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5"/>
  </p:notesMasterIdLst>
  <p:handoutMasterIdLst>
    <p:handoutMasterId r:id="rId116"/>
  </p:handoutMasterIdLst>
  <p:sldIdLst>
    <p:sldId id="305" r:id="rId2"/>
    <p:sldId id="522" r:id="rId3"/>
    <p:sldId id="374" r:id="rId4"/>
    <p:sldId id="499" r:id="rId5"/>
    <p:sldId id="411" r:id="rId6"/>
    <p:sldId id="339" r:id="rId7"/>
    <p:sldId id="490" r:id="rId8"/>
    <p:sldId id="340" r:id="rId9"/>
    <p:sldId id="496" r:id="rId10"/>
    <p:sldId id="414" r:id="rId11"/>
    <p:sldId id="415" r:id="rId12"/>
    <p:sldId id="412" r:id="rId13"/>
    <p:sldId id="413" r:id="rId14"/>
    <p:sldId id="343" r:id="rId15"/>
    <p:sldId id="416" r:id="rId16"/>
    <p:sldId id="344" r:id="rId17"/>
    <p:sldId id="417" r:id="rId18"/>
    <p:sldId id="501" r:id="rId19"/>
    <p:sldId id="502" r:id="rId20"/>
    <p:sldId id="346" r:id="rId21"/>
    <p:sldId id="419" r:id="rId22"/>
    <p:sldId id="503" r:id="rId23"/>
    <p:sldId id="518" r:id="rId24"/>
    <p:sldId id="420" r:id="rId25"/>
    <p:sldId id="488" r:id="rId26"/>
    <p:sldId id="489" r:id="rId27"/>
    <p:sldId id="307" r:id="rId28"/>
    <p:sldId id="401" r:id="rId29"/>
    <p:sldId id="519" r:id="rId30"/>
    <p:sldId id="308" r:id="rId31"/>
    <p:sldId id="348" r:id="rId32"/>
    <p:sldId id="431" r:id="rId33"/>
    <p:sldId id="430" r:id="rId34"/>
    <p:sldId id="432" r:id="rId35"/>
    <p:sldId id="433" r:id="rId36"/>
    <p:sldId id="349" r:id="rId37"/>
    <p:sldId id="435" r:id="rId38"/>
    <p:sldId id="350" r:id="rId39"/>
    <p:sldId id="436" r:id="rId40"/>
    <p:sldId id="437" r:id="rId41"/>
    <p:sldId id="443" r:id="rId42"/>
    <p:sldId id="444" r:id="rId43"/>
    <p:sldId id="351" r:id="rId44"/>
    <p:sldId id="352" r:id="rId45"/>
    <p:sldId id="505" r:id="rId46"/>
    <p:sldId id="507" r:id="rId47"/>
    <p:sldId id="508" r:id="rId48"/>
    <p:sldId id="513" r:id="rId49"/>
    <p:sldId id="510" r:id="rId50"/>
    <p:sldId id="511" r:id="rId51"/>
    <p:sldId id="514" r:id="rId52"/>
    <p:sldId id="516" r:id="rId53"/>
    <p:sldId id="515" r:id="rId54"/>
    <p:sldId id="517" r:id="rId55"/>
    <p:sldId id="521" r:id="rId56"/>
    <p:sldId id="497" r:id="rId57"/>
    <p:sldId id="367" r:id="rId58"/>
    <p:sldId id="421" r:id="rId59"/>
    <p:sldId id="423" r:id="rId60"/>
    <p:sldId id="424" r:id="rId61"/>
    <p:sldId id="425" r:id="rId62"/>
    <p:sldId id="426" r:id="rId63"/>
    <p:sldId id="422" r:id="rId64"/>
    <p:sldId id="368" r:id="rId65"/>
    <p:sldId id="504" r:id="rId66"/>
    <p:sldId id="427" r:id="rId67"/>
    <p:sldId id="428" r:id="rId68"/>
    <p:sldId id="429" r:id="rId69"/>
    <p:sldId id="520" r:id="rId70"/>
    <p:sldId id="386" r:id="rId71"/>
    <p:sldId id="356" r:id="rId72"/>
    <p:sldId id="456" r:id="rId73"/>
    <p:sldId id="491" r:id="rId74"/>
    <p:sldId id="492" r:id="rId75"/>
    <p:sldId id="457" r:id="rId76"/>
    <p:sldId id="458" r:id="rId77"/>
    <p:sldId id="357" r:id="rId78"/>
    <p:sldId id="358" r:id="rId79"/>
    <p:sldId id="359" r:id="rId80"/>
    <p:sldId id="487" r:id="rId81"/>
    <p:sldId id="370" r:id="rId82"/>
    <p:sldId id="372" r:id="rId83"/>
    <p:sldId id="493" r:id="rId84"/>
    <p:sldId id="495" r:id="rId85"/>
    <p:sldId id="509" r:id="rId86"/>
    <p:sldId id="494" r:id="rId87"/>
    <p:sldId id="376" r:id="rId88"/>
    <p:sldId id="392" r:id="rId89"/>
    <p:sldId id="393" r:id="rId90"/>
    <p:sldId id="394" r:id="rId91"/>
    <p:sldId id="377" r:id="rId92"/>
    <p:sldId id="396" r:id="rId93"/>
    <p:sldId id="397" r:id="rId94"/>
    <p:sldId id="398" r:id="rId95"/>
    <p:sldId id="404" r:id="rId96"/>
    <p:sldId id="400" r:id="rId97"/>
    <p:sldId id="402" r:id="rId98"/>
    <p:sldId id="384" r:id="rId99"/>
    <p:sldId id="476" r:id="rId100"/>
    <p:sldId id="477" r:id="rId101"/>
    <p:sldId id="478" r:id="rId102"/>
    <p:sldId id="479" r:id="rId103"/>
    <p:sldId id="410" r:id="rId104"/>
    <p:sldId id="406" r:id="rId105"/>
    <p:sldId id="378" r:id="rId106"/>
    <p:sldId id="407" r:id="rId107"/>
    <p:sldId id="408" r:id="rId108"/>
    <p:sldId id="385" r:id="rId109"/>
    <p:sldId id="480" r:id="rId110"/>
    <p:sldId id="481" r:id="rId111"/>
    <p:sldId id="485" r:id="rId112"/>
    <p:sldId id="498" r:id="rId113"/>
    <p:sldId id="366" r:id="rId114"/>
  </p:sldIdLst>
  <p:sldSz cx="9144000" cy="5143500" type="screen16x9"/>
  <p:notesSz cx="7315200" cy="9601200"/>
  <p:defaultTex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1">
          <p15:clr>
            <a:srgbClr val="A4A3A4"/>
          </p15:clr>
        </p15:guide>
        <p15:guide id="2" orient="horz" pos="1045">
          <p15:clr>
            <a:srgbClr val="A4A3A4"/>
          </p15:clr>
        </p15:guide>
        <p15:guide id="4" pos="5568">
          <p15:clr>
            <a:srgbClr val="A4A3A4"/>
          </p15:clr>
        </p15:guide>
        <p15:guide id="5" orient="horz" pos="3036" userDrawn="1">
          <p15:clr>
            <a:srgbClr val="A4A3A4"/>
          </p15:clr>
        </p15:guide>
        <p15:guide id="6" pos="4634">
          <p15:clr>
            <a:srgbClr val="A4A3A4"/>
          </p15:clr>
        </p15:guide>
        <p15:guide id="7" pos="1519">
          <p15:clr>
            <a:srgbClr val="A4A3A4"/>
          </p15:clr>
        </p15:guide>
        <p15:guide id="8" pos="5454">
          <p15:clr>
            <a:srgbClr val="A4A3A4"/>
          </p15:clr>
        </p15:guide>
      </p15:sldGuideLst>
    </p:ext>
    <p:ext uri="{2D200454-40CA-4A62-9FC3-DE9A4176ACB9}">
      <p15:notesGuideLst xmlns:p15="http://schemas.microsoft.com/office/powerpoint/2012/main">
        <p15:guide id="1" orient="horz" pos="865">
          <p15:clr>
            <a:srgbClr val="A4A3A4"/>
          </p15:clr>
        </p15:guide>
        <p15:guide id="2" pos="2211">
          <p15:clr>
            <a:srgbClr val="A4A3A4"/>
          </p15:clr>
        </p15:guide>
        <p15:guide id="3" orient="horz" pos="892">
          <p15:clr>
            <a:srgbClr val="A4A3A4"/>
          </p15:clr>
        </p15:guide>
        <p15:guide id="4" pos="230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3B816"/>
    <a:srgbClr val="FFFFFF"/>
    <a:srgbClr val="F2F2F2"/>
    <a:srgbClr val="66FF33"/>
    <a:srgbClr val="00FFFF"/>
    <a:srgbClr val="00007A"/>
    <a:srgbClr val="000099"/>
    <a:srgbClr val="FFFF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04" autoAdjust="0"/>
    <p:restoredTop sz="76849" autoAdjust="0"/>
  </p:normalViewPr>
  <p:slideViewPr>
    <p:cSldViewPr snapToGrid="0" showGuides="1">
      <p:cViewPr varScale="1">
        <p:scale>
          <a:sx n="122" d="100"/>
          <a:sy n="122" d="100"/>
        </p:scale>
        <p:origin x="2200" y="192"/>
      </p:cViewPr>
      <p:guideLst>
        <p:guide orient="horz" pos="1621"/>
        <p:guide orient="horz" pos="1045"/>
        <p:guide pos="5568"/>
        <p:guide orient="horz" pos="3036"/>
        <p:guide pos="4634"/>
        <p:guide pos="1519"/>
        <p:guide pos="5454"/>
      </p:guideLst>
    </p:cSldViewPr>
  </p:slideViewPr>
  <p:outlineViewPr>
    <p:cViewPr>
      <p:scale>
        <a:sx n="33" d="100"/>
        <a:sy n="33" d="100"/>
      </p:scale>
      <p:origin x="0" y="810"/>
    </p:cViewPr>
  </p:outlineViewPr>
  <p:notesTextViewPr>
    <p:cViewPr>
      <p:scale>
        <a:sx n="200" d="100"/>
        <a:sy n="200" d="100"/>
      </p:scale>
      <p:origin x="0" y="0"/>
    </p:cViewPr>
  </p:notesTextViewPr>
  <p:sorterViewPr>
    <p:cViewPr varScale="1">
      <p:scale>
        <a:sx n="63" d="100"/>
        <a:sy n="63" d="100"/>
      </p:scale>
      <p:origin x="0" y="-624"/>
    </p:cViewPr>
  </p:sorterViewPr>
  <p:notesViewPr>
    <p:cSldViewPr snapToGrid="0" showGuides="1">
      <p:cViewPr varScale="1">
        <p:scale>
          <a:sx n="83" d="100"/>
          <a:sy n="83" d="100"/>
        </p:scale>
        <p:origin x="3816" y="60"/>
      </p:cViewPr>
      <p:guideLst>
        <p:guide orient="horz" pos="865"/>
        <p:guide pos="2211"/>
        <p:guide orient="horz" pos="892"/>
        <p:guide pos="2303"/>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6" tIns="48328" rIns="96656" bIns="48328" rtlCol="0"/>
          <a:lstStyle>
            <a:lvl1pPr algn="l">
              <a:defRPr sz="1200"/>
            </a:lvl1pPr>
          </a:lstStyle>
          <a:p>
            <a:r>
              <a:rPr lang="en-US"/>
              <a:t>Radio Merit Badge Requirement 1</a:t>
            </a:r>
          </a:p>
        </p:txBody>
      </p:sp>
      <p:sp>
        <p:nvSpPr>
          <p:cNvPr id="3" name="Date Placeholder 2"/>
          <p:cNvSpPr>
            <a:spLocks noGrp="1"/>
          </p:cNvSpPr>
          <p:nvPr>
            <p:ph type="dt" sz="quarter" idx="1"/>
          </p:nvPr>
        </p:nvSpPr>
        <p:spPr>
          <a:xfrm>
            <a:off x="4143588" y="1"/>
            <a:ext cx="3169920" cy="480060"/>
          </a:xfrm>
          <a:prstGeom prst="rect">
            <a:avLst/>
          </a:prstGeom>
        </p:spPr>
        <p:txBody>
          <a:bodyPr vert="horz" lIns="96656" tIns="48328" rIns="96656" bIns="48328" rtlCol="0"/>
          <a:lstStyle>
            <a:lvl1pPr algn="r">
              <a:defRPr sz="1200"/>
            </a:lvl1pPr>
          </a:lstStyle>
          <a:p>
            <a:fld id="{CE29C537-F0AD-4A4D-A5D0-63D63F8E3776}" type="datetimeFigureOut">
              <a:rPr lang="en-US" smtClean="0"/>
              <a:t>8/23/26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56" tIns="48328" rIns="96656" bIns="48328" rtlCol="0" anchor="b"/>
          <a:lstStyle>
            <a:lvl1pPr algn="l">
              <a:defRPr sz="1200"/>
            </a:lvl1pPr>
          </a:lstStyle>
          <a:p>
            <a:r>
              <a:rPr lang="en-US"/>
              <a:t>WA7URV</a:t>
            </a:r>
          </a:p>
        </p:txBody>
      </p:sp>
      <p:sp>
        <p:nvSpPr>
          <p:cNvPr id="5" name="Slide Number Placeholder 4"/>
          <p:cNvSpPr>
            <a:spLocks noGrp="1"/>
          </p:cNvSpPr>
          <p:nvPr>
            <p:ph type="sldNum" sz="quarter" idx="3"/>
          </p:nvPr>
        </p:nvSpPr>
        <p:spPr>
          <a:xfrm>
            <a:off x="4143588" y="9119474"/>
            <a:ext cx="3169920" cy="480060"/>
          </a:xfrm>
          <a:prstGeom prst="rect">
            <a:avLst/>
          </a:prstGeom>
        </p:spPr>
        <p:txBody>
          <a:bodyPr vert="horz" lIns="96656" tIns="48328" rIns="96656" bIns="48328" rtlCol="0" anchor="b"/>
          <a:lstStyle>
            <a:lvl1pPr algn="r">
              <a:defRPr sz="1200"/>
            </a:lvl1pPr>
          </a:lstStyle>
          <a:p>
            <a:fld id="{D2335E6B-C1BE-44C8-91A6-E8D9375EF07A}" type="slidenum">
              <a:rPr lang="en-US" smtClean="0"/>
              <a:t>‹#›</a:t>
            </a:fld>
            <a:endParaRPr lang="en-US"/>
          </a:p>
        </p:txBody>
      </p:sp>
    </p:spTree>
    <p:extLst>
      <p:ext uri="{BB962C8B-B14F-4D97-AF65-F5344CB8AC3E}">
        <p14:creationId xmlns:p14="http://schemas.microsoft.com/office/powerpoint/2010/main" val="99627654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499575" y="3524343"/>
            <a:ext cx="6316051" cy="5456290"/>
          </a:xfrm>
          <a:prstGeom prst="rect">
            <a:avLst/>
          </a:prstGeom>
        </p:spPr>
        <p:txBody>
          <a:bodyPr vert="horz" lIns="96656" tIns="48328" rIns="96656" bIns="4832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049223"/>
            <a:ext cx="3169920" cy="480060"/>
          </a:xfrm>
          <a:prstGeom prst="rect">
            <a:avLst/>
          </a:prstGeom>
        </p:spPr>
        <p:txBody>
          <a:bodyPr vert="horz" lIns="96656" tIns="48328" rIns="96656" bIns="48328" rtlCol="0" anchor="b"/>
          <a:lstStyle>
            <a:lvl1pPr algn="l">
              <a:defRPr sz="1000">
                <a:latin typeface="+mn-lt"/>
              </a:defRPr>
            </a:lvl1pPr>
          </a:lstStyle>
          <a:p>
            <a:r>
              <a:rPr lang="en-US" dirty="0"/>
              <a:t>WA7URV</a:t>
            </a:r>
          </a:p>
        </p:txBody>
      </p:sp>
      <p:sp>
        <p:nvSpPr>
          <p:cNvPr id="7" name="Slide Number Placeholder 6"/>
          <p:cNvSpPr>
            <a:spLocks noGrp="1"/>
          </p:cNvSpPr>
          <p:nvPr>
            <p:ph type="sldNum" sz="quarter" idx="5"/>
          </p:nvPr>
        </p:nvSpPr>
        <p:spPr>
          <a:xfrm>
            <a:off x="6079095" y="9119474"/>
            <a:ext cx="928691" cy="480060"/>
          </a:xfrm>
          <a:prstGeom prst="rect">
            <a:avLst/>
          </a:prstGeom>
        </p:spPr>
        <p:txBody>
          <a:bodyPr vert="horz" lIns="96656" tIns="48328" rIns="96656" bIns="48328" rtlCol="0" anchor="b"/>
          <a:lstStyle>
            <a:lvl1pPr algn="r">
              <a:defRPr sz="2100" b="1">
                <a:latin typeface="+mn-lt"/>
              </a:defRPr>
            </a:lvl1pPr>
          </a:lstStyle>
          <a:p>
            <a:fld id="{608D77B8-0EE1-497B-AF73-5464954F0A34}" type="slidenum">
              <a:rPr lang="en-US" smtClean="0"/>
              <a:pPr/>
              <a:t>‹#›</a:t>
            </a:fld>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56" tIns="48328" rIns="96656" bIns="48328" rtlCol="0"/>
          <a:lstStyle>
            <a:lvl1pPr algn="r">
              <a:defRPr sz="1200" b="1">
                <a:latin typeface="+mn-lt"/>
              </a:defRPr>
            </a:lvl1pPr>
          </a:lstStyle>
          <a:p>
            <a:fld id="{7BFF4773-0B99-47E6-A42C-7D0274C0DF15}" type="datetimeFigureOut">
              <a:rPr lang="en-US" smtClean="0"/>
              <a:pPr/>
              <a:t>8/23/26</a:t>
            </a:fld>
            <a:endParaRPr lang="en-US" dirty="0"/>
          </a:p>
        </p:txBody>
      </p:sp>
      <p:sp>
        <p:nvSpPr>
          <p:cNvPr id="8" name="Slide Image Placeholder 7"/>
          <p:cNvSpPr>
            <a:spLocks noGrp="1" noRot="1" noChangeAspect="1"/>
          </p:cNvSpPr>
          <p:nvPr>
            <p:ph type="sldImg" idx="2"/>
          </p:nvPr>
        </p:nvSpPr>
        <p:spPr>
          <a:xfrm>
            <a:off x="1246188" y="579438"/>
            <a:ext cx="4818062" cy="2709862"/>
          </a:xfrm>
          <a:prstGeom prst="rect">
            <a:avLst/>
          </a:prstGeom>
          <a:noFill/>
          <a:ln w="12700">
            <a:solidFill>
              <a:prstClr val="black"/>
            </a:solidFill>
          </a:ln>
        </p:spPr>
        <p:txBody>
          <a:bodyPr vert="horz" lIns="96656" tIns="48328" rIns="96656" bIns="48328" rtlCol="0" anchor="ctr"/>
          <a:lstStyle/>
          <a:p>
            <a:endParaRPr lang="en-US"/>
          </a:p>
        </p:txBody>
      </p:sp>
      <p:sp>
        <p:nvSpPr>
          <p:cNvPr id="10" name="Header Placeholder 9"/>
          <p:cNvSpPr>
            <a:spLocks noGrp="1"/>
          </p:cNvSpPr>
          <p:nvPr>
            <p:ph type="hdr" sz="quarter"/>
          </p:nvPr>
        </p:nvSpPr>
        <p:spPr>
          <a:xfrm>
            <a:off x="0" y="1"/>
            <a:ext cx="3657600" cy="480060"/>
          </a:xfrm>
          <a:prstGeom prst="rect">
            <a:avLst/>
          </a:prstGeom>
        </p:spPr>
        <p:txBody>
          <a:bodyPr vert="horz" lIns="96656" tIns="48328" rIns="96656" bIns="48328" rtlCol="0"/>
          <a:lstStyle>
            <a:lvl1pPr algn="l">
              <a:defRPr sz="1200" b="1">
                <a:latin typeface="+mn-lt"/>
              </a:defRPr>
            </a:lvl1pPr>
          </a:lstStyle>
          <a:p>
            <a:r>
              <a:rPr lang="en-US" dirty="0"/>
              <a:t>Radio Merit Badge Requirement 1</a:t>
            </a:r>
          </a:p>
        </p:txBody>
      </p:sp>
      <p:sp>
        <p:nvSpPr>
          <p:cNvPr id="9" name="Slide Number Placeholder 6"/>
          <p:cNvSpPr txBox="1">
            <a:spLocks/>
          </p:cNvSpPr>
          <p:nvPr/>
        </p:nvSpPr>
        <p:spPr>
          <a:xfrm>
            <a:off x="6326021" y="1627131"/>
            <a:ext cx="687643" cy="480060"/>
          </a:xfrm>
          <a:prstGeom prst="rect">
            <a:avLst/>
          </a:prstGeom>
        </p:spPr>
        <p:txBody>
          <a:bodyPr vert="horz" lIns="96656" tIns="48328" rIns="96656" bIns="48328" rtlCol="0" anchor="b"/>
          <a:lstStyle>
            <a:defPPr>
              <a:defRPr lang="en-US"/>
            </a:defPPr>
            <a:lvl1pPr algn="r" rtl="0" eaLnBrk="0" fontAlgn="base" hangingPunct="0">
              <a:spcBef>
                <a:spcPct val="0"/>
              </a:spcBef>
              <a:spcAft>
                <a:spcPct val="0"/>
              </a:spcAft>
              <a:defRPr sz="2000" b="1" kern="1200">
                <a:solidFill>
                  <a:schemeClr val="tx1"/>
                </a:solidFill>
                <a:latin typeface="+mn-lt"/>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fld id="{608D77B8-0EE1-497B-AF73-5464954F0A34}" type="slidenum">
              <a:rPr lang="en-US" smtClean="0"/>
              <a:pPr/>
              <a:t>‹#›</a:t>
            </a:fld>
            <a:endParaRPr lang="en-US"/>
          </a:p>
        </p:txBody>
      </p:sp>
    </p:spTree>
    <p:extLst>
      <p:ext uri="{BB962C8B-B14F-4D97-AF65-F5344CB8AC3E}">
        <p14:creationId xmlns:p14="http://schemas.microsoft.com/office/powerpoint/2010/main" val="870584726"/>
      </p:ext>
    </p:extLst>
  </p:cSld>
  <p:clrMap bg1="lt1" tx1="dk1" bg2="lt2" tx2="dk2" accent1="accent1" accent2="accent2" accent3="accent3" accent4="accent4" accent5="accent5" accent6="accent6" hlink="hlink" folHlink="folHlink"/>
  <p:hf/>
  <p:notesStyle>
    <a:lvl1pPr marL="0" algn="l" defTabSz="732617" rtl="0" eaLnBrk="1" latinLnBrk="0" hangingPunct="1">
      <a:spcAft>
        <a:spcPts val="600"/>
      </a:spcAft>
      <a:defRPr sz="1600" kern="1200">
        <a:solidFill>
          <a:schemeClr val="tx1"/>
        </a:solidFill>
        <a:latin typeface="+mn-lt"/>
        <a:ea typeface="+mn-ea"/>
        <a:cs typeface="+mn-cs"/>
      </a:defRPr>
    </a:lvl1pPr>
    <a:lvl2pPr marL="366309" algn="l" defTabSz="732617" rtl="0" eaLnBrk="1" latinLnBrk="0" hangingPunct="1">
      <a:spcAft>
        <a:spcPts val="600"/>
      </a:spcAft>
      <a:defRPr sz="1600" kern="1200">
        <a:solidFill>
          <a:schemeClr val="tx1"/>
        </a:solidFill>
        <a:latin typeface="+mn-lt"/>
        <a:ea typeface="+mn-ea"/>
        <a:cs typeface="+mn-cs"/>
      </a:defRPr>
    </a:lvl2pPr>
    <a:lvl3pPr marL="732617" algn="l" defTabSz="732617" rtl="0" eaLnBrk="1" latinLnBrk="0" hangingPunct="1">
      <a:spcAft>
        <a:spcPts val="600"/>
      </a:spcAft>
      <a:defRPr sz="1600" kern="1200">
        <a:solidFill>
          <a:schemeClr val="tx1"/>
        </a:solidFill>
        <a:latin typeface="+mn-lt"/>
        <a:ea typeface="+mn-ea"/>
        <a:cs typeface="+mn-cs"/>
      </a:defRPr>
    </a:lvl3pPr>
    <a:lvl4pPr marL="1098926" algn="l" defTabSz="732617" rtl="0" eaLnBrk="1" latinLnBrk="0" hangingPunct="1">
      <a:spcAft>
        <a:spcPts val="600"/>
      </a:spcAft>
      <a:defRPr sz="1600" kern="1200">
        <a:solidFill>
          <a:schemeClr val="tx1"/>
        </a:solidFill>
        <a:latin typeface="+mn-lt"/>
        <a:ea typeface="+mn-ea"/>
        <a:cs typeface="+mn-cs"/>
      </a:defRPr>
    </a:lvl4pPr>
    <a:lvl5pPr marL="1465235" algn="l" defTabSz="732617" rtl="0" eaLnBrk="1" latinLnBrk="0" hangingPunct="1">
      <a:spcAft>
        <a:spcPts val="600"/>
      </a:spcAft>
      <a:defRPr sz="1600" kern="1200">
        <a:solidFill>
          <a:schemeClr val="tx1"/>
        </a:solidFill>
        <a:latin typeface="+mn-lt"/>
        <a:ea typeface="+mn-ea"/>
        <a:cs typeface="+mn-cs"/>
      </a:defRPr>
    </a:lvl5pPr>
    <a:lvl6pPr marL="1831543" algn="l" defTabSz="732617" rtl="0" eaLnBrk="1" latinLnBrk="0" hangingPunct="1">
      <a:defRPr sz="1000" kern="1200">
        <a:solidFill>
          <a:schemeClr val="tx1"/>
        </a:solidFill>
        <a:latin typeface="+mn-lt"/>
        <a:ea typeface="+mn-ea"/>
        <a:cs typeface="+mn-cs"/>
      </a:defRPr>
    </a:lvl6pPr>
    <a:lvl7pPr marL="2197852" algn="l" defTabSz="732617" rtl="0" eaLnBrk="1" latinLnBrk="0" hangingPunct="1">
      <a:defRPr sz="1000" kern="1200">
        <a:solidFill>
          <a:schemeClr val="tx1"/>
        </a:solidFill>
        <a:latin typeface="+mn-lt"/>
        <a:ea typeface="+mn-ea"/>
        <a:cs typeface="+mn-cs"/>
      </a:defRPr>
    </a:lvl7pPr>
    <a:lvl8pPr marL="2564160" algn="l" defTabSz="732617" rtl="0" eaLnBrk="1" latinLnBrk="0" hangingPunct="1">
      <a:defRPr sz="1000" kern="1200">
        <a:solidFill>
          <a:schemeClr val="tx1"/>
        </a:solidFill>
        <a:latin typeface="+mn-lt"/>
        <a:ea typeface="+mn-ea"/>
        <a:cs typeface="+mn-cs"/>
      </a:defRPr>
    </a:lvl8pPr>
    <a:lvl9pPr marL="2930469" algn="l" defTabSz="732617"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1900" b="1" u="sng" dirty="0"/>
              <a:t>Cover Slide w/1 minute instructor intro	00:00</a:t>
            </a:r>
          </a:p>
          <a:p>
            <a:r>
              <a:rPr lang="en-US" sz="1200" b="1" dirty="0"/>
              <a:t>[1]  </a:t>
            </a:r>
            <a:r>
              <a:rPr lang="en-US" sz="1200" dirty="0"/>
              <a:t>Instructors:</a:t>
            </a:r>
          </a:p>
          <a:p>
            <a:r>
              <a:rPr lang="en-US" sz="1900" dirty="0"/>
              <a:t>&gt; Welcome back from the station!</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a:t>
            </a:fld>
            <a:endParaRPr lang="en-US" dirty="0"/>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Cover Slide </a:t>
            </a:r>
          </a:p>
        </p:txBody>
      </p:sp>
    </p:spTree>
    <p:extLst>
      <p:ext uri="{BB962C8B-B14F-4D97-AF65-F5344CB8AC3E}">
        <p14:creationId xmlns:p14="http://schemas.microsoft.com/office/powerpoint/2010/main" val="181805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spcAft>
                <a:spcPts val="634"/>
              </a:spcAft>
              <a:tabLst>
                <a:tab pos="5975515" algn="r"/>
              </a:tabLst>
            </a:pPr>
            <a:r>
              <a:rPr lang="en-US" sz="3700" b="1" u="sng" dirty="0"/>
              <a:t>1 minute for this slide	11:00</a:t>
            </a:r>
          </a:p>
          <a:p>
            <a:pPr>
              <a:spcAft>
                <a:spcPts val="634"/>
              </a:spcAft>
            </a:pPr>
            <a:r>
              <a:rPr lang="en-US" sz="2500" b="1" dirty="0"/>
              <a:t>[1] </a:t>
            </a:r>
            <a:r>
              <a:rPr lang="en-US" sz="2500" dirty="0"/>
              <a:t>  The EM spectrum is made up of lots of frequency bands that have similar characteristics.  On the low frequency end, the waves are very long and penetrate a long way.  This is used for submarine communication for example. The most fascinating point here is that some of these waves travel very well through solid material, like the earth!</a:t>
            </a:r>
            <a:endParaRPr lang="en-US" sz="2500" b="1" dirty="0"/>
          </a:p>
          <a:p>
            <a:pPr marL="0" marR="0" lvl="0" indent="0" algn="l" defTabSz="732617" rtl="0" eaLnBrk="1" fontAlgn="auto" latinLnBrk="0" hangingPunct="1">
              <a:lnSpc>
                <a:spcPct val="100000"/>
              </a:lnSpc>
              <a:spcBef>
                <a:spcPts val="0"/>
              </a:spcBef>
              <a:spcAft>
                <a:spcPts val="634"/>
              </a:spcAft>
              <a:buClrTx/>
              <a:buSzTx/>
              <a:buFontTx/>
              <a:buNone/>
              <a:tabLst/>
              <a:defRPr/>
            </a:pPr>
            <a:r>
              <a:rPr lang="en-US" sz="2500" dirty="0"/>
              <a:t>On the other end of the spectrum, these waves carry more energy and include satellite, radar, x-rays and beyond. It even includes light!</a:t>
            </a:r>
            <a:endParaRPr lang="en-US" sz="2500" b="1" dirty="0"/>
          </a:p>
          <a:p>
            <a:pPr>
              <a:tabLst>
                <a:tab pos="5975515"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3.b.</a:t>
            </a:r>
          </a:p>
        </p:txBody>
      </p:sp>
    </p:spTree>
    <p:extLst>
      <p:ext uri="{BB962C8B-B14F-4D97-AF65-F5344CB8AC3E}">
        <p14:creationId xmlns:p14="http://schemas.microsoft.com/office/powerpoint/2010/main" val="20983626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500" b="1" u="sng" dirty="0"/>
              <a:t>0 minutes for this slide						93:00                        </a:t>
            </a:r>
            <a:endParaRPr dirty="0"/>
          </a:p>
          <a:p>
            <a:pPr marL="0" lvl="0" indent="0" algn="l" rtl="0">
              <a:lnSpc>
                <a:spcPct val="90000"/>
              </a:lnSpc>
              <a:spcBef>
                <a:spcPts val="600"/>
              </a:spcBef>
              <a:spcAft>
                <a:spcPts val="0"/>
              </a:spcAft>
              <a:buNone/>
            </a:pPr>
            <a:r>
              <a:rPr lang="en-US" b="1" dirty="0"/>
              <a:t>[1] </a:t>
            </a:r>
            <a:r>
              <a:rPr lang="en-US" dirty="0"/>
              <a:t>General Class license holders need to have an intermediate understanding of practices, regulations and electronics theory.  While they can are allowed to use the same bands as Technicians, Generals also get on more of the shortwave bands and communicate all around the world.</a:t>
            </a:r>
            <a:endParaRPr dirty="0"/>
          </a:p>
          <a:p>
            <a:pPr marL="0" lvl="0" indent="0" algn="l" rtl="0">
              <a:lnSpc>
                <a:spcPct val="90000"/>
              </a:lnSpc>
              <a:spcBef>
                <a:spcPts val="600"/>
              </a:spcBef>
              <a:spcAft>
                <a:spcPts val="0"/>
              </a:spcAft>
              <a:buNone/>
            </a:pPr>
            <a:r>
              <a:rPr lang="en-US" dirty="0"/>
              <a:t> </a:t>
            </a:r>
            <a:endParaRPr dirty="0"/>
          </a:p>
          <a:p>
            <a:pPr marL="0" lvl="0" indent="0" algn="l" rtl="0">
              <a:lnSpc>
                <a:spcPct val="90000"/>
              </a:lnSpc>
              <a:spcBef>
                <a:spcPts val="600"/>
              </a:spcBef>
              <a:spcAft>
                <a:spcPts val="0"/>
              </a:spcAft>
              <a:buNone/>
            </a:pPr>
            <a:r>
              <a:rPr lang="en-US" sz="2500" b="1" u="sng" dirty="0">
                <a:solidFill>
                  <a:srgbClr val="000000"/>
                </a:solidFill>
              </a:rPr>
              <a:t>SLIDE END	</a:t>
            </a:r>
            <a:endParaRPr dirty="0"/>
          </a:p>
        </p:txBody>
      </p:sp>
      <p:sp>
        <p:nvSpPr>
          <p:cNvPr id="839" name="Google Shape;839;p2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840" name="Google Shape;840;p2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100</a:t>
            </a:fld>
            <a:endParaRPr/>
          </a:p>
        </p:txBody>
      </p:sp>
      <p:sp>
        <p:nvSpPr>
          <p:cNvPr id="841" name="Google Shape;841;p2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842" name="Google Shape;842;p2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9.a.(2)</a:t>
            </a:r>
            <a:endParaRPr/>
          </a:p>
        </p:txBody>
      </p:sp>
    </p:spTree>
    <p:extLst>
      <p:ext uri="{BB962C8B-B14F-4D97-AF65-F5344CB8AC3E}">
        <p14:creationId xmlns:p14="http://schemas.microsoft.com/office/powerpoint/2010/main" val="183957986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500" b="1" u="sng" dirty="0"/>
              <a:t>1 minute for this slide						93:00                        </a:t>
            </a:r>
            <a:endParaRPr dirty="0"/>
          </a:p>
          <a:p>
            <a:pPr marL="0" lvl="0" indent="0" algn="l" rtl="0">
              <a:lnSpc>
                <a:spcPct val="90000"/>
              </a:lnSpc>
              <a:spcBef>
                <a:spcPts val="600"/>
              </a:spcBef>
              <a:spcAft>
                <a:spcPts val="0"/>
              </a:spcAft>
              <a:buNone/>
            </a:pPr>
            <a:r>
              <a:rPr lang="en-US" b="1" dirty="0"/>
              <a:t>[1] </a:t>
            </a:r>
            <a:r>
              <a:rPr lang="en-US" dirty="0"/>
              <a:t>Extra Class license holders have passed an exam on advanced electronics theory and practices.  The have privileges on all bands, and can administer license examinations.</a:t>
            </a:r>
            <a:endParaRPr dirty="0"/>
          </a:p>
          <a:p>
            <a:pPr marL="0" lvl="0" indent="0" algn="l" rtl="0">
              <a:lnSpc>
                <a:spcPct val="90000"/>
              </a:lnSpc>
              <a:spcBef>
                <a:spcPts val="600"/>
              </a:spcBef>
              <a:spcAft>
                <a:spcPts val="0"/>
              </a:spcAft>
              <a:buNone/>
            </a:pPr>
            <a:r>
              <a:rPr lang="en-US" sz="2500" b="1" u="sng" dirty="0">
                <a:solidFill>
                  <a:srgbClr val="000000"/>
                </a:solidFill>
              </a:rPr>
              <a:t>SLIDE END	</a:t>
            </a:r>
            <a:endParaRPr dirty="0"/>
          </a:p>
        </p:txBody>
      </p:sp>
      <p:sp>
        <p:nvSpPr>
          <p:cNvPr id="839" name="Google Shape;839;p2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840" name="Google Shape;840;p2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101</a:t>
            </a:fld>
            <a:endParaRPr/>
          </a:p>
        </p:txBody>
      </p:sp>
      <p:sp>
        <p:nvSpPr>
          <p:cNvPr id="841" name="Google Shape;841;p2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842" name="Google Shape;842;p2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9.a.(2)</a:t>
            </a:r>
            <a:endParaRPr/>
          </a:p>
        </p:txBody>
      </p:sp>
    </p:spTree>
    <p:extLst>
      <p:ext uri="{BB962C8B-B14F-4D97-AF65-F5344CB8AC3E}">
        <p14:creationId xmlns:p14="http://schemas.microsoft.com/office/powerpoint/2010/main" val="37712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500" b="1" u="sng" dirty="0"/>
              <a:t>1 minute for this slide						94:00                        </a:t>
            </a:r>
            <a:endParaRPr dirty="0"/>
          </a:p>
          <a:p>
            <a:pPr marL="0" lvl="0" indent="0" algn="l" rtl="0">
              <a:lnSpc>
                <a:spcPct val="90000"/>
              </a:lnSpc>
              <a:spcBef>
                <a:spcPts val="600"/>
              </a:spcBef>
              <a:spcAft>
                <a:spcPts val="0"/>
              </a:spcAft>
              <a:buNone/>
            </a:pPr>
            <a:r>
              <a:rPr lang="en-US" b="1" dirty="0"/>
              <a:t>[1]  </a:t>
            </a:r>
            <a:r>
              <a:rPr lang="en-US" dirty="0"/>
              <a:t>The FCC allows certified volunteers to administer amateur radio license exams.  These volunteers are call “Volunteer Examiners” Around here, exams are given at __________________________ (fill in your local exam town).  </a:t>
            </a:r>
            <a:endParaRPr dirty="0"/>
          </a:p>
          <a:p>
            <a:pPr marL="0" lvl="0" indent="0" algn="l" rtl="0">
              <a:lnSpc>
                <a:spcPct val="90000"/>
              </a:lnSpc>
              <a:spcBef>
                <a:spcPts val="600"/>
              </a:spcBef>
              <a:spcAft>
                <a:spcPts val="0"/>
              </a:spcAft>
              <a:buNone/>
            </a:pPr>
            <a:r>
              <a:rPr lang="en-US" sz="2500" b="1" u="sng" dirty="0">
                <a:solidFill>
                  <a:srgbClr val="000000"/>
                </a:solidFill>
              </a:rPr>
              <a:t>SLIDE END	</a:t>
            </a:r>
            <a:endParaRPr dirty="0"/>
          </a:p>
        </p:txBody>
      </p:sp>
      <p:sp>
        <p:nvSpPr>
          <p:cNvPr id="839" name="Google Shape;839;p2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840" name="Google Shape;840;p2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102</a:t>
            </a:fld>
            <a:endParaRPr/>
          </a:p>
        </p:txBody>
      </p:sp>
      <p:sp>
        <p:nvSpPr>
          <p:cNvPr id="841" name="Google Shape;841;p2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842" name="Google Shape;842;p2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9.a.(2)</a:t>
            </a:r>
            <a:endParaRPr/>
          </a:p>
        </p:txBody>
      </p:sp>
    </p:spTree>
    <p:extLst>
      <p:ext uri="{BB962C8B-B14F-4D97-AF65-F5344CB8AC3E}">
        <p14:creationId xmlns:p14="http://schemas.microsoft.com/office/powerpoint/2010/main" val="30074839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0 minutes for this slide						95:00                   </a:t>
            </a:r>
            <a:endParaRPr dirty="0"/>
          </a:p>
          <a:p>
            <a:pPr marL="0" lvl="0" indent="0" algn="l" rtl="0">
              <a:spcBef>
                <a:spcPts val="600"/>
              </a:spcBef>
              <a:spcAft>
                <a:spcPts val="0"/>
              </a:spcAft>
              <a:buNone/>
            </a:pPr>
            <a:r>
              <a:rPr lang="en-US" b="1" i="0" dirty="0"/>
              <a:t>[1] </a:t>
            </a:r>
            <a:r>
              <a:rPr lang="en-US" dirty="0"/>
              <a:t>Let’s cover some of the names for equipment that is used by ham radio operators.</a:t>
            </a:r>
            <a:endParaRPr dirty="0"/>
          </a:p>
          <a:p>
            <a:pPr marL="0" lvl="0" indent="0" algn="l" rtl="0">
              <a:spcBef>
                <a:spcPts val="600"/>
              </a:spcBef>
              <a:spcAft>
                <a:spcPts val="0"/>
              </a:spcAft>
              <a:buNone/>
            </a:pPr>
            <a:endParaRPr lang="en-US" sz="2500" b="1" u="sng" dirty="0">
              <a:solidFill>
                <a:srgbClr val="000000"/>
              </a:solidFill>
            </a:endParaRPr>
          </a:p>
          <a:p>
            <a:pPr marL="0" lvl="0" indent="0" algn="l" rtl="0">
              <a:spcBef>
                <a:spcPts val="600"/>
              </a:spcBef>
              <a:spcAft>
                <a:spcPts val="0"/>
              </a:spcAft>
              <a:buNone/>
            </a:pPr>
            <a:r>
              <a:rPr lang="en-US" sz="2500" b="1" u="sng" dirty="0">
                <a:solidFill>
                  <a:srgbClr val="000000"/>
                </a:solidFill>
              </a:rPr>
              <a:t>SLIDE END	</a:t>
            </a:r>
            <a:endParaRPr dirty="0"/>
          </a:p>
        </p:txBody>
      </p:sp>
      <p:sp>
        <p:nvSpPr>
          <p:cNvPr id="232" name="Google Shape;232;p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33" name="Google Shape;233;p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103</a:t>
            </a:fld>
            <a:endParaRPr/>
          </a:p>
        </p:txBody>
      </p:sp>
      <p:sp>
        <p:nvSpPr>
          <p:cNvPr id="234" name="Google Shape;234;p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35" name="Google Shape;235;p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38733998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minutes for this slide						95:00                   </a:t>
            </a:r>
            <a:endParaRPr dirty="0"/>
          </a:p>
          <a:p>
            <a:pPr marL="0" lvl="0" indent="0" algn="l" rtl="0">
              <a:spcBef>
                <a:spcPts val="600"/>
              </a:spcBef>
              <a:spcAft>
                <a:spcPts val="0"/>
              </a:spcAft>
              <a:buNone/>
            </a:pPr>
            <a:r>
              <a:rPr lang="en-US" b="1" dirty="0"/>
              <a:t>[1]  </a:t>
            </a:r>
            <a:r>
              <a:rPr lang="en-US" dirty="0"/>
              <a:t>The base station is where a licensed operator typically operates.  It is often called the “ham shack”.  This is where all the heavy gear is located.  Some ham shacks can be very complicated.  Others are relatively simple.  It only needs one radio to be a base station.</a:t>
            </a:r>
            <a:endParaRPr dirty="0"/>
          </a:p>
          <a:p>
            <a:pPr marL="0" lvl="0" indent="0" algn="l" rtl="0">
              <a:spcBef>
                <a:spcPts val="600"/>
              </a:spcBef>
              <a:spcAft>
                <a:spcPts val="0"/>
              </a:spcAft>
              <a:buNone/>
            </a:pPr>
            <a:endParaRPr lang="en-US" sz="2500" b="1" u="sng" dirty="0">
              <a:solidFill>
                <a:srgbClr val="000000"/>
              </a:solidFill>
            </a:endParaRPr>
          </a:p>
          <a:p>
            <a:pPr marL="0" lvl="0" indent="0" algn="l" rtl="0">
              <a:spcBef>
                <a:spcPts val="600"/>
              </a:spcBef>
              <a:spcAft>
                <a:spcPts val="0"/>
              </a:spcAft>
              <a:buNone/>
            </a:pPr>
            <a:r>
              <a:rPr lang="en-US" sz="2500" b="1" u="sng" dirty="0">
                <a:solidFill>
                  <a:srgbClr val="000000"/>
                </a:solidFill>
              </a:rPr>
              <a:t>SLIDE END	</a:t>
            </a:r>
            <a:endParaRPr dirty="0"/>
          </a:p>
        </p:txBody>
      </p:sp>
      <p:sp>
        <p:nvSpPr>
          <p:cNvPr id="232" name="Google Shape;232;p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33" name="Google Shape;233;p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104</a:t>
            </a:fld>
            <a:endParaRPr/>
          </a:p>
        </p:txBody>
      </p:sp>
      <p:sp>
        <p:nvSpPr>
          <p:cNvPr id="234" name="Google Shape;234;p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35" name="Google Shape;235;p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32559206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0 minute for this slide						96:00                   </a:t>
            </a:r>
            <a:endParaRPr dirty="0"/>
          </a:p>
          <a:p>
            <a:pPr marL="0" lvl="0" indent="0" algn="l" rtl="0">
              <a:spcBef>
                <a:spcPts val="600"/>
              </a:spcBef>
              <a:spcAft>
                <a:spcPts val="0"/>
              </a:spcAft>
              <a:buNone/>
            </a:pPr>
            <a:r>
              <a:rPr lang="en-US" b="1" i="0" dirty="0"/>
              <a:t>[1] </a:t>
            </a:r>
            <a:r>
              <a:rPr lang="en-US" dirty="0"/>
              <a:t>Many hams use a Base Station Transceiver.  This is the main radio we typically are talking and listening on. </a:t>
            </a:r>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232" name="Google Shape;232;p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33" name="Google Shape;233;p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105</a:t>
            </a:fld>
            <a:endParaRPr/>
          </a:p>
        </p:txBody>
      </p:sp>
      <p:sp>
        <p:nvSpPr>
          <p:cNvPr id="234" name="Google Shape;234;p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35" name="Google Shape;235;p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409834667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minutes for this slide						96:00                   </a:t>
            </a:r>
            <a:endParaRPr dirty="0"/>
          </a:p>
          <a:p>
            <a:pPr marL="0" lvl="0" indent="0" algn="l" rtl="0">
              <a:spcBef>
                <a:spcPts val="600"/>
              </a:spcBef>
              <a:spcAft>
                <a:spcPts val="0"/>
              </a:spcAft>
              <a:buNone/>
            </a:pPr>
            <a:r>
              <a:rPr lang="en-US" b="1" dirty="0"/>
              <a:t>[1]  </a:t>
            </a:r>
            <a:r>
              <a:rPr lang="en-US" dirty="0"/>
              <a:t>Many hams use their mobile radios more than anything else!  Mobile radios in automobiles can communicate locally, especially through repeaters, but they also can be the kind of radio that will communicate internationally!  Of course, some hams might get a little carried away with their mobile stations!</a:t>
            </a: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232" name="Google Shape;232;p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33" name="Google Shape;233;p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106</a:t>
            </a:fld>
            <a:endParaRPr/>
          </a:p>
        </p:txBody>
      </p:sp>
      <p:sp>
        <p:nvSpPr>
          <p:cNvPr id="234" name="Google Shape;234;p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35" name="Google Shape;235;p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79505992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0 minutes for this slide						97:00                   </a:t>
            </a:r>
            <a:endParaRPr dirty="0"/>
          </a:p>
          <a:p>
            <a:pPr marL="0" lvl="0" indent="0" algn="l" rtl="0">
              <a:spcBef>
                <a:spcPts val="600"/>
              </a:spcBef>
              <a:spcAft>
                <a:spcPts val="0"/>
              </a:spcAft>
              <a:buNone/>
            </a:pPr>
            <a:r>
              <a:rPr lang="en-US" b="1" dirty="0"/>
              <a:t>[1]  </a:t>
            </a:r>
            <a:r>
              <a:rPr lang="en-US" dirty="0"/>
              <a:t>And, most all hams have at least one handheld radio.  You might call them a “walkie-talkie” but we call them “H-Ts” for short.  This is an abbreviation for “Handy-Talkie”, a term that usually isn’t used much anymore by hams (but we still use the abbreviation!)  Ham radio operators often carry their H-Ts with them (just in case)!</a:t>
            </a: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232" name="Google Shape;232;p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33" name="Google Shape;233;p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107</a:t>
            </a:fld>
            <a:endParaRPr/>
          </a:p>
        </p:txBody>
      </p:sp>
      <p:sp>
        <p:nvSpPr>
          <p:cNvPr id="234" name="Google Shape;234;p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35" name="Google Shape;235;p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65799374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125" b="1" u="sng" dirty="0"/>
              <a:t>1 minute for this slide						97:00             </a:t>
            </a:r>
            <a:endParaRPr dirty="0"/>
          </a:p>
          <a:p>
            <a:pPr marL="0" lvl="0" indent="0" algn="l" rtl="0">
              <a:lnSpc>
                <a:spcPct val="80000"/>
              </a:lnSpc>
              <a:spcBef>
                <a:spcPts val="600"/>
              </a:spcBef>
              <a:spcAft>
                <a:spcPts val="0"/>
              </a:spcAft>
              <a:buNone/>
            </a:pPr>
            <a:r>
              <a:rPr lang="en-US" sz="1360" b="1" i="0" dirty="0"/>
              <a:t>[1] </a:t>
            </a:r>
            <a:r>
              <a:rPr lang="en-US" sz="1360" dirty="0"/>
              <a:t>We all live in areas where there are different types of risk for major disaster events.</a:t>
            </a:r>
            <a:endParaRPr dirty="0"/>
          </a:p>
          <a:p>
            <a:pPr marL="0" lvl="0" indent="0" algn="l" rtl="0">
              <a:lnSpc>
                <a:spcPct val="80000"/>
              </a:lnSpc>
              <a:spcBef>
                <a:spcPts val="600"/>
              </a:spcBef>
              <a:spcAft>
                <a:spcPts val="0"/>
              </a:spcAft>
              <a:buNone/>
            </a:pPr>
            <a:r>
              <a:rPr lang="en-US" sz="1360" dirty="0"/>
              <a:t>The East coast has its hurricanes.</a:t>
            </a:r>
            <a:endParaRPr dirty="0"/>
          </a:p>
          <a:p>
            <a:pPr marL="0" lvl="0" indent="0" algn="l" rtl="0">
              <a:lnSpc>
                <a:spcPct val="80000"/>
              </a:lnSpc>
              <a:spcBef>
                <a:spcPts val="600"/>
              </a:spcBef>
              <a:spcAft>
                <a:spcPts val="0"/>
              </a:spcAft>
              <a:buNone/>
            </a:pPr>
            <a:r>
              <a:rPr lang="en-US" sz="1360" dirty="0"/>
              <a:t>The West coast has its earthquakes and tsunamis</a:t>
            </a:r>
            <a:endParaRPr dirty="0"/>
          </a:p>
          <a:p>
            <a:pPr marL="0" lvl="0" indent="0" algn="l" rtl="0">
              <a:lnSpc>
                <a:spcPct val="80000"/>
              </a:lnSpc>
              <a:spcBef>
                <a:spcPts val="600"/>
              </a:spcBef>
              <a:spcAft>
                <a:spcPts val="0"/>
              </a:spcAft>
              <a:buNone/>
            </a:pPr>
            <a:r>
              <a:rPr lang="en-US" sz="1360" dirty="0"/>
              <a:t>The middle of the country has its tornadoes </a:t>
            </a:r>
            <a:endParaRPr dirty="0"/>
          </a:p>
          <a:p>
            <a:pPr marL="0" lvl="0" indent="0" algn="l" rtl="0">
              <a:lnSpc>
                <a:spcPct val="80000"/>
              </a:lnSpc>
              <a:spcBef>
                <a:spcPts val="600"/>
              </a:spcBef>
              <a:spcAft>
                <a:spcPts val="0"/>
              </a:spcAft>
              <a:buNone/>
            </a:pPr>
            <a:r>
              <a:rPr lang="en-US" sz="1360" dirty="0"/>
              <a:t>As a ham radio operator, you need to be ready to send an emergency message.</a:t>
            </a:r>
            <a:endParaRPr dirty="0"/>
          </a:p>
          <a:p>
            <a:pPr marL="0" lvl="0" indent="0" algn="l" rtl="0">
              <a:lnSpc>
                <a:spcPct val="80000"/>
              </a:lnSpc>
              <a:spcBef>
                <a:spcPts val="600"/>
              </a:spcBef>
              <a:spcAft>
                <a:spcPts val="0"/>
              </a:spcAft>
              <a:buNone/>
            </a:pPr>
            <a:r>
              <a:rPr lang="en-US" sz="1360" dirty="0"/>
              <a:t>In fact, during catastrophic emergencies like the one we just showed, anyone can use any kind of radio when it’s a life or death situation.</a:t>
            </a:r>
            <a:endParaRPr dirty="0"/>
          </a:p>
          <a:p>
            <a:pPr marL="0" lvl="0" indent="0" algn="l" rtl="0">
              <a:lnSpc>
                <a:spcPct val="80000"/>
              </a:lnSpc>
              <a:spcBef>
                <a:spcPts val="600"/>
              </a:spcBef>
              <a:spcAft>
                <a:spcPts val="0"/>
              </a:spcAft>
              <a:buNone/>
            </a:pPr>
            <a:r>
              <a:rPr lang="en-US" sz="1360" dirty="0"/>
              <a:t>If you are a ham, or even if you aren’t and have access to communications equipment, you would turn on the gear and first listen for what we call “traffic” (people already talking).</a:t>
            </a:r>
            <a:endParaRPr dirty="0"/>
          </a:p>
          <a:p>
            <a:pPr marL="0" lvl="0" indent="0" algn="l" rtl="0">
              <a:lnSpc>
                <a:spcPct val="80000"/>
              </a:lnSpc>
              <a:spcBef>
                <a:spcPts val="600"/>
              </a:spcBef>
              <a:spcAft>
                <a:spcPts val="0"/>
              </a:spcAft>
              <a:buNone/>
            </a:pPr>
            <a:endParaRPr sz="1360" dirty="0"/>
          </a:p>
          <a:p>
            <a:pPr marL="0" lvl="0" indent="0" algn="l" rtl="0">
              <a:lnSpc>
                <a:spcPct val="80000"/>
              </a:lnSpc>
              <a:spcBef>
                <a:spcPts val="600"/>
              </a:spcBef>
              <a:spcAft>
                <a:spcPts val="0"/>
              </a:spcAft>
              <a:buNone/>
            </a:pPr>
            <a:r>
              <a:rPr lang="en-US" sz="2125" b="1" u="sng" dirty="0">
                <a:solidFill>
                  <a:srgbClr val="000000"/>
                </a:solidFill>
              </a:rPr>
              <a:t>SLIDE END	</a:t>
            </a:r>
            <a:endParaRPr sz="1360" dirty="0"/>
          </a:p>
        </p:txBody>
      </p:sp>
      <p:sp>
        <p:nvSpPr>
          <p:cNvPr id="274" name="Google Shape;274;p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75" name="Google Shape;275;p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108</a:t>
            </a:fld>
            <a:endParaRPr/>
          </a:p>
        </p:txBody>
      </p:sp>
      <p:sp>
        <p:nvSpPr>
          <p:cNvPr id="276" name="Google Shape;276;p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77" name="Google Shape;277;p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9.a.(4)</a:t>
            </a:r>
            <a:endParaRPr/>
          </a:p>
        </p:txBody>
      </p:sp>
    </p:spTree>
    <p:extLst>
      <p:ext uri="{BB962C8B-B14F-4D97-AF65-F5344CB8AC3E}">
        <p14:creationId xmlns:p14="http://schemas.microsoft.com/office/powerpoint/2010/main" val="55598124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125" b="1" u="sng" dirty="0"/>
              <a:t>1 minutes for this slide						98:00             </a:t>
            </a:r>
            <a:endParaRPr dirty="0"/>
          </a:p>
          <a:p>
            <a:pPr marL="0" lvl="0" indent="0" algn="l" rtl="0">
              <a:lnSpc>
                <a:spcPct val="80000"/>
              </a:lnSpc>
              <a:spcBef>
                <a:spcPts val="600"/>
              </a:spcBef>
              <a:spcAft>
                <a:spcPts val="0"/>
              </a:spcAft>
              <a:buNone/>
            </a:pPr>
            <a:r>
              <a:rPr lang="en-US" sz="1360" b="1" dirty="0"/>
              <a:t>[1] </a:t>
            </a:r>
            <a:r>
              <a:rPr lang="en-US" sz="1360" dirty="0"/>
              <a:t>Then you would speak clearly into the microphone and say “Break-Break.”  This tells people you likely have an immediate need to make a contact.</a:t>
            </a:r>
            <a:endParaRPr dirty="0"/>
          </a:p>
          <a:p>
            <a:pPr marL="0" lvl="0" indent="0" algn="l" rtl="0">
              <a:lnSpc>
                <a:spcPct val="80000"/>
              </a:lnSpc>
              <a:spcBef>
                <a:spcPts val="600"/>
              </a:spcBef>
              <a:spcAft>
                <a:spcPts val="0"/>
              </a:spcAft>
              <a:buNone/>
            </a:pPr>
            <a:r>
              <a:rPr lang="en-US" sz="1360" dirty="0"/>
              <a:t>The common word used on the radio for “I HAVE AN EMERGENCY” is “MAYDAY”</a:t>
            </a:r>
            <a:endParaRPr dirty="0"/>
          </a:p>
          <a:p>
            <a:pPr marL="0" lvl="0" indent="0" algn="l" rtl="0">
              <a:lnSpc>
                <a:spcPct val="80000"/>
              </a:lnSpc>
              <a:spcBef>
                <a:spcPts val="600"/>
              </a:spcBef>
              <a:spcAft>
                <a:spcPts val="0"/>
              </a:spcAft>
              <a:buNone/>
            </a:pPr>
            <a:r>
              <a:rPr lang="en-US" sz="1360" dirty="0"/>
              <a:t>If you forget the word Mayday, you could just say “Emergency!”</a:t>
            </a:r>
            <a:endParaRPr dirty="0"/>
          </a:p>
          <a:p>
            <a:pPr marL="0" lvl="0" indent="0" algn="l" rtl="0">
              <a:lnSpc>
                <a:spcPct val="80000"/>
              </a:lnSpc>
              <a:spcBef>
                <a:spcPts val="600"/>
              </a:spcBef>
              <a:spcAft>
                <a:spcPts val="0"/>
              </a:spcAft>
              <a:buNone/>
            </a:pPr>
            <a:endParaRPr sz="1360" dirty="0"/>
          </a:p>
          <a:p>
            <a:pPr marL="0" lvl="0" indent="0" algn="l" rtl="0">
              <a:lnSpc>
                <a:spcPct val="80000"/>
              </a:lnSpc>
              <a:spcBef>
                <a:spcPts val="600"/>
              </a:spcBef>
              <a:spcAft>
                <a:spcPts val="0"/>
              </a:spcAft>
              <a:buNone/>
            </a:pPr>
            <a:r>
              <a:rPr lang="en-US" sz="2125" b="1" u="sng" dirty="0">
                <a:solidFill>
                  <a:srgbClr val="000000"/>
                </a:solidFill>
              </a:rPr>
              <a:t>SLIDE END	</a:t>
            </a:r>
            <a:endParaRPr sz="1360" dirty="0"/>
          </a:p>
        </p:txBody>
      </p:sp>
      <p:sp>
        <p:nvSpPr>
          <p:cNvPr id="274" name="Google Shape;274;p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75" name="Google Shape;275;p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109</a:t>
            </a:fld>
            <a:endParaRPr/>
          </a:p>
        </p:txBody>
      </p:sp>
      <p:sp>
        <p:nvSpPr>
          <p:cNvPr id="276" name="Google Shape;276;p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77" name="Google Shape;277;p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9.a.(4)</a:t>
            </a:r>
            <a:endParaRPr/>
          </a:p>
        </p:txBody>
      </p:sp>
    </p:spTree>
    <p:extLst>
      <p:ext uri="{BB962C8B-B14F-4D97-AF65-F5344CB8AC3E}">
        <p14:creationId xmlns:p14="http://schemas.microsoft.com/office/powerpoint/2010/main" val="97396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634"/>
              </a:spcAft>
              <a:tabLst>
                <a:tab pos="5975515" algn="r"/>
              </a:tabLst>
            </a:pPr>
            <a:r>
              <a:rPr lang="en-US" sz="3700" b="1" u="sng" dirty="0"/>
              <a:t>0 minutes for this slide	12:00</a:t>
            </a:r>
          </a:p>
          <a:p>
            <a:pPr>
              <a:spcAft>
                <a:spcPts val="634"/>
              </a:spcAft>
            </a:pPr>
            <a:r>
              <a:rPr lang="en-US" sz="2500" b="1" dirty="0"/>
              <a:t>[1] </a:t>
            </a:r>
            <a:r>
              <a:rPr lang="en-US" sz="2500" dirty="0"/>
              <a:t>There are five frequency bands that contain the frequencies most often used by the vast majority of radio operators.</a:t>
            </a:r>
          </a:p>
          <a:p>
            <a:pPr>
              <a:spcAft>
                <a:spcPts val="634"/>
              </a:spcAft>
            </a:pPr>
            <a:endParaRPr lang="en-US" sz="2500" b="1" dirty="0"/>
          </a:p>
          <a:p>
            <a:pPr>
              <a:tabLst>
                <a:tab pos="5975515"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3.b.</a:t>
            </a:r>
          </a:p>
        </p:txBody>
      </p:sp>
    </p:spTree>
    <p:extLst>
      <p:ext uri="{BB962C8B-B14F-4D97-AF65-F5344CB8AC3E}">
        <p14:creationId xmlns:p14="http://schemas.microsoft.com/office/powerpoint/2010/main" val="23531184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125" b="1" u="sng" dirty="0"/>
              <a:t>0 minutes for this slide						99:00             </a:t>
            </a:r>
            <a:endParaRPr dirty="0"/>
          </a:p>
          <a:p>
            <a:pPr marL="0" lvl="0" indent="0" algn="l" rtl="0">
              <a:lnSpc>
                <a:spcPct val="80000"/>
              </a:lnSpc>
              <a:spcBef>
                <a:spcPts val="600"/>
              </a:spcBef>
              <a:spcAft>
                <a:spcPts val="0"/>
              </a:spcAft>
              <a:buNone/>
            </a:pPr>
            <a:r>
              <a:rPr lang="en-US" sz="1360" b="1" dirty="0"/>
              <a:t>[1] </a:t>
            </a:r>
            <a:r>
              <a:rPr lang="en-US" sz="1360" dirty="0"/>
              <a:t>Ask:  What do you think this is?</a:t>
            </a:r>
            <a:endParaRPr dirty="0"/>
          </a:p>
          <a:p>
            <a:pPr marL="0" lvl="0" indent="0" algn="l" rtl="0">
              <a:lnSpc>
                <a:spcPct val="80000"/>
              </a:lnSpc>
              <a:spcBef>
                <a:spcPts val="600"/>
              </a:spcBef>
              <a:spcAft>
                <a:spcPts val="0"/>
              </a:spcAft>
              <a:buNone/>
            </a:pPr>
            <a:r>
              <a:rPr lang="en-US" sz="1360" dirty="0"/>
              <a:t>That’s right.  It is the symbols we use when writing Morse Code.</a:t>
            </a:r>
            <a:endParaRPr dirty="0"/>
          </a:p>
          <a:p>
            <a:pPr marL="0" lvl="0" indent="0" algn="l" rtl="0">
              <a:lnSpc>
                <a:spcPct val="80000"/>
              </a:lnSpc>
              <a:spcBef>
                <a:spcPts val="600"/>
              </a:spcBef>
              <a:spcAft>
                <a:spcPts val="0"/>
              </a:spcAft>
              <a:buNone/>
            </a:pPr>
            <a:r>
              <a:rPr lang="en-US" sz="1360" dirty="0"/>
              <a:t>Ask:  What do you think it’s saying?</a:t>
            </a:r>
            <a:endParaRPr dirty="0"/>
          </a:p>
          <a:p>
            <a:pPr marL="0" lvl="0" indent="0" algn="l" rtl="0">
              <a:lnSpc>
                <a:spcPct val="80000"/>
              </a:lnSpc>
              <a:spcBef>
                <a:spcPts val="600"/>
              </a:spcBef>
              <a:spcAft>
                <a:spcPts val="0"/>
              </a:spcAft>
              <a:buNone/>
            </a:pPr>
            <a:endParaRPr lang="en-US" sz="2125" b="1" u="sng" dirty="0">
              <a:solidFill>
                <a:srgbClr val="000000"/>
              </a:solidFill>
            </a:endParaRPr>
          </a:p>
          <a:p>
            <a:pPr marL="0" lvl="0" indent="0" algn="l" rtl="0">
              <a:lnSpc>
                <a:spcPct val="80000"/>
              </a:lnSpc>
              <a:spcBef>
                <a:spcPts val="600"/>
              </a:spcBef>
              <a:spcAft>
                <a:spcPts val="0"/>
              </a:spcAft>
              <a:buNone/>
            </a:pPr>
            <a:r>
              <a:rPr lang="en-US" sz="2125" b="1" u="sng" dirty="0">
                <a:solidFill>
                  <a:srgbClr val="000000"/>
                </a:solidFill>
              </a:rPr>
              <a:t>SLIDE END	</a:t>
            </a:r>
            <a:endParaRPr sz="1360" dirty="0"/>
          </a:p>
        </p:txBody>
      </p:sp>
      <p:sp>
        <p:nvSpPr>
          <p:cNvPr id="274" name="Google Shape;274;p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75" name="Google Shape;275;p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110</a:t>
            </a:fld>
            <a:endParaRPr/>
          </a:p>
        </p:txBody>
      </p:sp>
      <p:sp>
        <p:nvSpPr>
          <p:cNvPr id="276" name="Google Shape;276;p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77" name="Google Shape;277;p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9.a.(4)</a:t>
            </a:r>
            <a:endParaRPr/>
          </a:p>
        </p:txBody>
      </p:sp>
    </p:spTree>
    <p:extLst>
      <p:ext uri="{BB962C8B-B14F-4D97-AF65-F5344CB8AC3E}">
        <p14:creationId xmlns:p14="http://schemas.microsoft.com/office/powerpoint/2010/main" val="25855674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125" b="1" u="sng" dirty="0"/>
              <a:t>1 minutes for this slide						99:00             </a:t>
            </a:r>
            <a:endParaRPr dirty="0"/>
          </a:p>
          <a:p>
            <a:pPr marL="0" lvl="0" indent="0" algn="l" rtl="0">
              <a:lnSpc>
                <a:spcPct val="80000"/>
              </a:lnSpc>
              <a:spcBef>
                <a:spcPts val="600"/>
              </a:spcBef>
              <a:spcAft>
                <a:spcPts val="0"/>
              </a:spcAft>
              <a:buNone/>
            </a:pPr>
            <a:r>
              <a:rPr lang="en-US" sz="1360" b="1" dirty="0"/>
              <a:t>[1]</a:t>
            </a:r>
            <a:r>
              <a:rPr lang="en-US" sz="1360" dirty="0"/>
              <a:t>  Good guess!  That’s right, it means S-O-S, which is the Morse Code version of the word Mayday.</a:t>
            </a:r>
            <a:endParaRPr dirty="0"/>
          </a:p>
          <a:p>
            <a:pPr marL="0" lvl="0" indent="0" algn="l" rtl="0">
              <a:lnSpc>
                <a:spcPct val="80000"/>
              </a:lnSpc>
              <a:spcBef>
                <a:spcPts val="600"/>
              </a:spcBef>
              <a:spcAft>
                <a:spcPts val="0"/>
              </a:spcAft>
              <a:buNone/>
            </a:pPr>
            <a:endParaRPr sz="1360" dirty="0"/>
          </a:p>
          <a:p>
            <a:pPr marL="0" lvl="0" indent="0" algn="l" rtl="0">
              <a:lnSpc>
                <a:spcPct val="80000"/>
              </a:lnSpc>
              <a:spcBef>
                <a:spcPts val="600"/>
              </a:spcBef>
              <a:spcAft>
                <a:spcPts val="0"/>
              </a:spcAft>
              <a:buNone/>
            </a:pPr>
            <a:r>
              <a:rPr lang="en-US" sz="2125" b="1" u="sng" dirty="0">
                <a:solidFill>
                  <a:srgbClr val="000000"/>
                </a:solidFill>
              </a:rPr>
              <a:t>SLIDE END	</a:t>
            </a:r>
            <a:endParaRPr sz="1360" dirty="0"/>
          </a:p>
        </p:txBody>
      </p:sp>
      <p:sp>
        <p:nvSpPr>
          <p:cNvPr id="274" name="Google Shape;274;p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75" name="Google Shape;275;p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111</a:t>
            </a:fld>
            <a:endParaRPr/>
          </a:p>
        </p:txBody>
      </p:sp>
      <p:sp>
        <p:nvSpPr>
          <p:cNvPr id="276" name="Google Shape;276;p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77" name="Google Shape;277;p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9.a.(4)</a:t>
            </a:r>
            <a:endParaRPr/>
          </a:p>
        </p:txBody>
      </p:sp>
    </p:spTree>
    <p:extLst>
      <p:ext uri="{BB962C8B-B14F-4D97-AF65-F5344CB8AC3E}">
        <p14:creationId xmlns:p14="http://schemas.microsoft.com/office/powerpoint/2010/main" val="227029353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a:extLst>
            <a:ext uri="{FF2B5EF4-FFF2-40B4-BE49-F238E27FC236}">
              <a16:creationId xmlns:a16="http://schemas.microsoft.com/office/drawing/2014/main" id="{E4CD980A-7C41-EF79-B781-249E6D576E17}"/>
            </a:ext>
          </a:extLst>
        </p:cNvPr>
        <p:cNvGrpSpPr/>
        <p:nvPr/>
      </p:nvGrpSpPr>
      <p:grpSpPr>
        <a:xfrm>
          <a:off x="0" y="0"/>
          <a:ext cx="0" cy="0"/>
          <a:chOff x="0" y="0"/>
          <a:chExt cx="0" cy="0"/>
        </a:xfrm>
      </p:grpSpPr>
      <p:sp>
        <p:nvSpPr>
          <p:cNvPr id="722" name="Google Shape;722;p20:notes">
            <a:extLst>
              <a:ext uri="{FF2B5EF4-FFF2-40B4-BE49-F238E27FC236}">
                <a16:creationId xmlns:a16="http://schemas.microsoft.com/office/drawing/2014/main" id="{30B5AA68-AB36-2BC8-7605-F5CCB84B4FCC}"/>
              </a:ext>
            </a:extLst>
          </p:cNvPr>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20:notes">
            <a:extLst>
              <a:ext uri="{FF2B5EF4-FFF2-40B4-BE49-F238E27FC236}">
                <a16:creationId xmlns:a16="http://schemas.microsoft.com/office/drawing/2014/main" id="{30AF3E96-F400-2268-9FE7-8B06C8D643C5}"/>
              </a:ext>
            </a:extLst>
          </p:cNvPr>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2 minutes for this slide	100:00                        </a:t>
            </a:r>
            <a:endParaRPr dirty="0"/>
          </a:p>
          <a:p>
            <a:pPr marL="0" lvl="0" indent="0" algn="l" rtl="0">
              <a:spcBef>
                <a:spcPts val="600"/>
              </a:spcBef>
              <a:spcAft>
                <a:spcPts val="0"/>
              </a:spcAft>
              <a:buNone/>
            </a:pPr>
            <a:r>
              <a:rPr lang="en-US" b="1" dirty="0"/>
              <a:t>[1] </a:t>
            </a:r>
            <a:r>
              <a:rPr lang="en-US" dirty="0"/>
              <a:t>There are some great technical career opportunities in radio.  Let’s pick one and talk about the education, training, and experience needed to make it a career!</a:t>
            </a: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724" name="Google Shape;724;p20:notes">
            <a:extLst>
              <a:ext uri="{FF2B5EF4-FFF2-40B4-BE49-F238E27FC236}">
                <a16:creationId xmlns:a16="http://schemas.microsoft.com/office/drawing/2014/main" id="{5704C146-C3CF-F663-CCC4-2B3E5EC6FD6C}"/>
              </a:ext>
            </a:extLst>
          </p:cNvPr>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725" name="Google Shape;725;p20:notes">
            <a:extLst>
              <a:ext uri="{FF2B5EF4-FFF2-40B4-BE49-F238E27FC236}">
                <a16:creationId xmlns:a16="http://schemas.microsoft.com/office/drawing/2014/main" id="{2373057C-DCE9-3E2A-1015-E4C3741D7BA9}"/>
              </a:ext>
            </a:extLst>
          </p:cNvPr>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112</a:t>
            </a:fld>
            <a:endParaRPr/>
          </a:p>
        </p:txBody>
      </p:sp>
      <p:sp>
        <p:nvSpPr>
          <p:cNvPr id="726" name="Google Shape;726;p20:notes">
            <a:extLst>
              <a:ext uri="{FF2B5EF4-FFF2-40B4-BE49-F238E27FC236}">
                <a16:creationId xmlns:a16="http://schemas.microsoft.com/office/drawing/2014/main" id="{F305F063-C26D-A2F6-E6A3-2870926D7358}"/>
              </a:ext>
            </a:extLst>
          </p:cNvPr>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727" name="Google Shape;727;p20:notes">
            <a:extLst>
              <a:ext uri="{FF2B5EF4-FFF2-40B4-BE49-F238E27FC236}">
                <a16:creationId xmlns:a16="http://schemas.microsoft.com/office/drawing/2014/main" id="{74FABC4F-00AE-8616-CA19-FBEF12CA3897}"/>
              </a:ext>
            </a:extLst>
          </p:cNvPr>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8</a:t>
            </a:r>
            <a:endParaRPr/>
          </a:p>
        </p:txBody>
      </p:sp>
    </p:spTree>
    <p:extLst>
      <p:ext uri="{BB962C8B-B14F-4D97-AF65-F5344CB8AC3E}">
        <p14:creationId xmlns:p14="http://schemas.microsoft.com/office/powerpoint/2010/main" val="383653507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a:t>102:00</a:t>
            </a:r>
            <a:endParaRPr lang="en-US" sz="2500" b="1"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113</a:t>
            </a:fld>
            <a:endParaRPr lang="en-US" dirty="0"/>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Cover Slide </a:t>
            </a:r>
          </a:p>
        </p:txBody>
      </p:sp>
    </p:spTree>
    <p:extLst>
      <p:ext uri="{BB962C8B-B14F-4D97-AF65-F5344CB8AC3E}">
        <p14:creationId xmlns:p14="http://schemas.microsoft.com/office/powerpoint/2010/main" val="1818057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spcAft>
                <a:spcPts val="634"/>
              </a:spcAft>
              <a:tabLst>
                <a:tab pos="5975515" algn="r"/>
              </a:tabLst>
            </a:pPr>
            <a:r>
              <a:rPr lang="en-US" sz="3700" b="1" u="sng" dirty="0"/>
              <a:t>1 minutes for this slide	12:00</a:t>
            </a:r>
          </a:p>
          <a:p>
            <a:pPr>
              <a:spcAft>
                <a:spcPts val="634"/>
              </a:spcAft>
            </a:pPr>
            <a:r>
              <a:rPr lang="en-US" sz="2500" b="1" dirty="0"/>
              <a:t>[1] </a:t>
            </a:r>
            <a:r>
              <a:rPr lang="en-US" sz="2500" dirty="0"/>
              <a:t>MF stands for Medium Frequency:  This is the group where you’ll find AM radio, marine radio and some ham radio bands.</a:t>
            </a:r>
          </a:p>
          <a:p>
            <a:pPr>
              <a:spcAft>
                <a:spcPts val="634"/>
              </a:spcAft>
            </a:pPr>
            <a:r>
              <a:rPr lang="en-US" sz="2500" dirty="0"/>
              <a:t>HF is High Frequency:  This group of frequencies is used for short wave broadcasting. Ham radio operators use HF for most international communication. </a:t>
            </a:r>
            <a:r>
              <a:rPr lang="en-US" sz="2500" b="1" dirty="0"/>
              <a:t> </a:t>
            </a:r>
          </a:p>
          <a:p>
            <a:pPr>
              <a:spcAft>
                <a:spcPts val="634"/>
              </a:spcAft>
            </a:pPr>
            <a:r>
              <a:rPr lang="en-US" sz="2500" dirty="0"/>
              <a:t>VHF is Very High Frequency:  These frequencies are used for local communication such as broadcast TV, FM entertainment radio, business and ham radio.  These frequencies (and higher) are the ones that operate line-of-sight.</a:t>
            </a:r>
            <a:endParaRPr lang="en-US" sz="2500" b="1" dirty="0"/>
          </a:p>
          <a:p>
            <a:pPr>
              <a:spcAft>
                <a:spcPts val="634"/>
              </a:spcAft>
            </a:pPr>
            <a:r>
              <a:rPr lang="en-US" sz="2500" dirty="0"/>
              <a:t>UHF = Ultra High Frequency:  Used by police, cell phones and ham radio. FRS radio (so-called “Talk-Abouts) lies in this group, too.  SHF = Super High Frequency: This is the home of short-range wi-fi and next generation digital radio.</a:t>
            </a:r>
            <a:endParaRPr lang="en-US" sz="2500" b="1" dirty="0"/>
          </a:p>
          <a:p>
            <a:pPr>
              <a:tabLst>
                <a:tab pos="5975515"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12</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a:t>
            </a:r>
          </a:p>
        </p:txBody>
      </p:sp>
    </p:spTree>
    <p:extLst>
      <p:ext uri="{BB962C8B-B14F-4D97-AF65-F5344CB8AC3E}">
        <p14:creationId xmlns:p14="http://schemas.microsoft.com/office/powerpoint/2010/main" val="2677013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634"/>
              </a:spcAft>
              <a:tabLst>
                <a:tab pos="5975515" algn="r"/>
              </a:tabLst>
            </a:pPr>
            <a:r>
              <a:rPr lang="en-US" sz="3700" b="1" u="sng" dirty="0"/>
              <a:t>2 minutes for this slide	13:00</a:t>
            </a:r>
          </a:p>
          <a:p>
            <a:pPr>
              <a:spcAft>
                <a:spcPts val="634"/>
              </a:spcAft>
            </a:pPr>
            <a:r>
              <a:rPr lang="en-US" sz="2500" b="1" dirty="0"/>
              <a:t>[1]</a:t>
            </a:r>
            <a:r>
              <a:rPr lang="en-US" sz="2500" dirty="0"/>
              <a:t>   Look closely at this chart.  It shows that MF includes frequencies from 300 kHz up to 3 </a:t>
            </a:r>
            <a:r>
              <a:rPr lang="en-US" sz="2500" dirty="0" err="1"/>
              <a:t>MHz.</a:t>
            </a:r>
            <a:r>
              <a:rPr lang="en-US" sz="2500" dirty="0"/>
              <a:t>  That’s how many of those individual peaks and valleys (cycles) go by in one second.  As we move through each level we can see that frequencies increase ten-fold.  </a:t>
            </a:r>
          </a:p>
          <a:p>
            <a:pPr>
              <a:tabLst>
                <a:tab pos="5975515"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13</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a:t>
            </a:r>
          </a:p>
        </p:txBody>
      </p:sp>
    </p:spTree>
    <p:extLst>
      <p:ext uri="{BB962C8B-B14F-4D97-AF65-F5344CB8AC3E}">
        <p14:creationId xmlns:p14="http://schemas.microsoft.com/office/powerpoint/2010/main" val="3668658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spcAft>
                <a:spcPts val="634"/>
              </a:spcAft>
              <a:tabLst>
                <a:tab pos="5975515" algn="r"/>
              </a:tabLst>
            </a:pPr>
            <a:r>
              <a:rPr lang="en-US" sz="3700" b="1" u="sng" dirty="0"/>
              <a:t>1 minute for this slide	15:00</a:t>
            </a:r>
          </a:p>
          <a:p>
            <a:pPr>
              <a:spcAft>
                <a:spcPts val="634"/>
              </a:spcAft>
            </a:pPr>
            <a:r>
              <a:rPr lang="en-US" sz="2500" b="1" dirty="0"/>
              <a:t>[1] </a:t>
            </a:r>
            <a:r>
              <a:rPr lang="en-US" sz="2500" dirty="0"/>
              <a:t>Now let’s look closer at our four groups, starting with “medium frequencies.”</a:t>
            </a:r>
          </a:p>
          <a:p>
            <a:pPr>
              <a:spcAft>
                <a:spcPts val="634"/>
              </a:spcAft>
            </a:pPr>
            <a:r>
              <a:rPr lang="en-US" sz="2500" dirty="0"/>
              <a:t>Remember the FCC?   The FCC assigns a large portion of the bottom end of the medium frequency range for use by AM radio stations.  These days, most people listen to AM radio for sports, news and political talk radio.  Most of the time, they listen in their cars!</a:t>
            </a:r>
            <a:endParaRPr lang="en-US" sz="2500" b="1" dirty="0"/>
          </a:p>
          <a:p>
            <a:pPr>
              <a:spcAft>
                <a:spcPts val="634"/>
              </a:spcAft>
            </a:pPr>
            <a:r>
              <a:rPr lang="en-US" sz="2500" dirty="0"/>
              <a:t>At the top end of the range, we have frequencies set aside for “marine frequencies.”  The Coast Guard monitors these frequencies for boaters who might be in trouble.  Big ships even use these frequencies!</a:t>
            </a:r>
            <a:endParaRPr lang="en-US" sz="2500" b="1" dirty="0"/>
          </a:p>
          <a:p>
            <a:pPr>
              <a:tabLst>
                <a:tab pos="5975515" algn="r"/>
              </a:tabLst>
            </a:pPr>
            <a:r>
              <a:rPr lang="en-US" sz="3700" b="1" u="sng" dirty="0"/>
              <a:t>SLIDE END	</a:t>
            </a:r>
          </a:p>
          <a:p>
            <a:pPr>
              <a:spcAft>
                <a:spcPts val="634"/>
              </a:spcAft>
            </a:pP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14</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818057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spcAft>
                <a:spcPts val="634"/>
              </a:spcAft>
              <a:tabLst>
                <a:tab pos="5975515" algn="r"/>
              </a:tabLst>
            </a:pPr>
            <a:r>
              <a:rPr lang="en-US" sz="3700" b="1" u="sng" dirty="0"/>
              <a:t>1 minute for this slide	16:00</a:t>
            </a:r>
          </a:p>
          <a:p>
            <a:pPr>
              <a:spcAft>
                <a:spcPts val="634"/>
              </a:spcAft>
            </a:pPr>
            <a:r>
              <a:rPr lang="en-US" sz="2500" b="1" dirty="0"/>
              <a:t>[1] </a:t>
            </a:r>
            <a:r>
              <a:rPr lang="en-US" sz="2500" dirty="0"/>
              <a:t>Right in the middle of the MF range is a space set aside for ham radio.  From now on, we’ll show ham radio frequencies in red (with white lettering).  Note that hams call this the 160 Meter band at 1.8 </a:t>
            </a:r>
            <a:r>
              <a:rPr lang="en-US" sz="2500" dirty="0" err="1"/>
              <a:t>MHz.</a:t>
            </a:r>
            <a:r>
              <a:rPr lang="en-US" sz="2500" dirty="0"/>
              <a:t>  </a:t>
            </a:r>
          </a:p>
          <a:p>
            <a:pPr>
              <a:spcAft>
                <a:spcPts val="634"/>
              </a:spcAft>
            </a:pPr>
            <a:r>
              <a:rPr lang="en-US" sz="2500" b="1" dirty="0">
                <a:solidFill>
                  <a:srgbClr val="FF0000"/>
                </a:solidFill>
              </a:rPr>
              <a:t>Ask:  </a:t>
            </a:r>
            <a:r>
              <a:rPr lang="en-US" sz="2500" dirty="0"/>
              <a:t>Why do you supposed it’s called the 160 Meter Band?</a:t>
            </a:r>
          </a:p>
          <a:p>
            <a:pPr>
              <a:spcAft>
                <a:spcPts val="634"/>
              </a:spcAft>
            </a:pPr>
            <a:r>
              <a:rPr lang="en-US" sz="2500" dirty="0"/>
              <a:t>We often refer to bands by their approximate wavelength for these frequencies.  Their wavelength is about 160 meters, just over 500 feet between peaks!</a:t>
            </a:r>
            <a:endParaRPr lang="en-US" sz="2500" b="1" dirty="0"/>
          </a:p>
          <a:p>
            <a:pPr>
              <a:tabLst>
                <a:tab pos="5975515" algn="r"/>
              </a:tabLst>
            </a:pPr>
            <a:r>
              <a:rPr lang="en-US" sz="3700" b="1" u="sng" dirty="0"/>
              <a:t>SLIDE END	</a:t>
            </a:r>
          </a:p>
          <a:p>
            <a:pPr>
              <a:spcAft>
                <a:spcPts val="634"/>
              </a:spcAft>
            </a:pP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15</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506196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17:00</a:t>
            </a:r>
          </a:p>
          <a:p>
            <a:pPr>
              <a:spcAft>
                <a:spcPts val="634"/>
              </a:spcAft>
            </a:pPr>
            <a:r>
              <a:rPr lang="en-US" b="1" dirty="0"/>
              <a:t>[1] </a:t>
            </a:r>
            <a:r>
              <a:rPr lang="en-US" dirty="0"/>
              <a:t>Next comes the High Frequencies, or “HF” as radio operators call them.</a:t>
            </a:r>
          </a:p>
          <a:p>
            <a:r>
              <a:rPr lang="en-US" dirty="0"/>
              <a:t>How many of you have heard of “CB Radio.”  What do you know about it?  It used to be very popular, but now is pretty much used by truckers when they’re out on the highway.  </a:t>
            </a:r>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818057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18:00</a:t>
            </a:r>
          </a:p>
          <a:p>
            <a:r>
              <a:rPr lang="en-US" b="1" dirty="0"/>
              <a:t>[1]  </a:t>
            </a:r>
            <a:r>
              <a:rPr lang="en-US" dirty="0"/>
              <a:t>There’s a lot we’re not showing here, but we are showing that ham radio has lots of bands throughout this range!</a:t>
            </a:r>
          </a:p>
          <a:p>
            <a:r>
              <a:rPr lang="en-US" b="1" dirty="0">
                <a:solidFill>
                  <a:srgbClr val="FF0000"/>
                </a:solidFill>
              </a:rPr>
              <a:t>Point out:  </a:t>
            </a:r>
            <a:r>
              <a:rPr lang="en-US" dirty="0"/>
              <a:t>You can also see that I have identified each of the ham radio segments by their approximate wavelengths.</a:t>
            </a:r>
          </a:p>
          <a:p>
            <a:r>
              <a:rPr lang="en-US" dirty="0"/>
              <a:t>For now, that’s as far as we’ll go with the High Frequency group.</a:t>
            </a:r>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377285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B6896-70AE-9E63-6FFA-41FD575F4C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32149-DEC3-873F-768D-6074B688D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43E9A-38B5-8A14-7902-720632F0C288}"/>
              </a:ext>
            </a:extLst>
          </p:cNvPr>
          <p:cNvSpPr>
            <a:spLocks noGrp="1"/>
          </p:cNvSpPr>
          <p:nvPr>
            <p:ph type="body" idx="1"/>
          </p:nvPr>
        </p:nvSpPr>
        <p:spPr/>
        <p:txBody>
          <a:bodyPr>
            <a:noAutofit/>
          </a:bodyPr>
          <a:lstStyle/>
          <a:p>
            <a:pPr>
              <a:spcAft>
                <a:spcPts val="634"/>
              </a:spcAft>
              <a:tabLst>
                <a:tab pos="5975515" algn="r"/>
              </a:tabLst>
            </a:pPr>
            <a:r>
              <a:rPr lang="en-US" sz="2100" b="1" u="sng" dirty="0"/>
              <a:t>1 minute for this slide	19:00</a:t>
            </a:r>
          </a:p>
          <a:p>
            <a:pPr>
              <a:spcAft>
                <a:spcPts val="634"/>
              </a:spcAft>
            </a:pPr>
            <a:r>
              <a:rPr lang="en-US" sz="1400" b="1" dirty="0"/>
              <a:t>[1] </a:t>
            </a:r>
            <a:r>
              <a:rPr lang="en-US" sz="1400" dirty="0"/>
              <a:t>Next comes Very High Frequencies, or “VHF.”  This is the first frequency group that requires line of sight transmission.  That’s why the type of communication is usually “close-in” or the transmitting towers for it are always located as high as possible in the immediate area.</a:t>
            </a:r>
          </a:p>
          <a:p>
            <a:r>
              <a:rPr lang="en-US" sz="1400" dirty="0"/>
              <a:t>Before cable TV, one of the most important VHF transmission was for television.  This broadcasting still takes place, but cable TV is becoming more popular.</a:t>
            </a:r>
          </a:p>
          <a:p>
            <a:r>
              <a:rPr lang="en-US" sz="1400" dirty="0"/>
              <a:t>The radio in cars usually has this FM band included.  While satellite radio has grown in recent years, many still listen to FM on their car radios, and sometimes even at home!</a:t>
            </a:r>
          </a:p>
          <a:p>
            <a:r>
              <a:rPr lang="en-US" sz="1400" dirty="0"/>
              <a:t>Aircraft pilots communicate with air traffic control in this band of VHF frequencies</a:t>
            </a:r>
          </a:p>
          <a:p>
            <a:r>
              <a:rPr lang="en-US" sz="1400" dirty="0"/>
              <a:t>“VHF-HI and VHF-LOW” are bands assigned to business and other private (licensed) communications</a:t>
            </a:r>
          </a:p>
          <a:p>
            <a:r>
              <a:rPr lang="en-US" sz="1400" dirty="0"/>
              <a:t>There is a little sliver of band for weather announcements, usually by the National Oceanic and Atmospheric Administration</a:t>
            </a:r>
          </a:p>
          <a:p>
            <a:pPr>
              <a:tabLst>
                <a:tab pos="5975515" algn="r"/>
              </a:tabLst>
            </a:pPr>
            <a:r>
              <a:rPr lang="en-US" sz="2100" b="1" u="sng" dirty="0"/>
              <a:t>SLIDE END	</a:t>
            </a:r>
          </a:p>
        </p:txBody>
      </p:sp>
      <p:sp>
        <p:nvSpPr>
          <p:cNvPr id="4" name="Footer Placeholder 3">
            <a:extLst>
              <a:ext uri="{FF2B5EF4-FFF2-40B4-BE49-F238E27FC236}">
                <a16:creationId xmlns:a16="http://schemas.microsoft.com/office/drawing/2014/main" id="{F18BE4FC-092E-CF3F-9B6F-1E990D277776}"/>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A4DED70C-2DCF-602C-F3F9-77D424A2ADD8}"/>
              </a:ext>
            </a:extLst>
          </p:cNvPr>
          <p:cNvSpPr>
            <a:spLocks noGrp="1"/>
          </p:cNvSpPr>
          <p:nvPr>
            <p:ph type="sldNum" sz="quarter" idx="11"/>
          </p:nvPr>
        </p:nvSpPr>
        <p:spPr/>
        <p:txBody>
          <a:bodyPr/>
          <a:lstStyle/>
          <a:p>
            <a:fld id="{608D77B8-0EE1-497B-AF73-5464954F0A34}" type="slidenum">
              <a:rPr lang="en-US" smtClean="0"/>
              <a:pPr/>
              <a:t>18</a:t>
            </a:fld>
            <a:endParaRPr lang="en-US"/>
          </a:p>
        </p:txBody>
      </p:sp>
      <p:sp>
        <p:nvSpPr>
          <p:cNvPr id="6" name="Date Placeholder 5">
            <a:extLst>
              <a:ext uri="{FF2B5EF4-FFF2-40B4-BE49-F238E27FC236}">
                <a16:creationId xmlns:a16="http://schemas.microsoft.com/office/drawing/2014/main" id="{7C5A04C4-1185-9036-2EE1-A7837913BF0C}"/>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71FD2373-D94F-1C8E-9AA8-23E136A37546}"/>
              </a:ext>
            </a:extLst>
          </p:cNvPr>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3569042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B7D0E-5F1E-87FB-1573-14360DD28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851A5-9DB2-10B2-F7C2-9DB6B8BE5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C9B88-72A5-BBAB-2089-09AD0DE1D39C}"/>
              </a:ext>
            </a:extLst>
          </p:cNvPr>
          <p:cNvSpPr>
            <a:spLocks noGrp="1"/>
          </p:cNvSpPr>
          <p:nvPr>
            <p:ph type="body" idx="1"/>
          </p:nvPr>
        </p:nvSpPr>
        <p:spPr/>
        <p:txBody>
          <a:bodyPr>
            <a:noAutofit/>
          </a:bodyPr>
          <a:lstStyle/>
          <a:p>
            <a:pPr>
              <a:spcAft>
                <a:spcPts val="634"/>
              </a:spcAft>
              <a:tabLst>
                <a:tab pos="5975515" algn="r"/>
              </a:tabLst>
            </a:pPr>
            <a:r>
              <a:rPr lang="en-US" sz="2100" b="1" u="sng" dirty="0"/>
              <a:t>1 minutes for this slide	20:00</a:t>
            </a:r>
          </a:p>
          <a:p>
            <a:r>
              <a:rPr lang="en-US" sz="1400" b="1" dirty="0"/>
              <a:t>[1]  </a:t>
            </a:r>
            <a:r>
              <a:rPr lang="en-US" sz="1400" dirty="0"/>
              <a:t>And of course, there are ham radio bands in here as well </a:t>
            </a:r>
            <a:r>
              <a:rPr lang="en-US" sz="1400" b="1" dirty="0">
                <a:solidFill>
                  <a:srgbClr val="FF0000"/>
                </a:solidFill>
              </a:rPr>
              <a:t>(describe)</a:t>
            </a:r>
            <a:endParaRPr lang="en-US" sz="1400" dirty="0"/>
          </a:p>
          <a:p>
            <a:pPr>
              <a:tabLst>
                <a:tab pos="5975515" algn="r"/>
              </a:tabLst>
            </a:pPr>
            <a:r>
              <a:rPr lang="en-US" sz="2100" b="1" u="sng" dirty="0"/>
              <a:t>SLIDE END	</a:t>
            </a:r>
          </a:p>
        </p:txBody>
      </p:sp>
      <p:sp>
        <p:nvSpPr>
          <p:cNvPr id="4" name="Footer Placeholder 3">
            <a:extLst>
              <a:ext uri="{FF2B5EF4-FFF2-40B4-BE49-F238E27FC236}">
                <a16:creationId xmlns:a16="http://schemas.microsoft.com/office/drawing/2014/main" id="{F5686A61-BC9C-DC8E-FEF9-DEE2A46B3AC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4E685280-A1A6-F2BD-B629-034CDD320FB0}"/>
              </a:ext>
            </a:extLst>
          </p:cNvPr>
          <p:cNvSpPr>
            <a:spLocks noGrp="1"/>
          </p:cNvSpPr>
          <p:nvPr>
            <p:ph type="sldNum" sz="quarter" idx="11"/>
          </p:nvPr>
        </p:nvSpPr>
        <p:spPr/>
        <p:txBody>
          <a:bodyPr/>
          <a:lstStyle/>
          <a:p>
            <a:fld id="{608D77B8-0EE1-497B-AF73-5464954F0A34}" type="slidenum">
              <a:rPr lang="en-US" smtClean="0"/>
              <a:pPr/>
              <a:t>19</a:t>
            </a:fld>
            <a:endParaRPr lang="en-US"/>
          </a:p>
        </p:txBody>
      </p:sp>
      <p:sp>
        <p:nvSpPr>
          <p:cNvPr id="6" name="Date Placeholder 5">
            <a:extLst>
              <a:ext uri="{FF2B5EF4-FFF2-40B4-BE49-F238E27FC236}">
                <a16:creationId xmlns:a16="http://schemas.microsoft.com/office/drawing/2014/main" id="{B831837C-D1CE-089F-2C84-56FACBA64323}"/>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FEE375D5-455B-AB01-9942-87B6EA56B699}"/>
              </a:ext>
            </a:extLst>
          </p:cNvPr>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198275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89F2D6E7-968B-860B-C4B7-10880255381D}"/>
            </a:ext>
          </a:extLst>
        </p:cNvPr>
        <p:cNvGrpSpPr/>
        <p:nvPr/>
      </p:nvGrpSpPr>
      <p:grpSpPr>
        <a:xfrm>
          <a:off x="0" y="0"/>
          <a:ext cx="0" cy="0"/>
          <a:chOff x="0" y="0"/>
          <a:chExt cx="0" cy="0"/>
        </a:xfrm>
      </p:grpSpPr>
      <p:sp>
        <p:nvSpPr>
          <p:cNvPr id="127" name="Google Shape;127;p4:notes">
            <a:extLst>
              <a:ext uri="{FF2B5EF4-FFF2-40B4-BE49-F238E27FC236}">
                <a16:creationId xmlns:a16="http://schemas.microsoft.com/office/drawing/2014/main" id="{317DBAA8-F84C-08EE-77F1-0EA46D0E9F36}"/>
              </a:ext>
            </a:extLst>
          </p:cNvPr>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a:extLst>
              <a:ext uri="{FF2B5EF4-FFF2-40B4-BE49-F238E27FC236}">
                <a16:creationId xmlns:a16="http://schemas.microsoft.com/office/drawing/2014/main" id="{126679A1-2A4B-DE74-238A-A880E3F2EE77}"/>
              </a:ext>
            </a:extLst>
          </p:cNvPr>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0 minutes for this slide						0:00                       </a:t>
            </a:r>
            <a:endParaRPr dirty="0"/>
          </a:p>
          <a:p>
            <a:pPr marL="0" lvl="0" indent="0" algn="l" rtl="0">
              <a:spcBef>
                <a:spcPts val="600"/>
              </a:spcBef>
              <a:spcAft>
                <a:spcPts val="0"/>
              </a:spcAft>
              <a:buNone/>
            </a:pPr>
            <a:r>
              <a:rPr lang="en-US" b="1" i="0" dirty="0"/>
              <a:t>[1] </a:t>
            </a:r>
            <a:r>
              <a:rPr lang="en-US" b="0" i="0" dirty="0"/>
              <a:t>Instructor: How was your visit???</a:t>
            </a:r>
            <a:endParaRPr b="0"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29" name="Google Shape;129;p4:notes">
            <a:extLst>
              <a:ext uri="{FF2B5EF4-FFF2-40B4-BE49-F238E27FC236}">
                <a16:creationId xmlns:a16="http://schemas.microsoft.com/office/drawing/2014/main" id="{DEBF2A40-E8CE-0B60-E5A4-DD55A83EA675}"/>
              </a:ext>
            </a:extLst>
          </p:cNvPr>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30" name="Google Shape;130;p4:notes">
            <a:extLst>
              <a:ext uri="{FF2B5EF4-FFF2-40B4-BE49-F238E27FC236}">
                <a16:creationId xmlns:a16="http://schemas.microsoft.com/office/drawing/2014/main" id="{E3E39334-3E2D-7CC0-3460-9DF807AEE99C}"/>
              </a:ext>
            </a:extLst>
          </p:cNvPr>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a:t>
            </a:fld>
            <a:endParaRPr/>
          </a:p>
        </p:txBody>
      </p:sp>
      <p:sp>
        <p:nvSpPr>
          <p:cNvPr id="131" name="Google Shape;131;p4:notes">
            <a:extLst>
              <a:ext uri="{FF2B5EF4-FFF2-40B4-BE49-F238E27FC236}">
                <a16:creationId xmlns:a16="http://schemas.microsoft.com/office/drawing/2014/main" id="{866C0ACC-1419-F9CB-89B6-6F434D3AD194}"/>
              </a:ext>
            </a:extLst>
          </p:cNvPr>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32" name="Google Shape;132;p4:notes">
            <a:extLst>
              <a:ext uri="{FF2B5EF4-FFF2-40B4-BE49-F238E27FC236}">
                <a16:creationId xmlns:a16="http://schemas.microsoft.com/office/drawing/2014/main" id="{2F87AC89-B4EF-8579-3488-4BD6DB48C5BF}"/>
              </a:ext>
            </a:extLst>
          </p:cNvPr>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7</a:t>
            </a:r>
            <a:endParaRPr/>
          </a:p>
        </p:txBody>
      </p:sp>
    </p:spTree>
    <p:extLst>
      <p:ext uri="{BB962C8B-B14F-4D97-AF65-F5344CB8AC3E}">
        <p14:creationId xmlns:p14="http://schemas.microsoft.com/office/powerpoint/2010/main" val="3085166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minutes for this slide	21:00</a:t>
            </a:r>
          </a:p>
          <a:p>
            <a:pPr>
              <a:spcAft>
                <a:spcPts val="634"/>
              </a:spcAft>
            </a:pPr>
            <a:r>
              <a:rPr lang="en-US" b="1" dirty="0"/>
              <a:t>[1] </a:t>
            </a:r>
            <a:r>
              <a:rPr lang="en-US" dirty="0"/>
              <a:t>Now for the Ultra High Frequencies, or “UHF”.</a:t>
            </a:r>
          </a:p>
          <a:p>
            <a:r>
              <a:rPr lang="en-US" dirty="0"/>
              <a:t>Starting off, there are some TV frequencies in this UHF group to add to the prior VHF group.  We also have the frequencies used for mobile/cell phones.  </a:t>
            </a:r>
          </a:p>
          <a:p>
            <a:r>
              <a:rPr lang="en-US" b="1" dirty="0"/>
              <a:t>Ask:</a:t>
            </a:r>
            <a:r>
              <a:rPr lang="en-US" dirty="0"/>
              <a:t>  “How many of you have used an FRS radio? The frequencies these radios use is in this UHF group</a:t>
            </a:r>
            <a:endParaRPr lang="en-US" b="1" dirty="0"/>
          </a:p>
          <a:p>
            <a:pPr>
              <a:tabLst>
                <a:tab pos="5975515" algn="r"/>
              </a:tabLst>
            </a:pPr>
            <a:r>
              <a:rPr lang="en-US" sz="2500" b="1" u="sng" dirty="0"/>
              <a:t>SLIDE END	</a:t>
            </a: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818057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0 minutes for this slide	22:00</a:t>
            </a:r>
          </a:p>
          <a:p>
            <a:r>
              <a:rPr lang="en-US" b="1" dirty="0"/>
              <a:t>[1]  </a:t>
            </a:r>
            <a:r>
              <a:rPr lang="en-US" dirty="0"/>
              <a:t>Just like the other frequency groups, there are ham radio bands, (we call them “allocations”) throughout the UHF group.</a:t>
            </a:r>
            <a:endParaRPr lang="en-US" b="1" dirty="0"/>
          </a:p>
          <a:p>
            <a:pPr>
              <a:tabLst>
                <a:tab pos="5975515" algn="r"/>
              </a:tabLst>
            </a:pPr>
            <a:r>
              <a:rPr lang="en-US" sz="2500" b="1" u="sng" dirty="0"/>
              <a:t>SLIDE END	</a:t>
            </a: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2632203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2046-1037-137D-E9D6-5DA9DF2E5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07C3E-DF67-3BA1-B271-8D61C031C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A5DE5-4013-A089-7745-5192E44F349C}"/>
              </a:ext>
            </a:extLst>
          </p:cNvPr>
          <p:cNvSpPr>
            <a:spLocks noGrp="1"/>
          </p:cNvSpPr>
          <p:nvPr>
            <p:ph type="body" idx="1"/>
          </p:nvPr>
        </p:nvSpPr>
        <p:spPr/>
        <p:txBody>
          <a:bodyPr>
            <a:noAutofit/>
          </a:bodyPr>
          <a:lstStyle/>
          <a:p>
            <a:pPr>
              <a:spcAft>
                <a:spcPts val="634"/>
              </a:spcAft>
              <a:tabLst>
                <a:tab pos="5975515" algn="r"/>
              </a:tabLst>
            </a:pPr>
            <a:r>
              <a:rPr lang="en-US" sz="2500" b="1" u="sng" dirty="0"/>
              <a:t>1 minutes for this slide	22:00</a:t>
            </a:r>
          </a:p>
          <a:p>
            <a:r>
              <a:rPr lang="en-US" b="1" dirty="0"/>
              <a:t>[1]  </a:t>
            </a:r>
            <a:r>
              <a:rPr lang="en-US" b="0" dirty="0"/>
              <a:t>The SHF is even higher frequencies that are short range, but can transit a lot of data.  This is home to 5G, </a:t>
            </a:r>
            <a:r>
              <a:rPr lang="en-US" b="0" dirty="0" err="1"/>
              <a:t>Starlink</a:t>
            </a:r>
            <a:r>
              <a:rPr lang="en-US" b="0" dirty="0"/>
              <a:t>, Military Radar, and digital broadcast radio.</a:t>
            </a:r>
          </a:p>
          <a:p>
            <a:pPr>
              <a:tabLst>
                <a:tab pos="5975515" algn="r"/>
              </a:tabLst>
            </a:pPr>
            <a:r>
              <a:rPr lang="en-US" sz="2500" b="1" u="sng" dirty="0"/>
              <a:t>SLIDE END	</a:t>
            </a:r>
          </a:p>
          <a:p>
            <a:pPr>
              <a:spcAft>
                <a:spcPts val="634"/>
              </a:spcAft>
            </a:pPr>
            <a:endParaRPr lang="en-US" dirty="0"/>
          </a:p>
        </p:txBody>
      </p:sp>
      <p:sp>
        <p:nvSpPr>
          <p:cNvPr id="4" name="Footer Placeholder 3">
            <a:extLst>
              <a:ext uri="{FF2B5EF4-FFF2-40B4-BE49-F238E27FC236}">
                <a16:creationId xmlns:a16="http://schemas.microsoft.com/office/drawing/2014/main" id="{4AA23117-AFC0-CF2F-77AE-78C66E011903}"/>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3CA339AF-8FA9-78AC-812B-73651B8454E6}"/>
              </a:ext>
            </a:extLst>
          </p:cNvPr>
          <p:cNvSpPr>
            <a:spLocks noGrp="1"/>
          </p:cNvSpPr>
          <p:nvPr>
            <p:ph type="sldNum" sz="quarter" idx="11"/>
          </p:nvPr>
        </p:nvSpPr>
        <p:spPr/>
        <p:txBody>
          <a:bodyPr/>
          <a:lstStyle/>
          <a:p>
            <a:fld id="{608D77B8-0EE1-497B-AF73-5464954F0A34}" type="slidenum">
              <a:rPr lang="en-US" smtClean="0"/>
              <a:pPr/>
              <a:t>22</a:t>
            </a:fld>
            <a:endParaRPr lang="en-US"/>
          </a:p>
        </p:txBody>
      </p:sp>
      <p:sp>
        <p:nvSpPr>
          <p:cNvPr id="6" name="Date Placeholder 5">
            <a:extLst>
              <a:ext uri="{FF2B5EF4-FFF2-40B4-BE49-F238E27FC236}">
                <a16:creationId xmlns:a16="http://schemas.microsoft.com/office/drawing/2014/main" id="{08C60FA0-522E-86FD-D7FE-68107CE6F084}"/>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55DEACFB-432C-E074-B891-66E29D19AC31}"/>
              </a:ext>
            </a:extLst>
          </p:cNvPr>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1646805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2046-1037-137D-E9D6-5DA9DF2E5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07C3E-DF67-3BA1-B271-8D61C031C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A5DE5-4013-A089-7745-5192E44F349C}"/>
              </a:ext>
            </a:extLst>
          </p:cNvPr>
          <p:cNvSpPr>
            <a:spLocks noGrp="1"/>
          </p:cNvSpPr>
          <p:nvPr>
            <p:ph type="body" idx="1"/>
          </p:nvPr>
        </p:nvSpPr>
        <p:spPr/>
        <p:txBody>
          <a:bodyPr>
            <a:noAutofit/>
          </a:bodyPr>
          <a:lstStyle/>
          <a:p>
            <a:pPr>
              <a:spcAft>
                <a:spcPts val="634"/>
              </a:spcAft>
              <a:tabLst>
                <a:tab pos="5975515" algn="r"/>
              </a:tabLst>
            </a:pPr>
            <a:r>
              <a:rPr lang="en-US" sz="2500" b="1" u="sng" dirty="0"/>
              <a:t>0 minutes for this slide	23:00</a:t>
            </a:r>
          </a:p>
          <a:p>
            <a:r>
              <a:rPr lang="en-US" b="1" dirty="0"/>
              <a:t>[1] </a:t>
            </a:r>
            <a:r>
              <a:rPr lang="en-US" dirty="0"/>
              <a:t>Just like the other frequency groups, there are ham radio bands, (we call them “allocations”) throughout the SHF group.</a:t>
            </a:r>
            <a:endParaRPr lang="en-US" b="1" dirty="0"/>
          </a:p>
          <a:p>
            <a:pPr>
              <a:tabLst>
                <a:tab pos="5975515" algn="r"/>
              </a:tabLst>
            </a:pPr>
            <a:r>
              <a:rPr lang="en-US" sz="2500" b="1" u="sng" dirty="0"/>
              <a:t>SLIDE END	</a:t>
            </a:r>
          </a:p>
          <a:p>
            <a:pPr>
              <a:spcAft>
                <a:spcPts val="634"/>
              </a:spcAft>
            </a:pPr>
            <a:endParaRPr lang="en-US" dirty="0"/>
          </a:p>
        </p:txBody>
      </p:sp>
      <p:sp>
        <p:nvSpPr>
          <p:cNvPr id="4" name="Footer Placeholder 3">
            <a:extLst>
              <a:ext uri="{FF2B5EF4-FFF2-40B4-BE49-F238E27FC236}">
                <a16:creationId xmlns:a16="http://schemas.microsoft.com/office/drawing/2014/main" id="{4AA23117-AFC0-CF2F-77AE-78C66E011903}"/>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3CA339AF-8FA9-78AC-812B-73651B8454E6}"/>
              </a:ext>
            </a:extLst>
          </p:cNvPr>
          <p:cNvSpPr>
            <a:spLocks noGrp="1"/>
          </p:cNvSpPr>
          <p:nvPr>
            <p:ph type="sldNum" sz="quarter" idx="11"/>
          </p:nvPr>
        </p:nvSpPr>
        <p:spPr/>
        <p:txBody>
          <a:bodyPr/>
          <a:lstStyle/>
          <a:p>
            <a:fld id="{608D77B8-0EE1-497B-AF73-5464954F0A34}" type="slidenum">
              <a:rPr lang="en-US" smtClean="0"/>
              <a:pPr/>
              <a:t>23</a:t>
            </a:fld>
            <a:endParaRPr lang="en-US"/>
          </a:p>
        </p:txBody>
      </p:sp>
      <p:sp>
        <p:nvSpPr>
          <p:cNvPr id="6" name="Date Placeholder 5">
            <a:extLst>
              <a:ext uri="{FF2B5EF4-FFF2-40B4-BE49-F238E27FC236}">
                <a16:creationId xmlns:a16="http://schemas.microsoft.com/office/drawing/2014/main" id="{08C60FA0-522E-86FD-D7FE-68107CE6F084}"/>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55DEACFB-432C-E074-B891-66E29D19AC31}"/>
              </a:ext>
            </a:extLst>
          </p:cNvPr>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2590910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634"/>
              </a:spcAft>
              <a:tabLst>
                <a:tab pos="5975515" algn="r"/>
              </a:tabLst>
            </a:pPr>
            <a:r>
              <a:rPr lang="en-US" sz="2900" b="1" u="sng" dirty="0"/>
              <a:t>1 minutes for this slide	23:00</a:t>
            </a:r>
          </a:p>
          <a:p>
            <a:pPr>
              <a:spcAft>
                <a:spcPts val="634"/>
              </a:spcAft>
            </a:pPr>
            <a:r>
              <a:rPr lang="en-US" sz="1900" b="1" dirty="0"/>
              <a:t>[1] </a:t>
            </a:r>
            <a:r>
              <a:rPr lang="en-US" sz="1900" dirty="0"/>
              <a:t>Remember our discussion about WWV?  It was that signal that I played for you earlier.  </a:t>
            </a:r>
          </a:p>
          <a:p>
            <a:pPr>
              <a:spcAft>
                <a:spcPts val="634"/>
              </a:spcAft>
            </a:pPr>
            <a:r>
              <a:rPr lang="en-US" sz="1900" dirty="0"/>
              <a:t>You can see that WWV is located at many locations in the MF and HF frequencies, because these are the worldwide shortwave frequencies.  Not only does WWV give you accurate time, but it also can let you know how well various radio frequencies are traveling on any given day, since they do vary!</a:t>
            </a:r>
          </a:p>
          <a:p>
            <a:pPr>
              <a:spcAft>
                <a:spcPts val="634"/>
              </a:spcAft>
            </a:pPr>
            <a:endParaRPr lang="en-US" sz="1900" dirty="0"/>
          </a:p>
          <a:p>
            <a:pPr>
              <a:spcAft>
                <a:spcPts val="634"/>
              </a:spcAft>
            </a:pPr>
            <a:endParaRPr lang="en-US" sz="1900" dirty="0"/>
          </a:p>
          <a:p>
            <a:pPr>
              <a:tabLst>
                <a:tab pos="5975515" algn="r"/>
              </a:tabLst>
            </a:pPr>
            <a:r>
              <a:rPr lang="en-US" sz="29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24</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__</a:t>
            </a:r>
          </a:p>
        </p:txBody>
      </p:sp>
    </p:spTree>
    <p:extLst>
      <p:ext uri="{BB962C8B-B14F-4D97-AF65-F5344CB8AC3E}">
        <p14:creationId xmlns:p14="http://schemas.microsoft.com/office/powerpoint/2010/main" val="268986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24:00</a:t>
            </a:r>
          </a:p>
          <a:p>
            <a:r>
              <a:rPr lang="en-US" b="1" dirty="0"/>
              <a:t>[1] </a:t>
            </a:r>
            <a:r>
              <a:rPr lang="en-US" dirty="0"/>
              <a:t>As we’ve said earlier, just because there are “blank spaces” between the frequencies I’ve shown you doesn’t mean they aren’t used.  We just wanted to show some of the uses for these frequencies.  A full spectrum chart has hundreds of different radio spectrum allocations and there are no “empty” bands.</a:t>
            </a:r>
          </a:p>
          <a:p>
            <a:pPr>
              <a:tabLst>
                <a:tab pos="5975515" algn="r"/>
              </a:tabLst>
            </a:pPr>
            <a:r>
              <a:rPr lang="en-US" sz="2500" b="1" u="sng" dirty="0"/>
              <a:t>SLIDE END	</a:t>
            </a: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25</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3.c.</a:t>
            </a:r>
          </a:p>
        </p:txBody>
      </p:sp>
    </p:spTree>
    <p:extLst>
      <p:ext uri="{BB962C8B-B14F-4D97-AF65-F5344CB8AC3E}">
        <p14:creationId xmlns:p14="http://schemas.microsoft.com/office/powerpoint/2010/main" val="42035838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634"/>
              </a:spcAft>
              <a:tabLst>
                <a:tab pos="5975515" algn="r"/>
              </a:tabLst>
            </a:pPr>
            <a:r>
              <a:rPr lang="en-US" sz="3700" b="1" u="sng" dirty="0"/>
              <a:t>3 minutes for this slide	25:00</a:t>
            </a:r>
          </a:p>
          <a:p>
            <a:pPr>
              <a:spcAft>
                <a:spcPts val="634"/>
              </a:spcAft>
            </a:pPr>
            <a:r>
              <a:rPr lang="en-US" sz="2500" b="1" dirty="0"/>
              <a:t>[1]</a:t>
            </a:r>
            <a:r>
              <a:rPr lang="en-US" sz="2500" dirty="0"/>
              <a:t>   Now fill out your radio spectrum chart with the names of the four radio sections and at least 8 radio services!  Raise your hand if you have questions or need more time.</a:t>
            </a:r>
          </a:p>
          <a:p>
            <a:pPr>
              <a:spcAft>
                <a:spcPts val="634"/>
              </a:spcAft>
            </a:pPr>
            <a:endParaRPr lang="en-US" sz="2500" dirty="0"/>
          </a:p>
          <a:p>
            <a:pPr>
              <a:tabLst>
                <a:tab pos="5975515"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a:t>
            </a:r>
          </a:p>
        </p:txBody>
      </p:sp>
    </p:spTree>
    <p:extLst>
      <p:ext uri="{BB962C8B-B14F-4D97-AF65-F5344CB8AC3E}">
        <p14:creationId xmlns:p14="http://schemas.microsoft.com/office/powerpoint/2010/main" val="2383512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minutes for this slide	28:00</a:t>
            </a:r>
          </a:p>
          <a:p>
            <a:r>
              <a:rPr lang="en-US" sz="2500" b="1" dirty="0"/>
              <a:t>[1] </a:t>
            </a:r>
            <a:r>
              <a:rPr lang="en-US" sz="2500" dirty="0"/>
              <a:t>Radio is about a lot of things, “radio waves” being an extremely important part.  There are all sorts of radio waves in the electromagnetic spectrum.  But did you ever wonder how these radio waves are sent or received or convey information?</a:t>
            </a:r>
          </a:p>
          <a:p>
            <a:pPr>
              <a:tabLst>
                <a:tab pos="5975515" algn="r"/>
              </a:tabLst>
            </a:pPr>
            <a:endParaRPr lang="en-US" sz="3700" b="1" u="sng" dirty="0">
              <a:solidFill>
                <a:prstClr val="black"/>
              </a:solidFill>
            </a:endParaRP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4</a:t>
            </a:r>
          </a:p>
        </p:txBody>
      </p:sp>
    </p:spTree>
    <p:extLst>
      <p:ext uri="{BB962C8B-B14F-4D97-AF65-F5344CB8AC3E}">
        <p14:creationId xmlns:p14="http://schemas.microsoft.com/office/powerpoint/2010/main" val="1818057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29:00</a:t>
            </a:r>
          </a:p>
          <a:p>
            <a:r>
              <a:rPr lang="en-US" sz="2500" b="1" dirty="0"/>
              <a:t>[1] </a:t>
            </a:r>
            <a:r>
              <a:rPr lang="en-US" sz="2500" dirty="0"/>
              <a:t>We often compare radio waves with the ripples in water caused by a thrown rock.</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4</a:t>
            </a:r>
          </a:p>
        </p:txBody>
      </p:sp>
    </p:spTree>
    <p:extLst>
      <p:ext uri="{BB962C8B-B14F-4D97-AF65-F5344CB8AC3E}">
        <p14:creationId xmlns:p14="http://schemas.microsoft.com/office/powerpoint/2010/main" val="32323669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tabLst>
                <a:tab pos="5975515" algn="r"/>
              </a:tabLst>
            </a:pPr>
            <a:r>
              <a:rPr lang="en-US" sz="3700" b="1" u="sng" dirty="0"/>
              <a:t>1 minute for this slide	29:00</a:t>
            </a:r>
          </a:p>
          <a:p>
            <a:r>
              <a:rPr lang="en-US" sz="2500" b="1" dirty="0"/>
              <a:t>[2] </a:t>
            </a:r>
            <a:r>
              <a:rPr lang="en-US" sz="2500" dirty="0"/>
              <a:t>Instead of throwing a rock, radio waves are somehow thrown by some sort of antenna.</a:t>
            </a:r>
          </a:p>
          <a:p>
            <a:r>
              <a:rPr lang="en-US" sz="2500" b="1" dirty="0"/>
              <a:t>[1]</a:t>
            </a:r>
            <a:r>
              <a:rPr lang="en-US" sz="2500" dirty="0"/>
              <a:t>  Waves of many different types will start at the antenna and travel in many directions for long distances, sometimes around the world.</a:t>
            </a:r>
          </a:p>
          <a:p>
            <a:r>
              <a:rPr lang="en-US" sz="2500" dirty="0"/>
              <a:t>We’re pretty sure they don’t look like the waves shown here, but at least you get the idea.</a:t>
            </a:r>
          </a:p>
          <a:p>
            <a:r>
              <a:rPr lang="en-US" sz="2500" dirty="0"/>
              <a:t>And these waves are all around us, right here where we’re sitting.  Your mobile phones are receiving (and sending) radio waves all the time.  The radio waves  from Amateur Radio antennas are much stronger up high at the point where the radio waves “shoot” off the antenna.</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29</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4</a:t>
            </a:r>
          </a:p>
        </p:txBody>
      </p:sp>
    </p:spTree>
    <p:extLst>
      <p:ext uri="{BB962C8B-B14F-4D97-AF65-F5344CB8AC3E}">
        <p14:creationId xmlns:p14="http://schemas.microsoft.com/office/powerpoint/2010/main" val="2175309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2 minutes for this slide						0:00                       </a:t>
            </a:r>
            <a:endParaRPr dirty="0"/>
          </a:p>
          <a:p>
            <a:pPr marL="0" lvl="0" indent="0" algn="l" rtl="0">
              <a:spcBef>
                <a:spcPts val="600"/>
              </a:spcBef>
              <a:spcAft>
                <a:spcPts val="0"/>
              </a:spcAft>
              <a:buNone/>
            </a:pPr>
            <a:r>
              <a:rPr lang="en-US" b="1" i="0" dirty="0"/>
              <a:t>[1] </a:t>
            </a:r>
            <a:r>
              <a:rPr lang="en-US" b="0" i="0" dirty="0"/>
              <a:t>Instructor: Get scouts to talk about who they made contact with, what equipment they saw, etc. </a:t>
            </a:r>
            <a:endParaRPr b="0"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29" name="Google Shape;129;p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30" name="Google Shape;130;p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a:t>
            </a:fld>
            <a:endParaRPr/>
          </a:p>
        </p:txBody>
      </p:sp>
      <p:sp>
        <p:nvSpPr>
          <p:cNvPr id="131" name="Google Shape;131;p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32" name="Google Shape;132;p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7</a:t>
            </a:r>
            <a:endParaRPr/>
          </a:p>
        </p:txBody>
      </p:sp>
    </p:spTree>
    <p:extLst>
      <p:ext uri="{BB962C8B-B14F-4D97-AF65-F5344CB8AC3E}">
        <p14:creationId xmlns:p14="http://schemas.microsoft.com/office/powerpoint/2010/main" val="680602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tabLst>
                <a:tab pos="5975515" algn="r"/>
              </a:tabLst>
            </a:pPr>
            <a:r>
              <a:rPr lang="en-US" sz="4100" b="1" u="sng" dirty="0"/>
              <a:t>3 minutes for this slide	30:00</a:t>
            </a:r>
          </a:p>
          <a:p>
            <a:r>
              <a:rPr lang="en-US" sz="2500" b="1" dirty="0"/>
              <a:t>[9</a:t>
            </a:r>
            <a:r>
              <a:rPr lang="en-US" sz="2500" dirty="0"/>
              <a:t>]  Radio uses transmitters to generate energy waves and a radio receivers to detect them and make them useful</a:t>
            </a:r>
          </a:p>
          <a:p>
            <a:r>
              <a:rPr lang="en-US" sz="2500" b="1" dirty="0"/>
              <a:t>[8</a:t>
            </a:r>
            <a:r>
              <a:rPr lang="en-US" sz="2500" dirty="0"/>
              <a:t>] There can be tens, hundreds or thousands of miles between a transmitter and receiver, across the city, county, country or WORLD (or SPACE!)</a:t>
            </a:r>
          </a:p>
          <a:p>
            <a:r>
              <a:rPr lang="en-US" sz="2500" b="1" dirty="0"/>
              <a:t>[7] </a:t>
            </a:r>
            <a:r>
              <a:rPr lang="en-US" sz="2500" dirty="0"/>
              <a:t>Transmitters must be connected to an antenna to send out the waves</a:t>
            </a:r>
          </a:p>
          <a:p>
            <a:r>
              <a:rPr lang="en-US" sz="2500" b="1" dirty="0"/>
              <a:t>[6] </a:t>
            </a:r>
            <a:r>
              <a:rPr lang="en-US" sz="2500" dirty="0"/>
              <a:t>Receivers must also have some sort of antenna to collect the waves</a:t>
            </a:r>
          </a:p>
          <a:p>
            <a:r>
              <a:rPr lang="en-US" sz="2500" b="1" dirty="0"/>
              <a:t>[5] </a:t>
            </a:r>
            <a:r>
              <a:rPr lang="en-US" sz="2500" dirty="0"/>
              <a:t>These energy waves are generated when some sort of signal (like a voice into a microphone) is presented to a radio transmitter</a:t>
            </a:r>
          </a:p>
          <a:p>
            <a:r>
              <a:rPr lang="en-US" sz="2500" b="1" dirty="0"/>
              <a:t>[4] </a:t>
            </a:r>
            <a:r>
              <a:rPr lang="en-US" sz="2500" dirty="0"/>
              <a:t>The transmitter converts the voice (in this example) to radio wave energy and sends this energy up to the antenna</a:t>
            </a:r>
          </a:p>
          <a:p>
            <a:r>
              <a:rPr lang="en-US" sz="2500" b="1" dirty="0"/>
              <a:t>[3] </a:t>
            </a:r>
            <a:r>
              <a:rPr lang="en-US" sz="2500" dirty="0"/>
              <a:t>The antenna throws-off the waves in directions and distances based on how the system is designed</a:t>
            </a:r>
          </a:p>
          <a:p>
            <a:r>
              <a:rPr lang="en-US" sz="2500" b="1" dirty="0"/>
              <a:t>[2] </a:t>
            </a:r>
            <a:r>
              <a:rPr lang="en-US" sz="2500" dirty="0"/>
              <a:t>The transmitted energy waves are collected by any receiving antenna designed to detect them, and sends the radio wave energy down to the receiver.</a:t>
            </a:r>
          </a:p>
          <a:p>
            <a:r>
              <a:rPr lang="en-US" sz="2500" b="1" dirty="0"/>
              <a:t>[1] </a:t>
            </a:r>
            <a:r>
              <a:rPr lang="en-US" sz="2500" dirty="0"/>
              <a:t>The radio receiver processes the energy waves and converts them into audio that you can hear either through a speaker or headphones</a:t>
            </a:r>
          </a:p>
          <a:p>
            <a:r>
              <a:rPr lang="en-US" sz="2500" dirty="0"/>
              <a:t>Many radio receivers can be directly connected to a computer where the signal is digitized.</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4</a:t>
            </a:r>
          </a:p>
        </p:txBody>
      </p:sp>
    </p:spTree>
    <p:extLst>
      <p:ext uri="{BB962C8B-B14F-4D97-AF65-F5344CB8AC3E}">
        <p14:creationId xmlns:p14="http://schemas.microsoft.com/office/powerpoint/2010/main" val="1818057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0 minutes for this slide	33:00</a:t>
            </a:r>
          </a:p>
          <a:p>
            <a:r>
              <a:rPr lang="en-US" sz="2500" b="1" dirty="0"/>
              <a:t>[1] </a:t>
            </a:r>
            <a:r>
              <a:rPr lang="en-US" sz="2500" b="0" dirty="0"/>
              <a:t>Now that we know how radio waves are sent and received, let’s talk about how </a:t>
            </a:r>
            <a:r>
              <a:rPr lang="en-US" sz="2500" dirty="0"/>
              <a:t>radio waves carry information.</a:t>
            </a:r>
          </a:p>
          <a:p>
            <a:endParaRPr lang="en-US" sz="2500" dirty="0"/>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8180570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1 minute for this slide	33:00</a:t>
            </a:r>
          </a:p>
          <a:p>
            <a:r>
              <a:rPr lang="en-US" sz="2500" b="1" dirty="0"/>
              <a:t>[1] </a:t>
            </a:r>
            <a:r>
              <a:rPr lang="en-US" sz="2500" dirty="0"/>
              <a:t>When we talk, the variation of our vocal cords creates audio sound waves.  That’s how you can hear my voice right now.  The wave on the screen represents an audio sound wave; it is what we want to transmit from our radio antenna.</a:t>
            </a:r>
          </a:p>
          <a:p>
            <a:endParaRPr lang="en-US" sz="2500" b="1" dirty="0"/>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32</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675914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tabLst>
                <a:tab pos="5975515" algn="r"/>
              </a:tabLst>
            </a:pPr>
            <a:r>
              <a:rPr lang="en-US" sz="4100" b="1" u="sng" dirty="0"/>
              <a:t>1 minute for this slide	34:00</a:t>
            </a:r>
          </a:p>
          <a:p>
            <a:r>
              <a:rPr lang="en-US" sz="2500" b="1" dirty="0"/>
              <a:t>[1]  </a:t>
            </a:r>
            <a:r>
              <a:rPr lang="en-US" sz="2500" dirty="0"/>
              <a:t>One way we can transmit our audio wave is to use Amplitude Modulation, or “AM”.  If you look closely at this AM radio wave, you actually can see three waves.  The higher frequency radio carrier wave that the transmitter sends out the antenna, and our original audio wave, duplicated along the top and bottom of the carrier.  We say the amplitude (“vertical height”) of the carrier changes according to the audio signal it is carrying.  When you listen to “AM radio,” your radio receiver is detecting this kind of wave. </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33</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6297078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1 minute for this slide	35:00</a:t>
            </a:r>
          </a:p>
          <a:p>
            <a:r>
              <a:rPr lang="en-US" sz="2500" b="1" dirty="0"/>
              <a:t>[1] </a:t>
            </a:r>
            <a:r>
              <a:rPr lang="en-US" sz="2500" dirty="0"/>
              <a:t>Now we see a totally different way to carry our voice:  Frequency Modulation, or “FM.”  Note how the three moving illustrations here compare.  Different than AM, the FM signal keeps the same amplitude, but changes its frequency with each change in your voice signal.  There are advantages and disadvantages to AM and FM that we don’t have time to talk about here.  But at least you can easily see how they are very different!  </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34</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2844197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0 minutes for this slide	36:00</a:t>
            </a:r>
          </a:p>
          <a:p>
            <a:r>
              <a:rPr lang="en-US" sz="2500" b="1" dirty="0"/>
              <a:t>[1]</a:t>
            </a:r>
            <a:r>
              <a:rPr lang="en-US" sz="2500" dirty="0"/>
              <a:t> These are only a couple ways information can be sent over the airwaves.  Let’s study some more!</a:t>
            </a:r>
            <a:endParaRPr lang="en-US" sz="2500" b="1" dirty="0"/>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35</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559624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tabLst>
                <a:tab pos="5975515" algn="r"/>
              </a:tabLst>
            </a:pPr>
            <a:r>
              <a:rPr lang="en-US" sz="4100" b="1" u="sng" dirty="0"/>
              <a:t>1 minute for this slide	36:00</a:t>
            </a:r>
          </a:p>
          <a:p>
            <a:r>
              <a:rPr lang="en-US" sz="2500" b="1" dirty="0"/>
              <a:t>[1] </a:t>
            </a:r>
            <a:r>
              <a:rPr lang="en-US" sz="2500" dirty="0"/>
              <a:t>To look at our next mode of transmitting information, we’ll bring back up our Amplitude Modulation diagram.</a:t>
            </a:r>
          </a:p>
          <a:p>
            <a:r>
              <a:rPr lang="en-US" sz="2500" dirty="0"/>
              <a:t>Our next mode is Single Sideband, or SSB.  Notice you’re not seeing anything right now.  That’s because no one is talking into the microphone.  In the AM signal above, there is always a transmitted carrier, even if no one is talking.  Once you start talking into an AM transmitter, the carrier is then modulated as shown.</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8180570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tabLst>
                <a:tab pos="5975515" algn="r"/>
              </a:tabLst>
            </a:pPr>
            <a:r>
              <a:rPr lang="en-US" sz="4100" b="1" u="sng" dirty="0"/>
              <a:t>1 minute for this slide	37:00</a:t>
            </a:r>
          </a:p>
          <a:p>
            <a:r>
              <a:rPr lang="en-US" sz="2500" b="1" dirty="0"/>
              <a:t>[1]</a:t>
            </a:r>
            <a:r>
              <a:rPr lang="en-US" sz="2500" dirty="0"/>
              <a:t> But in a Single Sideband transmission, nothing happens on the airwaves unless you talk.  Here we’re showing an SSB signal that matches the words that are being spoken into the mic.</a:t>
            </a:r>
          </a:p>
          <a:p>
            <a:r>
              <a:rPr lang="en-US" sz="2500" b="1" dirty="0">
                <a:solidFill>
                  <a:srgbClr val="FF0000"/>
                </a:solidFill>
              </a:rPr>
              <a:t>Instructor:  </a:t>
            </a:r>
            <a:r>
              <a:rPr lang="en-US" sz="2500" dirty="0">
                <a:solidFill>
                  <a:srgbClr val="FF0000"/>
                </a:solidFill>
              </a:rPr>
              <a:t>You can cycle back to #2 and then click your remote’s advance button to replay.</a:t>
            </a:r>
          </a:p>
          <a:p>
            <a:r>
              <a:rPr lang="en-US" sz="2500" dirty="0"/>
              <a:t>Single Sideband is much more efficient with energy than is an AM signal because no energy is going out when there is no talking, even during the pauses between words or sentences!</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881325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0 minutes for this slide	38:00</a:t>
            </a:r>
          </a:p>
          <a:p>
            <a:r>
              <a:rPr lang="en-US" sz="2500" b="1" dirty="0"/>
              <a:t>[1] </a:t>
            </a:r>
            <a:r>
              <a:rPr lang="en-US" sz="2500" dirty="0"/>
              <a:t> Let’s look at another way to send information in our transmitted signal.</a:t>
            </a:r>
            <a:endParaRPr lang="en-US" sz="2500" b="1" dirty="0"/>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8180570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1 minute for this slide	38:00</a:t>
            </a:r>
          </a:p>
          <a:p>
            <a:r>
              <a:rPr lang="en-US" sz="2500" b="1" dirty="0"/>
              <a:t>[1] </a:t>
            </a:r>
            <a:r>
              <a:rPr lang="en-US" sz="2500" dirty="0"/>
              <a:t>This image shows an actual scan of a different kind of radio carrier wave.  It’s called “continuous wave” and it oscillates up and down continuously. </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39</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245988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2500" b="1" u="sng" dirty="0"/>
              <a:t>1 minutes for this slide						2:00                       </a:t>
            </a:r>
            <a:endParaRPr lang="en-US" dirty="0"/>
          </a:p>
          <a:p>
            <a:pPr marL="0" lvl="0" indent="0" algn="l" rtl="0">
              <a:spcBef>
                <a:spcPts val="600"/>
              </a:spcBef>
              <a:spcAft>
                <a:spcPts val="0"/>
              </a:spcAft>
              <a:buNone/>
            </a:pPr>
            <a:r>
              <a:rPr lang="en-US" b="1" i="0" dirty="0"/>
              <a:t>[1] </a:t>
            </a:r>
            <a:r>
              <a:rPr lang="en-US" b="0" i="0" dirty="0"/>
              <a:t>Instructor: Did you have a chance to talk to your host?  What did you learn about them?</a:t>
            </a:r>
            <a:endParaRPr lang="en-US" b="0" dirty="0"/>
          </a:p>
          <a:p>
            <a:pPr marL="0" lvl="0" indent="0" algn="l" rtl="0">
              <a:spcBef>
                <a:spcPts val="600"/>
              </a:spcBef>
              <a:spcAft>
                <a:spcPts val="0"/>
              </a:spcAft>
              <a:buNone/>
            </a:pPr>
            <a:r>
              <a:rPr lang="en-US" sz="2500" b="1" u="sng" dirty="0">
                <a:solidFill>
                  <a:srgbClr val="000000"/>
                </a:solidFill>
              </a:rPr>
              <a:t>SLIDE END	</a:t>
            </a:r>
            <a:endParaRPr lang="en-US" dirty="0"/>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4</a:t>
            </a:fld>
            <a:endParaRPr lang="en-US"/>
          </a:p>
        </p:txBody>
      </p:sp>
      <p:sp>
        <p:nvSpPr>
          <p:cNvPr id="6" name="Date Placeholder 5"/>
          <p:cNvSpPr>
            <a:spLocks noGrp="1"/>
          </p:cNvSpPr>
          <p:nvPr>
            <p:ph type="dt" idx="1"/>
          </p:nvPr>
        </p:nvSpPr>
        <p:spPr/>
        <p:txBody>
          <a:bodyPr/>
          <a:lstStyle/>
          <a:p>
            <a:fld id="{5FD8BFE6-9C3D-470E-9812-A187A5291B3C}"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612510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1 minute for this slide	39:00</a:t>
            </a:r>
          </a:p>
          <a:p>
            <a:r>
              <a:rPr lang="en-US" sz="2500" b="1" dirty="0"/>
              <a:t>[1] </a:t>
            </a:r>
            <a:r>
              <a:rPr lang="en-US" sz="2500" dirty="0"/>
              <a:t>If the ham operator wanted to, he or she could transmit a solid continuous wave.  However, it can also be broken up by turning the wave on and off.  Can you guess what why we would do this?</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307515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tabLst>
                <a:tab pos="5975515" algn="r"/>
              </a:tabLst>
            </a:pPr>
            <a:r>
              <a:rPr lang="en-US" sz="4100" b="1" u="sng" dirty="0"/>
              <a:t>1 minute for this slide	40:00</a:t>
            </a:r>
          </a:p>
          <a:p>
            <a:r>
              <a:rPr lang="en-US" sz="2500" b="1" dirty="0"/>
              <a:t>[1]  </a:t>
            </a:r>
            <a:r>
              <a:rPr lang="en-US" sz="2500" dirty="0"/>
              <a:t>When one of these little pieces of continuous wave is detected by a radio receiver, it makes a short “</a:t>
            </a:r>
            <a:r>
              <a:rPr lang="en-US" sz="2500" dirty="0" err="1"/>
              <a:t>dit</a:t>
            </a:r>
            <a:r>
              <a:rPr lang="en-US" sz="2500" dirty="0"/>
              <a:t>” sound in the speaker or headset.  </a:t>
            </a:r>
          </a:p>
          <a:p>
            <a:r>
              <a:rPr lang="en-US" sz="2500" dirty="0"/>
              <a:t>If the operator strings three of these short bursts of continuous wave, it will create three “</a:t>
            </a:r>
            <a:r>
              <a:rPr lang="en-US" sz="2500" dirty="0" err="1"/>
              <a:t>dit</a:t>
            </a:r>
            <a:r>
              <a:rPr lang="en-US" sz="2500" dirty="0"/>
              <a:t> sounds”. </a:t>
            </a:r>
          </a:p>
          <a:p>
            <a:r>
              <a:rPr lang="en-US" sz="2500" dirty="0"/>
              <a:t>A slightly longer burst results in what the operator calls a “dash” or “dah.”  What we see here is that the operator sent continuous wave bursts of “</a:t>
            </a:r>
            <a:r>
              <a:rPr lang="en-US" sz="2500" dirty="0" err="1"/>
              <a:t>dit</a:t>
            </a:r>
            <a:r>
              <a:rPr lang="en-US" sz="2500" dirty="0"/>
              <a:t>-</a:t>
            </a:r>
            <a:r>
              <a:rPr lang="en-US" sz="2500" dirty="0" err="1"/>
              <a:t>dit</a:t>
            </a:r>
            <a:r>
              <a:rPr lang="en-US" sz="2500" dirty="0"/>
              <a:t>-</a:t>
            </a:r>
            <a:r>
              <a:rPr lang="en-US" sz="2500" dirty="0" err="1"/>
              <a:t>dit</a:t>
            </a:r>
            <a:r>
              <a:rPr lang="en-US" sz="2500" dirty="0"/>
              <a:t>-dah.”  What information do you think the operator is sending?</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36689268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0 minutes for this slide	41:00</a:t>
            </a:r>
          </a:p>
          <a:p>
            <a:r>
              <a:rPr lang="en-US" sz="2500" b="1" dirty="0"/>
              <a:t>[1]  </a:t>
            </a:r>
            <a:r>
              <a:rPr lang="en-US" sz="2500" dirty="0"/>
              <a:t>The operator is sending the Morse Code for the letter “V.”  </a:t>
            </a:r>
          </a:p>
          <a:p>
            <a:r>
              <a:rPr lang="en-US" sz="2500" dirty="0"/>
              <a:t>We ham operators refer to the sending of Morse Code as “CW.”  This comes from the fact that this means of communication turns on and off an otherwise continuous wave.</a:t>
            </a:r>
          </a:p>
          <a:p>
            <a:r>
              <a:rPr lang="en-US" sz="2500" dirty="0"/>
              <a:t>CW was the first form of messaging on the airwaves.  In a sense, it was also the first form of digital communications!</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42</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733408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900" b="1" u="sng" dirty="0"/>
              <a:t>1 minute for this slide	41:00</a:t>
            </a:r>
          </a:p>
          <a:p>
            <a:r>
              <a:rPr lang="en-US" b="1" dirty="0"/>
              <a:t>[1]  </a:t>
            </a:r>
            <a:r>
              <a:rPr lang="en-US" dirty="0"/>
              <a:t>This was a typical Morse Code and Semaphore aid for Scouts in the 1940s and 1950s.</a:t>
            </a:r>
          </a:p>
          <a:p>
            <a:r>
              <a:rPr lang="en-US" dirty="0"/>
              <a:t>Either Morse Code or Semaphore was a requirement for Scouting rank until 1974.  Morse Code goes way back to the 1800s!  </a:t>
            </a:r>
          </a:p>
          <a:p>
            <a:r>
              <a:rPr lang="en-US" dirty="0"/>
              <a:t>Find the letter “V” and you’ll see those three “</a:t>
            </a:r>
            <a:r>
              <a:rPr lang="en-US" dirty="0" err="1"/>
              <a:t>dits</a:t>
            </a:r>
            <a:r>
              <a:rPr lang="en-US" dirty="0"/>
              <a:t>” and one “dah” that we just talked about….</a:t>
            </a:r>
          </a:p>
          <a:p>
            <a:endParaRPr lang="en-US" dirty="0"/>
          </a:p>
          <a:p>
            <a:pPr>
              <a:tabLst>
                <a:tab pos="5975515" algn="r"/>
              </a:tabLst>
            </a:pPr>
            <a:r>
              <a:rPr lang="en-US" sz="29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43</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8180570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500" b="1" u="sng" dirty="0"/>
              <a:t>1 minute for this slide	42:00 </a:t>
            </a:r>
          </a:p>
          <a:p>
            <a:r>
              <a:rPr lang="en-US" sz="1400" b="1" dirty="0"/>
              <a:t>[3]  </a:t>
            </a:r>
            <a:r>
              <a:rPr lang="en-US" sz="1400" dirty="0"/>
              <a:t>Let’s look at one more…</a:t>
            </a:r>
          </a:p>
          <a:p>
            <a:r>
              <a:rPr lang="en-US" sz="1400" b="1" dirty="0"/>
              <a:t>[2]  </a:t>
            </a:r>
            <a:r>
              <a:rPr lang="en-US" sz="1400" dirty="0"/>
              <a:t>Take a look at this string of CW </a:t>
            </a:r>
            <a:r>
              <a:rPr lang="en-US" sz="1400" dirty="0" err="1"/>
              <a:t>dits</a:t>
            </a:r>
            <a:r>
              <a:rPr lang="en-US" sz="1400" dirty="0"/>
              <a:t> and dahs.  What might the operator be sending here?</a:t>
            </a:r>
          </a:p>
          <a:p>
            <a:r>
              <a:rPr lang="en-US" sz="1400" b="1" dirty="0"/>
              <a:t>[1]  </a:t>
            </a:r>
            <a:r>
              <a:rPr lang="en-US" sz="1400" dirty="0"/>
              <a:t>Here you go!</a:t>
            </a:r>
          </a:p>
          <a:p>
            <a:endParaRPr lang="en-US" sz="1400" dirty="0"/>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44</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18180570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800" b="1" u="sng" dirty="0"/>
              <a:t>1 minute for this slide	43:00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sz="1600" b="0" dirty="0"/>
              <a:t>One way that radio operators can exchange data even if there is interference present is by using “spread spectrum communication”.  This splits up the signal across lots of different frequencies so if something is interfering with some of the frequencies, others can get through.</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b="1" u="sng" dirty="0"/>
              <a:t>SLIDE END</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45</a:t>
            </a:fld>
            <a:endParaRPr lang="en-US"/>
          </a:p>
        </p:txBody>
      </p:sp>
      <p:sp>
        <p:nvSpPr>
          <p:cNvPr id="6" name="Date Placeholder 5"/>
          <p:cNvSpPr>
            <a:spLocks noGrp="1"/>
          </p:cNvSpPr>
          <p:nvPr>
            <p:ph type="dt" idx="1"/>
          </p:nvPr>
        </p:nvSpPr>
        <p:spPr/>
        <p:txBody>
          <a:bodyPr/>
          <a:lstStyle/>
          <a:p>
            <a:fld id="{C0289CA2-1950-4F70-B3E3-C5E32188D13D}"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7049156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800" b="1" u="sng" dirty="0"/>
              <a:t>1 minute for this slide	44:00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sz="1600" b="0" dirty="0"/>
              <a:t>Another way to spread data across many channels is to use “frequency hopping”, where the signal moves around in a wide band of frequencies.  That way if there are sources of interference at certain frequencies your signal can “hop” away from those bad ones.  </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0" dirty="0"/>
              <a:t>This concept was actually developed by a 1940’s era scientist &amp; actress names Heddy Lamarr!</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b="1" u="sng" dirty="0"/>
              <a:t>SLIDE END</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46</a:t>
            </a:fld>
            <a:endParaRPr lang="en-US"/>
          </a:p>
        </p:txBody>
      </p:sp>
      <p:sp>
        <p:nvSpPr>
          <p:cNvPr id="6" name="Date Placeholder 5"/>
          <p:cNvSpPr>
            <a:spLocks noGrp="1"/>
          </p:cNvSpPr>
          <p:nvPr>
            <p:ph type="dt" idx="1"/>
          </p:nvPr>
        </p:nvSpPr>
        <p:spPr/>
        <p:txBody>
          <a:bodyPr/>
          <a:lstStyle/>
          <a:p>
            <a:fld id="{14CEF5DC-8E47-44C1-AA2A-FB6FB9822F9C}"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4098769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800" b="1" u="sng" dirty="0"/>
              <a:t>1 minute for this slide	45:00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sz="1600" b="0" dirty="0"/>
              <a:t>Frequency hopping is how modern digital radio works.  Here is a plot of a Bluetooth signal, like from your wireless headphones to your phone.  The data stream is constantly hopping around within the Bluetooth band looking for channels with the lowest interference and fastest data rate.</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b="1" u="sng" dirty="0"/>
              <a:t>SLIDE END</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47</a:t>
            </a:fld>
            <a:endParaRPr lang="en-US"/>
          </a:p>
        </p:txBody>
      </p:sp>
      <p:sp>
        <p:nvSpPr>
          <p:cNvPr id="6" name="Date Placeholder 5"/>
          <p:cNvSpPr>
            <a:spLocks noGrp="1"/>
          </p:cNvSpPr>
          <p:nvPr>
            <p:ph type="dt" idx="1"/>
          </p:nvPr>
        </p:nvSpPr>
        <p:spPr/>
        <p:txBody>
          <a:bodyPr/>
          <a:lstStyle/>
          <a:p>
            <a:fld id="{899CB713-EBBD-4A09-AF3C-1FCA97C4FB2C}"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64119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B4CED-4F57-29AF-BEC5-95621C752C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6335B-40C4-51F2-3110-CB38BFC7E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FBC6E-5509-7881-E476-27E0B9B003C5}"/>
              </a:ext>
            </a:extLst>
          </p:cNvPr>
          <p:cNvSpPr>
            <a:spLocks noGrp="1"/>
          </p:cNvSpPr>
          <p:nvPr>
            <p:ph type="body" idx="1"/>
          </p:nvPr>
        </p:nvSpPr>
        <p:spPr/>
        <p:txBody>
          <a:bodyPr>
            <a:noAutofit/>
          </a:bodyPr>
          <a:lstStyle/>
          <a:p>
            <a:pPr>
              <a:tabLst>
                <a:tab pos="5975515" algn="r"/>
              </a:tabLst>
            </a:pPr>
            <a:r>
              <a:rPr lang="en-US" sz="2900" b="1" u="sng" dirty="0"/>
              <a:t>1 minute for this slide	46:00</a:t>
            </a:r>
          </a:p>
          <a:p>
            <a:r>
              <a:rPr lang="en-US" b="1" dirty="0"/>
              <a:t>[1] </a:t>
            </a:r>
            <a:r>
              <a:rPr lang="en-US" dirty="0"/>
              <a:t>Of course, your computer doesn’t really talk in Morse Code.  It talks in binary, or 1s and 0s.</a:t>
            </a:r>
          </a:p>
          <a:p>
            <a:pPr>
              <a:tabLst>
                <a:tab pos="5975515" algn="r"/>
              </a:tabLst>
            </a:pPr>
            <a:r>
              <a:rPr lang="en-US" sz="2900" b="1" u="sng" dirty="0"/>
              <a:t>SLIDE END	</a:t>
            </a:r>
          </a:p>
          <a:p>
            <a:endParaRPr lang="en-US" dirty="0"/>
          </a:p>
        </p:txBody>
      </p:sp>
      <p:sp>
        <p:nvSpPr>
          <p:cNvPr id="4" name="Footer Placeholder 3">
            <a:extLst>
              <a:ext uri="{FF2B5EF4-FFF2-40B4-BE49-F238E27FC236}">
                <a16:creationId xmlns:a16="http://schemas.microsoft.com/office/drawing/2014/main" id="{B94E6F5C-8647-CC76-D4F5-D8B788AAACBB}"/>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3A8A43B1-1655-5D45-B609-64F7F5027AAF}"/>
              </a:ext>
            </a:extLst>
          </p:cNvPr>
          <p:cNvSpPr>
            <a:spLocks noGrp="1"/>
          </p:cNvSpPr>
          <p:nvPr>
            <p:ph type="sldNum" sz="quarter" idx="11"/>
          </p:nvPr>
        </p:nvSpPr>
        <p:spPr/>
        <p:txBody>
          <a:bodyPr/>
          <a:lstStyle/>
          <a:p>
            <a:fld id="{608D77B8-0EE1-497B-AF73-5464954F0A34}" type="slidenum">
              <a:rPr lang="en-US" smtClean="0"/>
              <a:pPr/>
              <a:t>48</a:t>
            </a:fld>
            <a:endParaRPr lang="en-US"/>
          </a:p>
        </p:txBody>
      </p:sp>
      <p:sp>
        <p:nvSpPr>
          <p:cNvPr id="6" name="Date Placeholder 5">
            <a:extLst>
              <a:ext uri="{FF2B5EF4-FFF2-40B4-BE49-F238E27FC236}">
                <a16:creationId xmlns:a16="http://schemas.microsoft.com/office/drawing/2014/main" id="{309D73F0-9755-8C3F-F578-80F5C1FDB536}"/>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679A9E18-2B75-4CCD-C9D8-8E37D0ADEE22}"/>
              </a:ext>
            </a:extLst>
          </p:cNvPr>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4192444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900" b="1" u="sng" dirty="0"/>
              <a:t>1 minute for this slide	47:00</a:t>
            </a:r>
          </a:p>
          <a:p>
            <a:r>
              <a:rPr lang="en-US" b="1" dirty="0"/>
              <a:t>[1] </a:t>
            </a:r>
            <a:r>
              <a:rPr lang="en-US" dirty="0"/>
              <a:t>In order for computers to understand our alphabet, we assign each letter and number a unique combination of 8 1s and 0s.</a:t>
            </a:r>
          </a:p>
          <a:p>
            <a:r>
              <a:rPr lang="en-US" dirty="0"/>
              <a:t>This is known as ASCII, or the American Standard Code for Information Interchange.  </a:t>
            </a:r>
          </a:p>
          <a:p>
            <a:r>
              <a:rPr lang="en-US" dirty="0"/>
              <a:t>Therefore, when we talk to our computers, they can translate our language into theirs.</a:t>
            </a:r>
          </a:p>
          <a:p>
            <a:pPr>
              <a:tabLst>
                <a:tab pos="5975515" algn="r"/>
              </a:tabLst>
            </a:pPr>
            <a:r>
              <a:rPr lang="en-US" sz="2900" b="1" u="sng" dirty="0"/>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49</a:t>
            </a:fld>
            <a:endParaRPr lang="en-US"/>
          </a:p>
        </p:txBody>
      </p:sp>
      <p:sp>
        <p:nvSpPr>
          <p:cNvPr id="6" name="Date Placeholder 5"/>
          <p:cNvSpPr>
            <a:spLocks noGrp="1"/>
          </p:cNvSpPr>
          <p:nvPr>
            <p:ph type="dt" idx="1"/>
          </p:nvPr>
        </p:nvSpPr>
        <p:spPr/>
        <p:txBody>
          <a:bodyPr/>
          <a:lstStyle/>
          <a:p>
            <a:fld id="{A86DFCF2-AB7A-794E-B652-201BE7546948}"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363817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3:00</a:t>
            </a:r>
          </a:p>
          <a:p>
            <a:r>
              <a:rPr lang="en-US" sz="2500" b="1" dirty="0"/>
              <a:t>[1] </a:t>
            </a:r>
            <a:r>
              <a:rPr lang="en-US" sz="2500" dirty="0"/>
              <a:t>Now we are going to learn about the Electromagnetic Spectrum!</a:t>
            </a:r>
          </a:p>
          <a:p>
            <a:r>
              <a:rPr lang="en-US" sz="2500" dirty="0"/>
              <a:t>To truly learn how radio works there are a few science concepts you will need to learn. The idea of “frequency” is one we’ll talk about first.</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5</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t>
            </a:r>
          </a:p>
        </p:txBody>
      </p:sp>
    </p:spTree>
    <p:extLst>
      <p:ext uri="{BB962C8B-B14F-4D97-AF65-F5344CB8AC3E}">
        <p14:creationId xmlns:p14="http://schemas.microsoft.com/office/powerpoint/2010/main" val="11934988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900" b="1" u="sng" dirty="0"/>
              <a:t>0 minutes for this slide	48:00</a:t>
            </a:r>
          </a:p>
          <a:p>
            <a:r>
              <a:rPr lang="en-US" b="1" dirty="0"/>
              <a:t>[1] </a:t>
            </a:r>
            <a:r>
              <a:rPr lang="en-US" dirty="0"/>
              <a:t>This is what Scouting America looks like to a computer.</a:t>
            </a:r>
          </a:p>
          <a:p>
            <a:r>
              <a:rPr lang="en-US" dirty="0"/>
              <a:t>So, if we want to have computers talk to each other over the radio,  we have to find a way to send all these 1s and 0s efficiently.</a:t>
            </a:r>
          </a:p>
          <a:p>
            <a:pPr>
              <a:tabLst>
                <a:tab pos="5975515" algn="r"/>
              </a:tabLst>
            </a:pPr>
            <a:r>
              <a:rPr lang="en-US" sz="2900" b="1" u="sng" dirty="0"/>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50</a:t>
            </a:fld>
            <a:endParaRPr lang="en-US"/>
          </a:p>
        </p:txBody>
      </p:sp>
      <p:sp>
        <p:nvSpPr>
          <p:cNvPr id="6" name="Date Placeholder 5"/>
          <p:cNvSpPr>
            <a:spLocks noGrp="1"/>
          </p:cNvSpPr>
          <p:nvPr>
            <p:ph type="dt" idx="1"/>
          </p:nvPr>
        </p:nvSpPr>
        <p:spPr/>
        <p:txBody>
          <a:bodyPr/>
          <a:lstStyle/>
          <a:p>
            <a:fld id="{14584D77-34D8-6A44-B51D-BA256DB6C52E}"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0669632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50DC4-B5DC-5026-0B04-C661E10AB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F2AB0-7562-9A5C-4D4B-8452AFDD2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D7A68-2966-81B2-B2E8-1D113D8BFCE5}"/>
              </a:ext>
            </a:extLst>
          </p:cNvPr>
          <p:cNvSpPr>
            <a:spLocks noGrp="1"/>
          </p:cNvSpPr>
          <p:nvPr>
            <p:ph type="body" idx="1"/>
          </p:nvPr>
        </p:nvSpPr>
        <p:spPr/>
        <p:txBody>
          <a:bodyPr>
            <a:noAutofit/>
          </a:bodyPr>
          <a:lstStyle/>
          <a:p>
            <a:pPr>
              <a:tabLst>
                <a:tab pos="5975515" algn="r"/>
              </a:tabLst>
            </a:pPr>
            <a:r>
              <a:rPr lang="en-US" sz="2900" b="1" u="sng" dirty="0"/>
              <a:t>1 minute for this slide	48:00</a:t>
            </a:r>
          </a:p>
          <a:p>
            <a:r>
              <a:rPr lang="en-US" b="1" dirty="0"/>
              <a:t>[1] </a:t>
            </a:r>
            <a:r>
              <a:rPr lang="en-US" dirty="0"/>
              <a:t>Now let’s look at radio wave signals, and get an idea on what might be going on…</a:t>
            </a:r>
          </a:p>
          <a:p>
            <a:r>
              <a:rPr lang="en-US" dirty="0"/>
              <a:t>First we have a typical continuous wave.  There is no modulation; that is, there are no </a:t>
            </a:r>
            <a:r>
              <a:rPr lang="en-US" dirty="0" err="1"/>
              <a:t>dits</a:t>
            </a:r>
            <a:r>
              <a:rPr lang="en-US" dirty="0"/>
              <a:t> and dahs or 1s and 0s being sent with this continuous wave.  If you could somehow hear it, it would sound like a continuous tone on your radio. </a:t>
            </a:r>
          </a:p>
          <a:p>
            <a:pPr>
              <a:tabLst>
                <a:tab pos="5975515" algn="r"/>
              </a:tabLst>
            </a:pPr>
            <a:r>
              <a:rPr lang="en-US" sz="2900" b="1" u="sng" dirty="0"/>
              <a:t>SLIDE END	</a:t>
            </a:r>
          </a:p>
          <a:p>
            <a:endParaRPr lang="en-US" dirty="0"/>
          </a:p>
        </p:txBody>
      </p:sp>
      <p:sp>
        <p:nvSpPr>
          <p:cNvPr id="4" name="Footer Placeholder 3">
            <a:extLst>
              <a:ext uri="{FF2B5EF4-FFF2-40B4-BE49-F238E27FC236}">
                <a16:creationId xmlns:a16="http://schemas.microsoft.com/office/drawing/2014/main" id="{C3611D7A-7036-4701-2E33-36311A74662A}"/>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91D368C7-7E2B-0DF6-653A-AB9893E9B0C4}"/>
              </a:ext>
            </a:extLst>
          </p:cNvPr>
          <p:cNvSpPr>
            <a:spLocks noGrp="1"/>
          </p:cNvSpPr>
          <p:nvPr>
            <p:ph type="sldNum" sz="quarter" idx="11"/>
          </p:nvPr>
        </p:nvSpPr>
        <p:spPr/>
        <p:txBody>
          <a:bodyPr/>
          <a:lstStyle/>
          <a:p>
            <a:fld id="{608D77B8-0EE1-497B-AF73-5464954F0A34}" type="slidenum">
              <a:rPr lang="en-US" smtClean="0"/>
              <a:pPr/>
              <a:t>51</a:t>
            </a:fld>
            <a:endParaRPr lang="en-US"/>
          </a:p>
        </p:txBody>
      </p:sp>
      <p:sp>
        <p:nvSpPr>
          <p:cNvPr id="6" name="Date Placeholder 5">
            <a:extLst>
              <a:ext uri="{FF2B5EF4-FFF2-40B4-BE49-F238E27FC236}">
                <a16:creationId xmlns:a16="http://schemas.microsoft.com/office/drawing/2014/main" id="{296191F3-3F40-BC24-98CA-88A8523CCD2B}"/>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2F1CEA93-CCF5-0532-1F74-63697D3A418B}"/>
              </a:ext>
            </a:extLst>
          </p:cNvPr>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273350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E96A5-6B46-EE17-0981-EC201D935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8371C-81FC-BC67-5573-7D56AE616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6AACB-8F12-722F-7622-FB4D17E5BC8B}"/>
              </a:ext>
            </a:extLst>
          </p:cNvPr>
          <p:cNvSpPr>
            <a:spLocks noGrp="1"/>
          </p:cNvSpPr>
          <p:nvPr>
            <p:ph type="body" idx="1"/>
          </p:nvPr>
        </p:nvSpPr>
        <p:spPr/>
        <p:txBody>
          <a:bodyPr>
            <a:noAutofit/>
          </a:bodyPr>
          <a:lstStyle/>
          <a:p>
            <a:pPr>
              <a:tabLst>
                <a:tab pos="5975515" algn="r"/>
              </a:tabLst>
            </a:pPr>
            <a:r>
              <a:rPr lang="en-US" sz="2900" b="1" u="sng" dirty="0"/>
              <a:t>1 minute for this slide	49:00</a:t>
            </a:r>
          </a:p>
          <a:p>
            <a:r>
              <a:rPr lang="en-US" b="1" dirty="0"/>
              <a:t>[1] </a:t>
            </a:r>
            <a:r>
              <a:rPr lang="en-US" b="0" dirty="0"/>
              <a:t>How can we add digital information to a continuous radio wave?</a:t>
            </a:r>
          </a:p>
          <a:p>
            <a:r>
              <a:rPr lang="en-US" b="0" dirty="0"/>
              <a:t>Suppose we want to send an “E” in digital…</a:t>
            </a:r>
          </a:p>
          <a:p>
            <a:r>
              <a:rPr lang="en-US" b="0" dirty="0"/>
              <a:t>That would be sending 01000101 in ASCII or “</a:t>
            </a:r>
            <a:r>
              <a:rPr lang="en-US" b="0" dirty="0" err="1"/>
              <a:t>dit</a:t>
            </a:r>
            <a:r>
              <a:rPr lang="en-US" b="0" dirty="0"/>
              <a:t>” in Morse.</a:t>
            </a:r>
          </a:p>
          <a:p>
            <a:pPr>
              <a:tabLst>
                <a:tab pos="5975515" algn="r"/>
              </a:tabLst>
            </a:pPr>
            <a:r>
              <a:rPr lang="en-US" sz="2900" b="1" u="sng" dirty="0"/>
              <a:t>SLIDE END	</a:t>
            </a:r>
          </a:p>
          <a:p>
            <a:endParaRPr lang="en-US" dirty="0"/>
          </a:p>
        </p:txBody>
      </p:sp>
      <p:sp>
        <p:nvSpPr>
          <p:cNvPr id="4" name="Footer Placeholder 3">
            <a:extLst>
              <a:ext uri="{FF2B5EF4-FFF2-40B4-BE49-F238E27FC236}">
                <a16:creationId xmlns:a16="http://schemas.microsoft.com/office/drawing/2014/main" id="{AFCE9C29-873D-3152-C8E0-82A6433851D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97D92D64-E23A-98CD-6593-22D5E11BBCBA}"/>
              </a:ext>
            </a:extLst>
          </p:cNvPr>
          <p:cNvSpPr>
            <a:spLocks noGrp="1"/>
          </p:cNvSpPr>
          <p:nvPr>
            <p:ph type="sldNum" sz="quarter" idx="11"/>
          </p:nvPr>
        </p:nvSpPr>
        <p:spPr/>
        <p:txBody>
          <a:bodyPr/>
          <a:lstStyle/>
          <a:p>
            <a:fld id="{608D77B8-0EE1-497B-AF73-5464954F0A34}" type="slidenum">
              <a:rPr lang="en-US" smtClean="0"/>
              <a:pPr/>
              <a:t>52</a:t>
            </a:fld>
            <a:endParaRPr lang="en-US"/>
          </a:p>
        </p:txBody>
      </p:sp>
      <p:sp>
        <p:nvSpPr>
          <p:cNvPr id="6" name="Date Placeholder 5">
            <a:extLst>
              <a:ext uri="{FF2B5EF4-FFF2-40B4-BE49-F238E27FC236}">
                <a16:creationId xmlns:a16="http://schemas.microsoft.com/office/drawing/2014/main" id="{2D1FD0FF-A2A2-1529-2600-7CB6DA77FF4A}"/>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34A9B6D9-AD1E-36A8-1BC2-26C095C5693B}"/>
              </a:ext>
            </a:extLst>
          </p:cNvPr>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38267658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B6D07-51BC-9116-25A4-EABA1BFCC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E3D78-E8A1-6D73-76E8-16AB797EE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33143-A6FD-FC19-E028-AF93BAADC7E7}"/>
              </a:ext>
            </a:extLst>
          </p:cNvPr>
          <p:cNvSpPr>
            <a:spLocks noGrp="1"/>
          </p:cNvSpPr>
          <p:nvPr>
            <p:ph type="body" idx="1"/>
          </p:nvPr>
        </p:nvSpPr>
        <p:spPr/>
        <p:txBody>
          <a:bodyPr>
            <a:noAutofit/>
          </a:bodyPr>
          <a:lstStyle/>
          <a:p>
            <a:pPr>
              <a:tabLst>
                <a:tab pos="5975515" algn="r"/>
              </a:tabLst>
            </a:pPr>
            <a:r>
              <a:rPr lang="en-US" sz="2900" b="1" u="sng" dirty="0"/>
              <a:t>2 minutes for this slide	50:00</a:t>
            </a:r>
          </a:p>
          <a:p>
            <a:r>
              <a:rPr lang="en-US" b="1" dirty="0"/>
              <a:t>[1] </a:t>
            </a:r>
            <a:r>
              <a:rPr lang="en-US" dirty="0"/>
              <a:t>Now here are three different ways that we could encode the digital information.</a:t>
            </a:r>
          </a:p>
          <a:p>
            <a:r>
              <a:rPr lang="en-US" dirty="0"/>
              <a:t>The first shows modulation by varying the amplitude of the carrier wave, having a large amplitude for 1s and a lower amplitude for 0s.</a:t>
            </a:r>
          </a:p>
          <a:p>
            <a:r>
              <a:rPr lang="en-US" dirty="0"/>
              <a:t>The second shows frequency modulation or frequency shift keying, where we make the frequency a little shorter for 1s and longer for 0s.</a:t>
            </a:r>
          </a:p>
          <a:p>
            <a:r>
              <a:rPr lang="en-US" dirty="0"/>
              <a:t>The third was is phase shift keying, where we flip the direction of the wave if we want to send a 1 and leave it alone if we want to send a 0.</a:t>
            </a:r>
          </a:p>
          <a:p>
            <a:pPr>
              <a:tabLst>
                <a:tab pos="5975515" algn="r"/>
              </a:tabLst>
            </a:pPr>
            <a:r>
              <a:rPr lang="en-US" sz="2900" b="1" u="sng" dirty="0"/>
              <a:t>SLIDE END	</a:t>
            </a:r>
          </a:p>
          <a:p>
            <a:endParaRPr lang="en-US" dirty="0"/>
          </a:p>
        </p:txBody>
      </p:sp>
      <p:sp>
        <p:nvSpPr>
          <p:cNvPr id="4" name="Footer Placeholder 3">
            <a:extLst>
              <a:ext uri="{FF2B5EF4-FFF2-40B4-BE49-F238E27FC236}">
                <a16:creationId xmlns:a16="http://schemas.microsoft.com/office/drawing/2014/main" id="{25CC4E23-6BA0-AA64-3380-235B3AC6923C}"/>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8E726462-CA94-4345-E11F-41F1E3DBD810}"/>
              </a:ext>
            </a:extLst>
          </p:cNvPr>
          <p:cNvSpPr>
            <a:spLocks noGrp="1"/>
          </p:cNvSpPr>
          <p:nvPr>
            <p:ph type="sldNum" sz="quarter" idx="11"/>
          </p:nvPr>
        </p:nvSpPr>
        <p:spPr/>
        <p:txBody>
          <a:bodyPr/>
          <a:lstStyle/>
          <a:p>
            <a:fld id="{608D77B8-0EE1-497B-AF73-5464954F0A34}" type="slidenum">
              <a:rPr lang="en-US" smtClean="0"/>
              <a:pPr/>
              <a:t>53</a:t>
            </a:fld>
            <a:endParaRPr lang="en-US"/>
          </a:p>
        </p:txBody>
      </p:sp>
      <p:sp>
        <p:nvSpPr>
          <p:cNvPr id="6" name="Date Placeholder 5">
            <a:extLst>
              <a:ext uri="{FF2B5EF4-FFF2-40B4-BE49-F238E27FC236}">
                <a16:creationId xmlns:a16="http://schemas.microsoft.com/office/drawing/2014/main" id="{73824E7F-AD46-C6EF-9E1E-5DDACCE5A8C3}"/>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009E8187-772E-101A-1457-B24FF943D1C7}"/>
              </a:ext>
            </a:extLst>
          </p:cNvPr>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24257896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C077F-E2AC-A906-4673-DA45A10C4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DD902-6D17-1815-61C1-C8E3DF9A5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AA0F0-7290-29BD-6C03-D572D859BA6D}"/>
              </a:ext>
            </a:extLst>
          </p:cNvPr>
          <p:cNvSpPr>
            <a:spLocks noGrp="1"/>
          </p:cNvSpPr>
          <p:nvPr>
            <p:ph type="body" idx="1"/>
          </p:nvPr>
        </p:nvSpPr>
        <p:spPr/>
        <p:txBody>
          <a:bodyPr>
            <a:noAutofit/>
          </a:bodyPr>
          <a:lstStyle/>
          <a:p>
            <a:pPr>
              <a:tabLst>
                <a:tab pos="5975515" algn="r"/>
              </a:tabLst>
            </a:pPr>
            <a:r>
              <a:rPr lang="en-US" sz="2900" b="1" u="sng" dirty="0"/>
              <a:t>1 minute for this slide	52:00</a:t>
            </a:r>
          </a:p>
          <a:p>
            <a:r>
              <a:rPr lang="en-US" b="1" dirty="0"/>
              <a:t>[1] </a:t>
            </a:r>
            <a:r>
              <a:rPr lang="en-US" dirty="0"/>
              <a:t>Now you can see that the last 8 bits of data that we encoded on our carrier wave are 01000101, which is the </a:t>
            </a:r>
          </a:p>
          <a:p>
            <a:r>
              <a:rPr lang="en-US" dirty="0"/>
              <a:t>ASCII code for an E.  This is how digital radio encodes data.  </a:t>
            </a:r>
          </a:p>
          <a:p>
            <a:r>
              <a:rPr lang="en-US" dirty="0"/>
              <a:t>Each group of 8 binary numbers is a byte.  </a:t>
            </a:r>
          </a:p>
          <a:p>
            <a:r>
              <a:rPr lang="en-US" dirty="0"/>
              <a:t>Put 1 million bytes together and you have just sent a MB over a radio, like </a:t>
            </a:r>
            <a:r>
              <a:rPr lang="en-US" dirty="0" err="1"/>
              <a:t>wifi</a:t>
            </a:r>
            <a:r>
              <a:rPr lang="en-US" dirty="0"/>
              <a:t> or </a:t>
            </a:r>
            <a:r>
              <a:rPr lang="en-US" dirty="0" err="1"/>
              <a:t>celluar</a:t>
            </a:r>
            <a:r>
              <a:rPr lang="en-US" dirty="0"/>
              <a:t>!</a:t>
            </a:r>
          </a:p>
          <a:p>
            <a:pPr>
              <a:tabLst>
                <a:tab pos="5975515" algn="r"/>
              </a:tabLst>
            </a:pPr>
            <a:r>
              <a:rPr lang="en-US" sz="2900" b="1" u="sng" dirty="0"/>
              <a:t>SLIDE END	</a:t>
            </a:r>
          </a:p>
          <a:p>
            <a:endParaRPr lang="en-US" dirty="0"/>
          </a:p>
        </p:txBody>
      </p:sp>
      <p:sp>
        <p:nvSpPr>
          <p:cNvPr id="4" name="Footer Placeholder 3">
            <a:extLst>
              <a:ext uri="{FF2B5EF4-FFF2-40B4-BE49-F238E27FC236}">
                <a16:creationId xmlns:a16="http://schemas.microsoft.com/office/drawing/2014/main" id="{B928202D-8C45-5AC5-1E7B-0F180ED039E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8A9EA22B-B4D7-10AF-D387-E330DA7EF3A4}"/>
              </a:ext>
            </a:extLst>
          </p:cNvPr>
          <p:cNvSpPr>
            <a:spLocks noGrp="1"/>
          </p:cNvSpPr>
          <p:nvPr>
            <p:ph type="sldNum" sz="quarter" idx="11"/>
          </p:nvPr>
        </p:nvSpPr>
        <p:spPr/>
        <p:txBody>
          <a:bodyPr/>
          <a:lstStyle/>
          <a:p>
            <a:fld id="{608D77B8-0EE1-497B-AF73-5464954F0A34}" type="slidenum">
              <a:rPr lang="en-US" smtClean="0"/>
              <a:pPr/>
              <a:t>54</a:t>
            </a:fld>
            <a:endParaRPr lang="en-US"/>
          </a:p>
        </p:txBody>
      </p:sp>
      <p:sp>
        <p:nvSpPr>
          <p:cNvPr id="6" name="Date Placeholder 5">
            <a:extLst>
              <a:ext uri="{FF2B5EF4-FFF2-40B4-BE49-F238E27FC236}">
                <a16:creationId xmlns:a16="http://schemas.microsoft.com/office/drawing/2014/main" id="{44D78740-2F1B-AAE6-39BA-414757200EF4}"/>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0914E05B-FD02-1AB1-D5F2-F309F57BECAB}"/>
              </a:ext>
            </a:extLst>
          </p:cNvPr>
          <p:cNvSpPr>
            <a:spLocks noGrp="1"/>
          </p:cNvSpPr>
          <p:nvPr>
            <p:ph type="hdr" sz="quarter" idx="13"/>
          </p:nvPr>
        </p:nvSpPr>
        <p:spPr/>
        <p:txBody>
          <a:bodyPr/>
          <a:lstStyle/>
          <a:p>
            <a:r>
              <a:rPr lang="en-US" dirty="0"/>
              <a:t>Radio Merit Badge Requirement 5.c.</a:t>
            </a:r>
          </a:p>
        </p:txBody>
      </p:sp>
    </p:spTree>
    <p:extLst>
      <p:ext uri="{BB962C8B-B14F-4D97-AF65-F5344CB8AC3E}">
        <p14:creationId xmlns:p14="http://schemas.microsoft.com/office/powerpoint/2010/main" val="31890759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303CD-84F3-0BE2-4C7C-1D08ECA72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9DC56-1E15-A6AC-1DD6-27355A651B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900BE-B755-D549-3126-7E5B594C2E81}"/>
              </a:ext>
            </a:extLst>
          </p:cNvPr>
          <p:cNvSpPr>
            <a:spLocks noGrp="1"/>
          </p:cNvSpPr>
          <p:nvPr>
            <p:ph type="body" idx="1"/>
          </p:nvPr>
        </p:nvSpPr>
        <p:spPr/>
        <p:txBody>
          <a:bodyPr/>
          <a:lstStyle/>
          <a:p>
            <a:pPr>
              <a:tabLst>
                <a:tab pos="5975515" algn="r"/>
              </a:tabLst>
            </a:pPr>
            <a:r>
              <a:rPr lang="en-US" sz="2800" b="1" u="sng" dirty="0"/>
              <a:t>1 minute for this slide	53:00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sz="1600" b="0" dirty="0"/>
              <a:t>With digital data, error correction is possible, which means information can be sent over noisier frequencies.  Also, phase shift encoding is much less sensitive to noise than amplitude or frequency encoding.</a:t>
            </a:r>
          </a:p>
          <a:p>
            <a:pPr marL="0" marR="0" lvl="0" indent="0" algn="l" defTabSz="732617" rtl="0" eaLnBrk="1" fontAlgn="auto" latinLnBrk="0" hangingPunct="1">
              <a:lnSpc>
                <a:spcPct val="100000"/>
              </a:lnSpc>
              <a:spcBef>
                <a:spcPts val="0"/>
              </a:spcBef>
              <a:spcAft>
                <a:spcPts val="600"/>
              </a:spcAft>
              <a:buClrTx/>
              <a:buSzTx/>
              <a:buFontTx/>
              <a:buNone/>
              <a:tabLst/>
              <a:defRPr/>
            </a:pPr>
            <a:endParaRPr lang="en-US" sz="1600" b="0" u="sng" dirty="0"/>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b="1" u="sng" dirty="0"/>
              <a:t>SLIDE END	</a:t>
            </a:r>
          </a:p>
          <a:p>
            <a:endParaRPr lang="en-US" dirty="0"/>
          </a:p>
        </p:txBody>
      </p:sp>
      <p:sp>
        <p:nvSpPr>
          <p:cNvPr id="4" name="Footer Placeholder 3">
            <a:extLst>
              <a:ext uri="{FF2B5EF4-FFF2-40B4-BE49-F238E27FC236}">
                <a16:creationId xmlns:a16="http://schemas.microsoft.com/office/drawing/2014/main" id="{1E4F07CF-CE65-B289-9D55-83025F7C78ED}"/>
              </a:ext>
            </a:extLst>
          </p:cNvPr>
          <p:cNvSpPr>
            <a:spLocks noGrp="1"/>
          </p:cNvSpPr>
          <p:nvPr>
            <p:ph type="ftr" sz="quarter" idx="4"/>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6505F26F-A9DC-71E1-E25E-EE32F9A5002A}"/>
              </a:ext>
            </a:extLst>
          </p:cNvPr>
          <p:cNvSpPr>
            <a:spLocks noGrp="1"/>
          </p:cNvSpPr>
          <p:nvPr>
            <p:ph type="sldNum" sz="quarter" idx="5"/>
          </p:nvPr>
        </p:nvSpPr>
        <p:spPr/>
        <p:txBody>
          <a:bodyPr/>
          <a:lstStyle/>
          <a:p>
            <a:fld id="{608D77B8-0EE1-497B-AF73-5464954F0A34}" type="slidenum">
              <a:rPr lang="en-US" smtClean="0"/>
              <a:pPr/>
              <a:t>55</a:t>
            </a:fld>
            <a:endParaRPr lang="en-US"/>
          </a:p>
        </p:txBody>
      </p:sp>
      <p:sp>
        <p:nvSpPr>
          <p:cNvPr id="6" name="Date Placeholder 5">
            <a:extLst>
              <a:ext uri="{FF2B5EF4-FFF2-40B4-BE49-F238E27FC236}">
                <a16:creationId xmlns:a16="http://schemas.microsoft.com/office/drawing/2014/main" id="{2638F877-2BAD-9206-E038-E606F22C05DE}"/>
              </a:ext>
            </a:extLst>
          </p:cNvPr>
          <p:cNvSpPr>
            <a:spLocks noGrp="1"/>
          </p:cNvSpPr>
          <p:nvPr>
            <p:ph type="dt" idx="1"/>
          </p:nvPr>
        </p:nvSpPr>
        <p:spPr/>
        <p:txBody>
          <a:bodyPr/>
          <a:lstStyle/>
          <a:p>
            <a:fld id="{0705B530-280E-CB49-8E6D-5F58DFFB7807}" type="datetime1">
              <a:rPr lang="en-US" smtClean="0"/>
              <a:t>8/23/26</a:t>
            </a:fld>
            <a:endParaRPr lang="en-US" dirty="0"/>
          </a:p>
        </p:txBody>
      </p:sp>
      <p:sp>
        <p:nvSpPr>
          <p:cNvPr id="7" name="Header Placeholder 6">
            <a:extLst>
              <a:ext uri="{FF2B5EF4-FFF2-40B4-BE49-F238E27FC236}">
                <a16:creationId xmlns:a16="http://schemas.microsoft.com/office/drawing/2014/main" id="{D281DE79-C59D-B5DD-6A50-3721D93F7C23}"/>
              </a:ext>
            </a:extLst>
          </p:cNvPr>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6362252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579CB-41C8-932D-9430-EBF0B51CD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5C58E-F8C1-7BC8-77CF-925FF9466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EAC90-C9AB-0743-8DD4-BCCA198EA05D}"/>
              </a:ext>
            </a:extLst>
          </p:cNvPr>
          <p:cNvSpPr>
            <a:spLocks noGrp="1"/>
          </p:cNvSpPr>
          <p:nvPr>
            <p:ph type="body" idx="1"/>
          </p:nvPr>
        </p:nvSpPr>
        <p:spPr/>
        <p:txBody>
          <a:bodyPr/>
          <a:lstStyle/>
          <a:p>
            <a:pPr>
              <a:tabLst>
                <a:tab pos="5975515" algn="r"/>
              </a:tabLst>
            </a:pPr>
            <a:r>
              <a:rPr lang="en-US" sz="2800" b="1" u="sng" dirty="0"/>
              <a:t>1 minute for this slide	54:00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sz="1600" b="0" dirty="0"/>
              <a:t>With channel sharing and phase modulation, sending information over radio waves is currently peaking at around 1 GB/sec.</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0" dirty="0"/>
              <a:t>That is a lot of 1s and 0s!</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0" dirty="0"/>
              <a:t>We can send information more than1000x faster over fiberoptics than via radio, but we need the fiber connection to do so! </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b="1" u="sng" dirty="0"/>
              <a:t>SLIDE END	</a:t>
            </a:r>
          </a:p>
          <a:p>
            <a:endParaRPr lang="en-US" dirty="0"/>
          </a:p>
        </p:txBody>
      </p:sp>
      <p:sp>
        <p:nvSpPr>
          <p:cNvPr id="4" name="Footer Placeholder 3">
            <a:extLst>
              <a:ext uri="{FF2B5EF4-FFF2-40B4-BE49-F238E27FC236}">
                <a16:creationId xmlns:a16="http://schemas.microsoft.com/office/drawing/2014/main" id="{5A8570AE-39DF-6036-6DA0-93974D563A46}"/>
              </a:ext>
            </a:extLst>
          </p:cNvPr>
          <p:cNvSpPr>
            <a:spLocks noGrp="1"/>
          </p:cNvSpPr>
          <p:nvPr>
            <p:ph type="ftr" sz="quarter" idx="4"/>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3E46B01B-AFA6-1E4A-32EF-54D4E8576CDF}"/>
              </a:ext>
            </a:extLst>
          </p:cNvPr>
          <p:cNvSpPr>
            <a:spLocks noGrp="1"/>
          </p:cNvSpPr>
          <p:nvPr>
            <p:ph type="sldNum" sz="quarter" idx="5"/>
          </p:nvPr>
        </p:nvSpPr>
        <p:spPr/>
        <p:txBody>
          <a:bodyPr/>
          <a:lstStyle/>
          <a:p>
            <a:fld id="{608D77B8-0EE1-497B-AF73-5464954F0A34}" type="slidenum">
              <a:rPr lang="en-US" smtClean="0"/>
              <a:pPr/>
              <a:t>56</a:t>
            </a:fld>
            <a:endParaRPr lang="en-US"/>
          </a:p>
        </p:txBody>
      </p:sp>
      <p:sp>
        <p:nvSpPr>
          <p:cNvPr id="6" name="Date Placeholder 5">
            <a:extLst>
              <a:ext uri="{FF2B5EF4-FFF2-40B4-BE49-F238E27FC236}">
                <a16:creationId xmlns:a16="http://schemas.microsoft.com/office/drawing/2014/main" id="{E1DB07B0-F4F6-CB8B-59EC-1BBDD561F747}"/>
              </a:ext>
            </a:extLst>
          </p:cNvPr>
          <p:cNvSpPr>
            <a:spLocks noGrp="1"/>
          </p:cNvSpPr>
          <p:nvPr>
            <p:ph type="dt" idx="1"/>
          </p:nvPr>
        </p:nvSpPr>
        <p:spPr/>
        <p:txBody>
          <a:bodyPr/>
          <a:lstStyle/>
          <a:p>
            <a:fld id="{0705B530-280E-CB49-8E6D-5F58DFFB7807}" type="datetime1">
              <a:rPr lang="en-US" smtClean="0"/>
              <a:t>8/23/26</a:t>
            </a:fld>
            <a:endParaRPr lang="en-US" dirty="0"/>
          </a:p>
        </p:txBody>
      </p:sp>
      <p:sp>
        <p:nvSpPr>
          <p:cNvPr id="7" name="Header Placeholder 6">
            <a:extLst>
              <a:ext uri="{FF2B5EF4-FFF2-40B4-BE49-F238E27FC236}">
                <a16:creationId xmlns:a16="http://schemas.microsoft.com/office/drawing/2014/main" id="{B5418C88-7CBD-3739-064D-39F9FD0D6F7B}"/>
              </a:ext>
            </a:extLst>
          </p:cNvPr>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8960894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55:00</a:t>
            </a:r>
          </a:p>
          <a:p>
            <a:r>
              <a:rPr lang="en-US" sz="2500" b="1" dirty="0"/>
              <a:t>[1] </a:t>
            </a:r>
            <a:r>
              <a:rPr lang="en-US" sz="2500" dirty="0"/>
              <a:t>When you really get into radio, you may become interested in how they are put together and what makes them work.  You will learn how to use block diagrams and schematics.  We’ll start here by “building” a ham radio station using a block diagram:</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57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13336794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56:00</a:t>
            </a:r>
          </a:p>
          <a:p>
            <a:r>
              <a:rPr lang="en-US" sz="2500" b="1" dirty="0"/>
              <a:t>[1]  </a:t>
            </a:r>
            <a:r>
              <a:rPr lang="en-US" sz="2500" dirty="0"/>
              <a:t>Usually when a radio operator starts thinking about the station, the transceiver is one of the first things that come to mind.  You’ll see lots of them here at K2BSA. </a:t>
            </a:r>
          </a:p>
          <a:p>
            <a:r>
              <a:rPr lang="en-US" sz="2500" dirty="0"/>
              <a:t>We’ll lay down this label (Transceiver) as part of our radio station block diagram.</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58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30960554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56:00</a:t>
            </a:r>
          </a:p>
          <a:p>
            <a:r>
              <a:rPr lang="en-US" sz="2500" b="1" dirty="0"/>
              <a:t>[1]  </a:t>
            </a:r>
            <a:r>
              <a:rPr lang="en-US" sz="2500" dirty="0"/>
              <a:t>Most hams will use a microphone like this connected to the transceiver to convert their voice into radio waves.</a:t>
            </a:r>
          </a:p>
          <a:p>
            <a:r>
              <a:rPr lang="en-US" sz="2500" dirty="0"/>
              <a:t>We’ll connect the microphone label to the transceiver on our block diagram </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59</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199326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tabLst>
                <a:tab pos="5975515" algn="r"/>
              </a:tabLst>
            </a:pPr>
            <a:r>
              <a:rPr lang="en-US" sz="3700" b="1" u="sng" dirty="0"/>
              <a:t>2 minutes for this slide	3:00</a:t>
            </a:r>
          </a:p>
          <a:p>
            <a:r>
              <a:rPr lang="en-US" sz="2500" b="1" dirty="0"/>
              <a:t>[5] </a:t>
            </a:r>
            <a:r>
              <a:rPr lang="en-US" sz="2500" dirty="0"/>
              <a:t>As we’ve shown earlier, even though we can’t “see” radio waves, we often draw them as ripples like these on the screen.</a:t>
            </a:r>
            <a:endParaRPr lang="en-US" sz="2500" b="1" dirty="0"/>
          </a:p>
          <a:p>
            <a:r>
              <a:rPr lang="en-US" sz="2500" b="1" dirty="0"/>
              <a:t>[4]  </a:t>
            </a:r>
            <a:r>
              <a:rPr lang="en-US" sz="2500" dirty="0"/>
              <a:t>We also have seen that radio waves travel; they’re always in motion.</a:t>
            </a:r>
          </a:p>
          <a:p>
            <a:r>
              <a:rPr lang="en-US" sz="2500" b="1" dirty="0"/>
              <a:t>[3]  </a:t>
            </a:r>
            <a:r>
              <a:rPr lang="en-US" sz="2500" dirty="0"/>
              <a:t>If we timed the waves you see on the screen, they would end up taking one second to move from the left vertical yellow line to the right vertical yellow line.</a:t>
            </a:r>
          </a:p>
          <a:p>
            <a:r>
              <a:rPr lang="en-US" sz="2500" b="1" dirty="0"/>
              <a:t>[2]  </a:t>
            </a:r>
            <a:r>
              <a:rPr lang="en-US" sz="2500" dirty="0"/>
              <a:t>We say that the single sweep of the top wave shown is traveling one cycle per second.  In radio talk, we give a name to “cycle per second.”  We call it a Hertz (named after an old guy who was a radio pioneer); in this instance, “one Hertz.”</a:t>
            </a:r>
          </a:p>
          <a:p>
            <a:r>
              <a:rPr lang="en-US" sz="2500" b="1" dirty="0"/>
              <a:t>[1]  </a:t>
            </a:r>
            <a:r>
              <a:rPr lang="en-US" sz="2500" dirty="0"/>
              <a:t>If nine cycles go by in one second, we would call that frequency “nine Hertz.”</a:t>
            </a:r>
          </a:p>
          <a:p>
            <a:r>
              <a:rPr lang="en-US" sz="2500" b="1" dirty="0">
                <a:solidFill>
                  <a:srgbClr val="FF0000"/>
                </a:solidFill>
              </a:rPr>
              <a:t>Ask:  </a:t>
            </a:r>
            <a:r>
              <a:rPr lang="en-US" sz="2500" dirty="0"/>
              <a:t>What would we call it if a thousand cycles passed by in one second?  One million?  Seven million?  A billion?</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t>
            </a:r>
          </a:p>
        </p:txBody>
      </p:sp>
    </p:spTree>
    <p:extLst>
      <p:ext uri="{BB962C8B-B14F-4D97-AF65-F5344CB8AC3E}">
        <p14:creationId xmlns:p14="http://schemas.microsoft.com/office/powerpoint/2010/main" val="18180570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57:00</a:t>
            </a:r>
          </a:p>
          <a:p>
            <a:r>
              <a:rPr lang="en-US" sz="2500" b="1" dirty="0"/>
              <a:t>[1]  </a:t>
            </a:r>
            <a:r>
              <a:rPr lang="en-US" sz="2500" dirty="0"/>
              <a:t>Many hams want to add an amplifier to their radio station.  Why might you think they would want an amplifier?</a:t>
            </a:r>
          </a:p>
          <a:p>
            <a:r>
              <a:rPr lang="en-US" sz="2500" dirty="0"/>
              <a:t>For our station here, we’ll connect our transceiver to an amplifier label to end up with a stronger radio signal. </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18166196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57:00</a:t>
            </a:r>
          </a:p>
          <a:p>
            <a:r>
              <a:rPr lang="en-US" sz="2500" b="1" dirty="0"/>
              <a:t>[1] </a:t>
            </a:r>
            <a:r>
              <a:rPr lang="en-US" sz="2500" dirty="0"/>
              <a:t>All ham radio stations use some sort of antenna to radiate our signal</a:t>
            </a:r>
          </a:p>
          <a:p>
            <a:r>
              <a:rPr lang="en-US" sz="2500" dirty="0"/>
              <a:t>Here is our block label for the antenna</a:t>
            </a:r>
            <a:endParaRPr lang="en-US" sz="2500" b="1" dirty="0"/>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28772067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58:00</a:t>
            </a:r>
          </a:p>
          <a:p>
            <a:r>
              <a:rPr lang="en-US" sz="2500" b="1" dirty="0"/>
              <a:t>[1] </a:t>
            </a:r>
            <a:r>
              <a:rPr lang="en-US" sz="2500" dirty="0"/>
              <a:t>We connect the amplifier to the antenna with a special kind of wire called the feedline.  The feedline carries the amplified radio signal to the antenna</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62</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42516105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58:00</a:t>
            </a:r>
          </a:p>
          <a:p>
            <a:r>
              <a:rPr lang="en-US" sz="2500" b="1" dirty="0"/>
              <a:t>[1] </a:t>
            </a:r>
            <a:r>
              <a:rPr lang="en-US" sz="2500" dirty="0"/>
              <a:t>There you have it:  A basic ham radio station in a block diagram. The block diagram gives you a high level picture of your ham radio station system.  But as you become more interested in how things work, you might want to become familiar with schematics.  Schematics are “maps” of all the electronic components inside a device.</a:t>
            </a:r>
          </a:p>
          <a:p>
            <a:r>
              <a:rPr lang="en-US" sz="2500" dirty="0"/>
              <a:t>Now let’s look at schematics…</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63</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24512015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0 minutes for this slide	58:00</a:t>
            </a:r>
          </a:p>
          <a:p>
            <a:r>
              <a:rPr lang="en-US" sz="2500" b="1" dirty="0"/>
              <a:t>[1] </a:t>
            </a:r>
            <a:r>
              <a:rPr lang="en-US" sz="2500" dirty="0"/>
              <a:t>Sometimes the receiver &amp; transmitter are separate, and sometimes they are the same device – the transceiver.</a:t>
            </a:r>
            <a:endParaRPr lang="en-US" sz="2500" b="1" dirty="0"/>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64</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25762627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91005-C234-A5AF-04C3-02E893679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7D43A-0776-FE65-F145-564694450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CB17A6-8E0D-A5E2-D7FD-BF331E7F241C}"/>
              </a:ext>
            </a:extLst>
          </p:cNvPr>
          <p:cNvSpPr>
            <a:spLocks noGrp="1"/>
          </p:cNvSpPr>
          <p:nvPr>
            <p:ph type="body" idx="1"/>
          </p:nvPr>
        </p:nvSpPr>
        <p:spPr/>
        <p:txBody>
          <a:bodyPr>
            <a:normAutofit/>
          </a:bodyPr>
          <a:lstStyle/>
          <a:p>
            <a:pPr>
              <a:tabLst>
                <a:tab pos="5975515" algn="r"/>
              </a:tabLst>
            </a:pPr>
            <a:r>
              <a:rPr lang="en-US" sz="3700" b="1" u="sng" dirty="0"/>
              <a:t>0 minutes for this slide	58:00</a:t>
            </a:r>
          </a:p>
          <a:p>
            <a:r>
              <a:rPr lang="en-US" sz="2500" b="1" dirty="0"/>
              <a:t>[1] </a:t>
            </a:r>
            <a:r>
              <a:rPr lang="en-US" sz="2500" dirty="0"/>
              <a:t>Let’s look at one component of our ham radio station, the transceiver.</a:t>
            </a:r>
            <a:endParaRPr lang="en-US" sz="2500" b="1" dirty="0"/>
          </a:p>
          <a:p>
            <a:pPr>
              <a:tabLst>
                <a:tab pos="5975515" algn="r"/>
              </a:tabLst>
            </a:pPr>
            <a:r>
              <a:rPr lang="en-US" sz="3700" b="1" u="sng" dirty="0">
                <a:solidFill>
                  <a:prstClr val="black"/>
                </a:solidFill>
              </a:rPr>
              <a:t>SLIDE END	</a:t>
            </a:r>
            <a:endParaRPr lang="en-US" sz="2500" dirty="0"/>
          </a:p>
        </p:txBody>
      </p:sp>
      <p:sp>
        <p:nvSpPr>
          <p:cNvPr id="4" name="Footer Placeholder 3">
            <a:extLst>
              <a:ext uri="{FF2B5EF4-FFF2-40B4-BE49-F238E27FC236}">
                <a16:creationId xmlns:a16="http://schemas.microsoft.com/office/drawing/2014/main" id="{28FA564D-8DC5-9A50-353F-0EBC3B5B837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E27BB434-EA76-59F5-5628-F7A0FB5A8260}"/>
              </a:ext>
            </a:extLst>
          </p:cNvPr>
          <p:cNvSpPr>
            <a:spLocks noGrp="1"/>
          </p:cNvSpPr>
          <p:nvPr>
            <p:ph type="sldNum" sz="quarter" idx="11"/>
          </p:nvPr>
        </p:nvSpPr>
        <p:spPr/>
        <p:txBody>
          <a:bodyPr/>
          <a:lstStyle/>
          <a:p>
            <a:fld id="{608D77B8-0EE1-497B-AF73-5464954F0A34}" type="slidenum">
              <a:rPr lang="en-US" smtClean="0"/>
              <a:pPr/>
              <a:t>65</a:t>
            </a:fld>
            <a:endParaRPr lang="en-US"/>
          </a:p>
        </p:txBody>
      </p:sp>
      <p:sp>
        <p:nvSpPr>
          <p:cNvPr id="6" name="Date Placeholder 5">
            <a:extLst>
              <a:ext uri="{FF2B5EF4-FFF2-40B4-BE49-F238E27FC236}">
                <a16:creationId xmlns:a16="http://schemas.microsoft.com/office/drawing/2014/main" id="{5D4F9B44-7372-3A6C-463E-7956DD110373}"/>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2C4D0E20-B10F-2A37-4DE6-34FFBE71E777}"/>
              </a:ext>
            </a:extLst>
          </p:cNvPr>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26850848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58:00</a:t>
            </a:r>
          </a:p>
          <a:p>
            <a:r>
              <a:rPr lang="en-US" sz="2500" b="1" dirty="0"/>
              <a:t>[1] </a:t>
            </a:r>
            <a:r>
              <a:rPr lang="en-US" sz="2500" dirty="0"/>
              <a:t>A schematic maps out all the components  in our transceiver and how they are connected.  This is very helpful when troubleshooting the equipment.  You can’t really repair a complex device like a ham radio transceiver, or even a simple one for that matter, without knowing how to read and use a schematic.</a:t>
            </a:r>
          </a:p>
          <a:p>
            <a:r>
              <a:rPr lang="en-US" sz="2500" dirty="0"/>
              <a:t>If you want to learn more about schematics, the Electronics Merit Badge will help you get there!</a:t>
            </a:r>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10256215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60:00</a:t>
            </a:r>
          </a:p>
          <a:p>
            <a:r>
              <a:rPr lang="en-US" sz="2500" b="1" dirty="0"/>
              <a:t>[1]  </a:t>
            </a:r>
            <a:r>
              <a:rPr lang="en-US" sz="2500" dirty="0"/>
              <a:t>You can see if we just shrink the size of our schematic to make it part of our block diagram, it really doesn’t help us.  </a:t>
            </a:r>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15149110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tabLst>
                <a:tab pos="5975515" algn="r"/>
              </a:tabLst>
            </a:pPr>
            <a:r>
              <a:rPr lang="en-US" sz="3700" b="1" u="sng" dirty="0"/>
              <a:t>1 minute for this slide	61:00</a:t>
            </a:r>
          </a:p>
          <a:p>
            <a:r>
              <a:rPr lang="en-US" sz="2500" b="1" dirty="0"/>
              <a:t>[1]  </a:t>
            </a:r>
            <a:r>
              <a:rPr lang="en-US" sz="2500" dirty="0"/>
              <a:t>The block diagram helps us at a high level, seeing the whole system in an easy-to-read manner.</a:t>
            </a:r>
          </a:p>
          <a:p>
            <a:r>
              <a:rPr lang="en-US" sz="2500" dirty="0"/>
              <a:t>Before you become knowledgeable about electronics, components and schematics, a block diagram should help you understand how a radio system goes together.</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2800" dirty="0"/>
              <a:t>***Note to Instructor:  They should have been building their block diagram throughout the prior slides.  This time period is provided for them to finish the drawing.</a:t>
            </a:r>
          </a:p>
          <a:p>
            <a:endParaRPr lang="en-US" sz="2500" dirty="0"/>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32463012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8015-7050-62BE-8E7F-E57A4FFED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CFD4F-08B3-0AC7-E3EE-009A6BF530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7C25E2-72B0-CC92-53D4-801024E56ED4}"/>
              </a:ext>
            </a:extLst>
          </p:cNvPr>
          <p:cNvSpPr>
            <a:spLocks noGrp="1"/>
          </p:cNvSpPr>
          <p:nvPr>
            <p:ph type="body" idx="1"/>
          </p:nvPr>
        </p:nvSpPr>
        <p:spPr/>
        <p:txBody>
          <a:bodyPr>
            <a:normAutofit/>
          </a:bodyPr>
          <a:lstStyle/>
          <a:p>
            <a:pPr>
              <a:tabLst>
                <a:tab pos="5975515" algn="r"/>
              </a:tabLst>
            </a:pPr>
            <a:r>
              <a:rPr lang="en-US" sz="3700" b="1" u="sng" dirty="0"/>
              <a:t>1 minute for this slide	62:00</a:t>
            </a:r>
          </a:p>
          <a:p>
            <a:r>
              <a:rPr lang="en-US" sz="2500" b="1" dirty="0"/>
              <a:t>[1]  </a:t>
            </a:r>
            <a:r>
              <a:rPr lang="en-US" sz="2500" dirty="0"/>
              <a:t>Recall back in the beginning of class, we talked about which consumer devices we used every day that rely on radio communication.  Can you name some of them?</a:t>
            </a:r>
            <a:endParaRPr lang="en-US" sz="2800" dirty="0"/>
          </a:p>
          <a:p>
            <a:endParaRPr lang="en-US" sz="2500" dirty="0"/>
          </a:p>
          <a:p>
            <a:pPr>
              <a:tabLst>
                <a:tab pos="5975515" algn="r"/>
              </a:tabLst>
            </a:pPr>
            <a:r>
              <a:rPr lang="en-US" sz="3700" b="1" u="sng" dirty="0">
                <a:solidFill>
                  <a:prstClr val="black"/>
                </a:solidFill>
              </a:rPr>
              <a:t>SLIDE END	</a:t>
            </a:r>
            <a:endParaRPr lang="en-US" sz="2500" dirty="0"/>
          </a:p>
        </p:txBody>
      </p:sp>
      <p:sp>
        <p:nvSpPr>
          <p:cNvPr id="4" name="Footer Placeholder 3">
            <a:extLst>
              <a:ext uri="{FF2B5EF4-FFF2-40B4-BE49-F238E27FC236}">
                <a16:creationId xmlns:a16="http://schemas.microsoft.com/office/drawing/2014/main" id="{CDE17609-6A43-5B5C-B841-DCBD6E26E97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651A6225-8521-9B40-472A-4734C539B852}"/>
              </a:ext>
            </a:extLst>
          </p:cNvPr>
          <p:cNvSpPr>
            <a:spLocks noGrp="1"/>
          </p:cNvSpPr>
          <p:nvPr>
            <p:ph type="sldNum" sz="quarter" idx="11"/>
          </p:nvPr>
        </p:nvSpPr>
        <p:spPr/>
        <p:txBody>
          <a:bodyPr/>
          <a:lstStyle/>
          <a:p>
            <a:fld id="{608D77B8-0EE1-497B-AF73-5464954F0A34}" type="slidenum">
              <a:rPr lang="en-US" smtClean="0"/>
              <a:pPr/>
              <a:t>69</a:t>
            </a:fld>
            <a:endParaRPr lang="en-US"/>
          </a:p>
        </p:txBody>
      </p:sp>
      <p:sp>
        <p:nvSpPr>
          <p:cNvPr id="6" name="Date Placeholder 5">
            <a:extLst>
              <a:ext uri="{FF2B5EF4-FFF2-40B4-BE49-F238E27FC236}">
                <a16:creationId xmlns:a16="http://schemas.microsoft.com/office/drawing/2014/main" id="{9CB9A71B-2C66-B802-D08B-377809A97A68}"/>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FA5523FD-1A7D-A1EF-4D5A-B75CDA25B6C1}"/>
              </a:ext>
            </a:extLst>
          </p:cNvPr>
          <p:cNvSpPr>
            <a:spLocks noGrp="1"/>
          </p:cNvSpPr>
          <p:nvPr>
            <p:ph type="hdr" sz="quarter" idx="13"/>
          </p:nvPr>
        </p:nvSpPr>
        <p:spPr/>
        <p:txBody>
          <a:bodyPr/>
          <a:lstStyle/>
          <a:p>
            <a:r>
              <a:rPr lang="en-US" dirty="0"/>
              <a:t>Radio Merit Badge Requirement 5.a.</a:t>
            </a:r>
          </a:p>
        </p:txBody>
      </p:sp>
    </p:spTree>
    <p:extLst>
      <p:ext uri="{BB962C8B-B14F-4D97-AF65-F5344CB8AC3E}">
        <p14:creationId xmlns:p14="http://schemas.microsoft.com/office/powerpoint/2010/main" val="3175766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34"/>
              </a:spcAft>
              <a:tabLst>
                <a:tab pos="5975515" algn="r"/>
              </a:tabLst>
            </a:pPr>
            <a:r>
              <a:rPr lang="en-US" sz="2400" b="1" u="sng" dirty="0"/>
              <a:t>1 minutes for this slide	5:00</a:t>
            </a:r>
          </a:p>
          <a:p>
            <a:pPr>
              <a:spcAft>
                <a:spcPts val="634"/>
              </a:spcAft>
            </a:pPr>
            <a:r>
              <a:rPr lang="en-US" sz="1600" b="1" dirty="0"/>
              <a:t>[1] </a:t>
            </a:r>
            <a:r>
              <a:rPr lang="en-US" sz="1600" dirty="0"/>
              <a:t>Most of you are familiar with the SI unit prefixes when it comes to hard drive space, with kilobytes, Megabytes, and Gigabytes.  The same set of prefixes also works with frequency!  Most of the frequencies used by radio operators are in kilo-hertz, Mega-hertz, or Giga-hertz.  This is thousands, millions, or even billions of oscillations in one second.</a:t>
            </a:r>
          </a:p>
          <a:p>
            <a:pPr>
              <a:spcAft>
                <a:spcPts val="634"/>
              </a:spcAft>
            </a:pPr>
            <a:endParaRPr lang="en-US" sz="1600" dirty="0"/>
          </a:p>
          <a:p>
            <a:pPr>
              <a:tabLst>
                <a:tab pos="5975515" algn="r"/>
              </a:tabLst>
            </a:pPr>
            <a:r>
              <a:rPr lang="en-US" sz="2400" b="1" u="sng" dirty="0"/>
              <a:t>SLIDE END	</a:t>
            </a:r>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a:t>
            </a:fld>
            <a:endParaRPr lang="en-US"/>
          </a:p>
        </p:txBody>
      </p:sp>
      <p:sp>
        <p:nvSpPr>
          <p:cNvPr id="6" name="Date Placeholder 5"/>
          <p:cNvSpPr>
            <a:spLocks noGrp="1"/>
          </p:cNvSpPr>
          <p:nvPr>
            <p:ph type="dt" idx="1"/>
          </p:nvPr>
        </p:nvSpPr>
        <p:spPr/>
        <p:txBody>
          <a:bodyPr/>
          <a:lstStyle/>
          <a:p>
            <a:fld id="{CA843E8B-B33B-494B-89F7-374D5FDFA518}"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1624730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800" b="1" u="sng" dirty="0"/>
              <a:t>0 minutes for this slide	63:00</a:t>
            </a:r>
          </a:p>
          <a:p>
            <a:r>
              <a:rPr lang="en-US" sz="1600" b="1" dirty="0"/>
              <a:t>[1] </a:t>
            </a:r>
            <a:r>
              <a:rPr lang="en-US" sz="1600" b="0" dirty="0"/>
              <a:t>Now we are going to talk about how radio is used to keep the public aware of the weather.</a:t>
            </a:r>
          </a:p>
          <a:p>
            <a:endParaRPr lang="en-US" sz="1600" dirty="0"/>
          </a:p>
          <a:p>
            <a:pPr>
              <a:tabLst>
                <a:tab pos="5975515" algn="r"/>
              </a:tabLst>
            </a:pPr>
            <a:r>
              <a:rPr lang="en-US" sz="2800" b="1" u="sng" dirty="0"/>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70</a:t>
            </a:fld>
            <a:endParaRPr lang="en-US"/>
          </a:p>
        </p:txBody>
      </p:sp>
      <p:sp>
        <p:nvSpPr>
          <p:cNvPr id="6" name="Date Placeholder 5"/>
          <p:cNvSpPr>
            <a:spLocks noGrp="1"/>
          </p:cNvSpPr>
          <p:nvPr>
            <p:ph type="dt" idx="1"/>
          </p:nvPr>
        </p:nvSpPr>
        <p:spPr/>
        <p:txBody>
          <a:bodyPr/>
          <a:lstStyle/>
          <a:p>
            <a:fld id="{08563B94-ACDD-4C11-8343-5BAD9CD37407}"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5544788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63:00</a:t>
            </a:r>
          </a:p>
          <a:p>
            <a:r>
              <a:rPr lang="en-US" b="1" dirty="0"/>
              <a:t>[1] </a:t>
            </a:r>
            <a:r>
              <a:rPr lang="en-US" dirty="0"/>
              <a:t>NOAA Weather Radio (NWR; also known as NOAA Weather Radio All Hazards) is a network of radio stations in the United States that broadcast continuous weather information directly from a nearby (&lt;40 miles) weather forecast office.</a:t>
            </a:r>
          </a:p>
          <a:p>
            <a:r>
              <a:rPr lang="en-US" dirty="0"/>
              <a:t>NOAA Weather Radio broadcasts National Weather Service warnings, watches, forecasts, weather observations and other hazard information 24 hours a day. </a:t>
            </a:r>
          </a:p>
          <a:p>
            <a:r>
              <a:rPr lang="en-US" dirty="0"/>
              <a:t>It also broadcasts alerts of non-weather emergencies such as national security, natural, environmental and public safety (such as an AMBER Alert) through the U.S. Federal Communications Commission's (FCC) Emergency Alert System.</a:t>
            </a:r>
          </a:p>
          <a:p>
            <a:pPr>
              <a:tabLst>
                <a:tab pos="5975515" algn="r"/>
              </a:tabLst>
            </a:pPr>
            <a:r>
              <a:rPr lang="en-US" b="1" u="sng" dirty="0">
                <a:solidFill>
                  <a:prstClr val="black"/>
                </a:solidFill>
              </a:rPr>
              <a:t>SLIDE END	</a:t>
            </a:r>
            <a:endParaRPr lang="en-US" sz="11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71</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5.d.</a:t>
            </a:r>
          </a:p>
        </p:txBody>
      </p:sp>
    </p:spTree>
    <p:extLst>
      <p:ext uri="{BB962C8B-B14F-4D97-AF65-F5344CB8AC3E}">
        <p14:creationId xmlns:p14="http://schemas.microsoft.com/office/powerpoint/2010/main" val="18180570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64:00</a:t>
            </a:r>
          </a:p>
          <a:p>
            <a:r>
              <a:rPr lang="en-US" b="1" dirty="0"/>
              <a:t>[1] </a:t>
            </a:r>
            <a:r>
              <a:rPr lang="en-US" dirty="0"/>
              <a:t>There are many special radios designed for receiving NWR broadcasts.  One of these radio receivers could be a great addition to your home emergency kit!</a:t>
            </a:r>
          </a:p>
          <a:p>
            <a:pPr>
              <a:tabLst>
                <a:tab pos="5975515" algn="r"/>
              </a:tabLst>
            </a:pPr>
            <a:r>
              <a:rPr lang="en-US" b="1" u="sng" dirty="0">
                <a:solidFill>
                  <a:prstClr val="black"/>
                </a:solidFill>
              </a:rPr>
              <a:t>SLIDE END	</a:t>
            </a:r>
            <a:endParaRPr lang="en-US" sz="11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72</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5.d.</a:t>
            </a:r>
          </a:p>
        </p:txBody>
      </p:sp>
    </p:spTree>
    <p:extLst>
      <p:ext uri="{BB962C8B-B14F-4D97-AF65-F5344CB8AC3E}">
        <p14:creationId xmlns:p14="http://schemas.microsoft.com/office/powerpoint/2010/main" val="11508756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7DA6B-6338-12F7-DEB0-220CFC3BB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2EDAE-8C59-67A6-1379-3484611D1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7FA21-0986-4A1D-3696-A46B1517A3AC}"/>
              </a:ext>
            </a:extLst>
          </p:cNvPr>
          <p:cNvSpPr>
            <a:spLocks noGrp="1"/>
          </p:cNvSpPr>
          <p:nvPr>
            <p:ph type="body" idx="1"/>
          </p:nvPr>
        </p:nvSpPr>
        <p:spPr/>
        <p:txBody>
          <a:bodyPr/>
          <a:lstStyle/>
          <a:p>
            <a:pPr>
              <a:tabLst>
                <a:tab pos="5975515" algn="r"/>
              </a:tabLst>
            </a:pPr>
            <a:r>
              <a:rPr lang="en-US" sz="2800" b="1" u="sng" dirty="0"/>
              <a:t>0 minutes for this slide	65:00</a:t>
            </a:r>
          </a:p>
          <a:p>
            <a:r>
              <a:rPr lang="en-US" sz="1600" b="1" dirty="0"/>
              <a:t>[1] </a:t>
            </a:r>
            <a:r>
              <a:rPr lang="en-US" sz="1600" b="0" dirty="0"/>
              <a:t>Now we are going to talk about how radio is used to do inventory!</a:t>
            </a:r>
          </a:p>
          <a:p>
            <a:endParaRPr lang="en-US" sz="1600" dirty="0"/>
          </a:p>
          <a:p>
            <a:pPr>
              <a:tabLst>
                <a:tab pos="5975515" algn="r"/>
              </a:tabLst>
            </a:pPr>
            <a:r>
              <a:rPr lang="en-US" sz="2800" b="1" u="sng" dirty="0"/>
              <a:t>SLIDE END	</a:t>
            </a:r>
          </a:p>
          <a:p>
            <a:endParaRPr lang="en-US" dirty="0"/>
          </a:p>
        </p:txBody>
      </p:sp>
      <p:sp>
        <p:nvSpPr>
          <p:cNvPr id="4" name="Footer Placeholder 3">
            <a:extLst>
              <a:ext uri="{FF2B5EF4-FFF2-40B4-BE49-F238E27FC236}">
                <a16:creationId xmlns:a16="http://schemas.microsoft.com/office/drawing/2014/main" id="{228911B9-23B3-0F4F-BEDB-5837C44042FE}"/>
              </a:ext>
            </a:extLst>
          </p:cNvPr>
          <p:cNvSpPr>
            <a:spLocks noGrp="1"/>
          </p:cNvSpPr>
          <p:nvPr>
            <p:ph type="ftr" sz="quarter" idx="4"/>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4B16B054-0E7C-BA2C-C2A9-7D902D6BF83D}"/>
              </a:ext>
            </a:extLst>
          </p:cNvPr>
          <p:cNvSpPr>
            <a:spLocks noGrp="1"/>
          </p:cNvSpPr>
          <p:nvPr>
            <p:ph type="sldNum" sz="quarter" idx="5"/>
          </p:nvPr>
        </p:nvSpPr>
        <p:spPr/>
        <p:txBody>
          <a:bodyPr/>
          <a:lstStyle/>
          <a:p>
            <a:fld id="{608D77B8-0EE1-497B-AF73-5464954F0A34}" type="slidenum">
              <a:rPr lang="en-US" smtClean="0"/>
              <a:pPr/>
              <a:t>73</a:t>
            </a:fld>
            <a:endParaRPr lang="en-US"/>
          </a:p>
        </p:txBody>
      </p:sp>
      <p:sp>
        <p:nvSpPr>
          <p:cNvPr id="6" name="Date Placeholder 5">
            <a:extLst>
              <a:ext uri="{FF2B5EF4-FFF2-40B4-BE49-F238E27FC236}">
                <a16:creationId xmlns:a16="http://schemas.microsoft.com/office/drawing/2014/main" id="{B4856408-57DB-71EE-635B-D636D80FDE5C}"/>
              </a:ext>
            </a:extLst>
          </p:cNvPr>
          <p:cNvSpPr>
            <a:spLocks noGrp="1"/>
          </p:cNvSpPr>
          <p:nvPr>
            <p:ph type="dt" idx="1"/>
          </p:nvPr>
        </p:nvSpPr>
        <p:spPr/>
        <p:txBody>
          <a:bodyPr/>
          <a:lstStyle/>
          <a:p>
            <a:fld id="{08563B94-ACDD-4C11-8343-5BAD9CD37407}" type="datetime1">
              <a:rPr lang="en-US" smtClean="0"/>
              <a:t>8/23/26</a:t>
            </a:fld>
            <a:endParaRPr lang="en-US" dirty="0"/>
          </a:p>
        </p:txBody>
      </p:sp>
      <p:sp>
        <p:nvSpPr>
          <p:cNvPr id="7" name="Header Placeholder 6">
            <a:extLst>
              <a:ext uri="{FF2B5EF4-FFF2-40B4-BE49-F238E27FC236}">
                <a16:creationId xmlns:a16="http://schemas.microsoft.com/office/drawing/2014/main" id="{659E31C9-627A-19F5-BBF2-65F1595EB652}"/>
              </a:ext>
            </a:extLst>
          </p:cNvPr>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4249971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800" b="1" u="sng" dirty="0"/>
              <a:t>1 minute for this slide	65:00</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dirty="0"/>
              <a:t>[1] </a:t>
            </a:r>
            <a:r>
              <a:rPr lang="en-US" b="0" i="0" dirty="0">
                <a:solidFill>
                  <a:schemeClr val="bg1"/>
                </a:solidFill>
                <a:effectLst/>
                <a:latin typeface="Google Sans"/>
              </a:rPr>
              <a:t>RFID works through a reader and tag system, where a reader sends out radio frequency (RF) signals that power an RFID tag. The tag, which contains a microchip and antenna, then transmits its stored data back to the reader, which converts the radio waves into usable information. The reader's signal can power the tag (passive tags) or the tag can have its own power source (active tags), which determines its read range.</a:t>
            </a:r>
            <a:endParaRPr lang="en-US" sz="1600" dirty="0"/>
          </a:p>
          <a:p>
            <a:pPr>
              <a:tabLst>
                <a:tab pos="5975515" algn="r"/>
              </a:tabLst>
            </a:pPr>
            <a:r>
              <a:rPr lang="en-US" sz="2800" b="1" u="sng" dirty="0"/>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74</a:t>
            </a:fld>
            <a:endParaRPr lang="en-US"/>
          </a:p>
        </p:txBody>
      </p:sp>
      <p:sp>
        <p:nvSpPr>
          <p:cNvPr id="6" name="Date Placeholder 5"/>
          <p:cNvSpPr>
            <a:spLocks noGrp="1"/>
          </p:cNvSpPr>
          <p:nvPr>
            <p:ph type="dt" idx="1"/>
          </p:nvPr>
        </p:nvSpPr>
        <p:spPr/>
        <p:txBody>
          <a:bodyPr/>
          <a:lstStyle/>
          <a:p>
            <a:fld id="{0705B530-280E-CB49-8E6D-5F58DFFB7807}"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1597785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0 minutes for this slide	66:00</a:t>
            </a:r>
          </a:p>
          <a:p>
            <a:r>
              <a:rPr lang="en-US" sz="2500" b="1" dirty="0"/>
              <a:t>[1]</a:t>
            </a:r>
            <a:r>
              <a:rPr lang="en-US" sz="2500" dirty="0"/>
              <a:t>  As we mentioned at the beginning of this course, most all of us use radio every day, even if we’re not a ham radio operator!  We use cell phones!</a:t>
            </a:r>
            <a:endParaRPr lang="en-US" sz="2500" b="1" dirty="0"/>
          </a:p>
          <a:p>
            <a:pPr>
              <a:tabLst>
                <a:tab pos="5975515" algn="r"/>
              </a:tabLst>
            </a:pPr>
            <a:r>
              <a:rPr lang="en-US" sz="4100" b="1" u="sng" dirty="0"/>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75</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27557199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tabLst>
                <a:tab pos="5975515" algn="r"/>
              </a:tabLst>
            </a:pPr>
            <a:r>
              <a:rPr lang="en-US" sz="4100" b="1" u="sng" dirty="0"/>
              <a:t>1 minute for this slide	66:00</a:t>
            </a:r>
          </a:p>
          <a:p>
            <a:r>
              <a:rPr lang="en-US" sz="2500" b="1" dirty="0"/>
              <a:t>[1] </a:t>
            </a:r>
            <a:r>
              <a:rPr lang="en-US" sz="2500" dirty="0"/>
              <a:t> Ever see one of these towers someplace in your town? ASK:  What is it? </a:t>
            </a:r>
          </a:p>
          <a:p>
            <a:r>
              <a:rPr lang="en-US" sz="2500" dirty="0"/>
              <a:t>Cellular telephone base station antennas like this one are located in more places than you would imagine!  We take them for granted, but this is a very interesting technology!  They send and receive communications signals 24 hours a day.</a:t>
            </a:r>
          </a:p>
          <a:p>
            <a:r>
              <a:rPr lang="en-US" sz="2500" dirty="0"/>
              <a:t>A mobile phone or wireless device is a low-power two way radio operating at a maximum of 2 watts (peak). </a:t>
            </a:r>
          </a:p>
          <a:p>
            <a:pPr>
              <a:tabLst>
                <a:tab pos="5975515" algn="r"/>
              </a:tabLst>
            </a:pPr>
            <a:r>
              <a:rPr lang="en-US" sz="4100" b="1" u="sng" dirty="0"/>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76</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292671942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tabLst>
                <a:tab pos="5975515" algn="r"/>
              </a:tabLst>
            </a:pPr>
            <a:r>
              <a:rPr lang="en-US" sz="4100" b="1" u="sng" dirty="0"/>
              <a:t>2 minutes for this slide	67:00</a:t>
            </a:r>
          </a:p>
          <a:p>
            <a:r>
              <a:rPr lang="en-US" sz="2500" dirty="0"/>
              <a:t>Much of the phone is a battery, strong enough to make several calls, send lots of test messages, search the Internet and take photos with the camera!</a:t>
            </a:r>
          </a:p>
          <a:p>
            <a:r>
              <a:rPr lang="en-US" sz="2500" dirty="0"/>
              <a:t>The phone has an audio circuit that includes a microphone and a small speaker.  Some have earpiece connections; others use Bluetooth to send an audio signal to a wireless earpiece.  Bluetooth is another form of digital radio!</a:t>
            </a:r>
          </a:p>
          <a:p>
            <a:r>
              <a:rPr lang="en-US" sz="2500" dirty="0"/>
              <a:t>Of course, the phone has a computer with lots of memory.  A cell phone has more computing power than the computer used when we sent a man to the moon!</a:t>
            </a:r>
          </a:p>
          <a:p>
            <a:r>
              <a:rPr lang="en-US" sz="2500" b="0" dirty="0"/>
              <a:t>T</a:t>
            </a:r>
            <a:r>
              <a:rPr lang="en-US" sz="2500" dirty="0"/>
              <a:t>he phone has a transceiver section, one that transmits and receives signals.  </a:t>
            </a:r>
          </a:p>
          <a:p>
            <a:r>
              <a:rPr lang="en-US" sz="2500" dirty="0"/>
              <a:t>Finally, no radio system will work without an antenna.  Yes, even cell phones have built-in antennas!</a:t>
            </a:r>
          </a:p>
          <a:p>
            <a:r>
              <a:rPr lang="en-US" sz="2500" dirty="0"/>
              <a:t>Such mobile phones have become more important for all the things they do besides making a call!</a:t>
            </a:r>
          </a:p>
          <a:p>
            <a:pPr>
              <a:tabLst>
                <a:tab pos="5975515" algn="r"/>
              </a:tabLst>
            </a:pPr>
            <a:r>
              <a:rPr lang="en-US" sz="4100" b="1" u="sng" dirty="0"/>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77</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34828143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tabLst>
                <a:tab pos="5975515" algn="r"/>
              </a:tabLst>
            </a:pPr>
            <a:r>
              <a:rPr lang="en-US" sz="4100" b="1" u="sng" dirty="0"/>
              <a:t>3 minutes for this slide	69:00</a:t>
            </a:r>
          </a:p>
          <a:p>
            <a:r>
              <a:rPr lang="en-US" sz="2500" b="1" dirty="0"/>
              <a:t>[9]  </a:t>
            </a:r>
            <a:r>
              <a:rPr lang="en-US" sz="2500" dirty="0"/>
              <a:t>Let’s look at the basics of a cellular telephone system in a make-believe town (somewhere.)</a:t>
            </a:r>
          </a:p>
          <a:p>
            <a:r>
              <a:rPr lang="en-US" sz="2500" b="1" dirty="0"/>
              <a:t>[8]  </a:t>
            </a:r>
            <a:r>
              <a:rPr lang="en-US" sz="2500" dirty="0"/>
              <a:t>First, we’ve got those base station antennas.  Wireless companies locate them in the best possible places, considering population, obstructions to signals and available property.  We’re just showing four base station antennas here, but there are usually enough in any size town to cover most all areas.</a:t>
            </a:r>
          </a:p>
          <a:p>
            <a:r>
              <a:rPr lang="en-US" sz="2500" b="1" dirty="0"/>
              <a:t>[7]</a:t>
            </a:r>
            <a:r>
              <a:rPr lang="en-US" sz="2500" dirty="0"/>
              <a:t>  Now we’re showing the “cells” that are covered by the base station antennas.  The cell is as big as the range of the base station antenna.  Here we’re showing they all reach out the same distance, but in reality, the distances can vary quite a bit.  If we want a bigger cell, we can at least increase the power of a base station transmitter.  For this discussion, we’ll show them to have the same range.</a:t>
            </a:r>
          </a:p>
          <a:p>
            <a:r>
              <a:rPr lang="en-US" sz="2500" b="1" dirty="0"/>
              <a:t>[6]  </a:t>
            </a:r>
            <a:r>
              <a:rPr lang="en-US" sz="2500" dirty="0"/>
              <a:t>The base station antennas are all wired directly to the cell carrier’s network, which ties all base stations together around the country.  </a:t>
            </a:r>
          </a:p>
          <a:p>
            <a:r>
              <a:rPr lang="en-US" sz="2500" b="1" dirty="0"/>
              <a:t>[5]  </a:t>
            </a:r>
            <a:r>
              <a:rPr lang="en-US" sz="2500" dirty="0"/>
              <a:t>The cell carrier’s network is also tied to other carrier’s networks and to standard telephone systems.</a:t>
            </a:r>
          </a:p>
          <a:p>
            <a:r>
              <a:rPr lang="en-US" sz="2500" b="1" dirty="0"/>
              <a:t>[4]  </a:t>
            </a:r>
            <a:r>
              <a:rPr lang="en-US" sz="2500" dirty="0"/>
              <a:t>When your phone is turned-on, even when you are not using it, it tries to link up with the nearest base station antennas.  How well it’s doing this is usually shown with some indication on your phone.</a:t>
            </a:r>
          </a:p>
          <a:p>
            <a:r>
              <a:rPr lang="en-US" sz="2500" dirty="0"/>
              <a:t>In this case, the phone is linked very well to two base station antennas because of your location.</a:t>
            </a:r>
          </a:p>
          <a:p>
            <a:r>
              <a:rPr lang="en-US" sz="2500" b="1" dirty="0"/>
              <a:t>[3]  </a:t>
            </a:r>
            <a:r>
              <a:rPr lang="en-US" sz="2500" dirty="0"/>
              <a:t>When you call a friend up here, he is also close enough to a base station tower to have a very connection.  He probably won’t experience a “drop” because he has a strong signal.</a:t>
            </a:r>
          </a:p>
          <a:p>
            <a:r>
              <a:rPr lang="en-US" sz="2500" b="1" dirty="0"/>
              <a:t>[2]  </a:t>
            </a:r>
            <a:r>
              <a:rPr lang="en-US" sz="2500" dirty="0"/>
              <a:t>But when you call a different friend down here, his location is on the edge of the cell, with no other base station near by.  His call may “drop” because of this. </a:t>
            </a:r>
          </a:p>
          <a:p>
            <a:r>
              <a:rPr lang="en-US" sz="2500" b="1" dirty="0"/>
              <a:t>[1]  </a:t>
            </a:r>
            <a:r>
              <a:rPr lang="en-US" sz="2500" dirty="0"/>
              <a:t>And when you try calling another friend down here, his cell phone will not pick up a signal because he is out of range of the cell.  His phone will probably indicate “no signal” or “out of range” or something like that.</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62750470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tabLst>
                <a:tab pos="5975515" algn="r"/>
              </a:tabLst>
            </a:pPr>
            <a:r>
              <a:rPr lang="en-US" sz="4100" b="1" u="sng" dirty="0"/>
              <a:t>1 minute for this slide	72:00</a:t>
            </a:r>
          </a:p>
          <a:p>
            <a:r>
              <a:rPr lang="en-US" sz="2500" b="1" dirty="0"/>
              <a:t>[1]  </a:t>
            </a:r>
            <a:r>
              <a:rPr lang="en-US" sz="2500" dirty="0"/>
              <a:t>We could talk a lot about the differences between using mobile phones and ham radio during disasters, but let’s look at some big differences. </a:t>
            </a:r>
          </a:p>
          <a:p>
            <a:r>
              <a:rPr lang="en-US" sz="2500" dirty="0"/>
              <a:t>Cell systems during normal use are handling large numbers of regular calls, usually at about a 90% load.  We’ve learned that cell systems quickly are overloaded when a disaster occurs:  If twice as many people tried to use a mobile phone, the system would be loaded at 180% -- It won’t work!  The only real load with ham radio is the ability of trained hams to operate under emergency protocol.</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79</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1515635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tabLst>
                <a:tab pos="5975515" algn="r"/>
              </a:tabLst>
            </a:pPr>
            <a:r>
              <a:rPr lang="en-US" sz="3700" b="1" u="sng" dirty="0"/>
              <a:t>2 minutes for this slide	6:00</a:t>
            </a:r>
          </a:p>
          <a:p>
            <a:r>
              <a:rPr lang="en-US" sz="2500" b="1" dirty="0"/>
              <a:t>[6]  </a:t>
            </a:r>
            <a:r>
              <a:rPr lang="en-US" sz="2500" dirty="0"/>
              <a:t>Now let’s talk about “wavelength.”  Radio waves have certain lengths, and it’s very important to understand this.  For starters, you can see that the peaks and valleys of these two radio waves are spaced differently.</a:t>
            </a:r>
          </a:p>
          <a:p>
            <a:r>
              <a:rPr lang="en-US" sz="2500" b="1" dirty="0"/>
              <a:t>[5]  </a:t>
            </a:r>
            <a:r>
              <a:rPr lang="en-US" sz="2500" b="1" dirty="0">
                <a:solidFill>
                  <a:srgbClr val="FF0000"/>
                </a:solidFill>
              </a:rPr>
              <a:t>&lt;stops movement&gt;</a:t>
            </a:r>
          </a:p>
          <a:p>
            <a:r>
              <a:rPr lang="en-US" sz="2500" b="1" dirty="0"/>
              <a:t>[4] </a:t>
            </a:r>
            <a:r>
              <a:rPr lang="en-US" sz="2500" dirty="0"/>
              <a:t>We call the distance between two successive peaks the “wavelength” of the radio wave.</a:t>
            </a:r>
          </a:p>
          <a:p>
            <a:r>
              <a:rPr lang="en-US" sz="2500" b="1" dirty="0"/>
              <a:t>[3] </a:t>
            </a:r>
            <a:r>
              <a:rPr lang="en-US" sz="2500" dirty="0"/>
              <a:t>Notice that the wavelength of the top wave is longer than that of the lower wave.  The wavelength of the bottom is 1/3 that of the top; you can see that three successive peaks fit in the same space as one above.</a:t>
            </a:r>
          </a:p>
          <a:p>
            <a:r>
              <a:rPr lang="en-US" sz="2500" b="1" dirty="0"/>
              <a:t>[2]  </a:t>
            </a:r>
            <a:r>
              <a:rPr lang="en-US" sz="2500" dirty="0"/>
              <a:t>The longer the wavelength, the lower the frequency.  </a:t>
            </a:r>
          </a:p>
          <a:p>
            <a:r>
              <a:rPr lang="en-US" sz="2500" dirty="0"/>
              <a:t>One interesting thing is that with longer wavelengths and lower frequencies, the amount of energy in the radio wave is lower, too. </a:t>
            </a:r>
          </a:p>
          <a:p>
            <a:r>
              <a:rPr lang="en-US" sz="2500" b="1" dirty="0"/>
              <a:t>[1]  </a:t>
            </a:r>
            <a:r>
              <a:rPr lang="en-US" sz="2500" dirty="0"/>
              <a:t>Shorter wavelengths result in higher frequencies.</a:t>
            </a:r>
          </a:p>
          <a:p>
            <a:r>
              <a:rPr lang="en-US" sz="2500" dirty="0"/>
              <a:t>And just the opposite of longer waves, shorter wavelengths present much higher energy;  that’s why the “micro” waves in a microwave oven can heat food!</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3</a:t>
            </a:r>
          </a:p>
        </p:txBody>
      </p:sp>
    </p:spTree>
    <p:extLst>
      <p:ext uri="{BB962C8B-B14F-4D97-AF65-F5344CB8AC3E}">
        <p14:creationId xmlns:p14="http://schemas.microsoft.com/office/powerpoint/2010/main" val="18180570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4100" b="1" u="sng" dirty="0"/>
              <a:t>1 minute for this slide	73:00</a:t>
            </a:r>
          </a:p>
          <a:p>
            <a:r>
              <a:rPr lang="en-US" sz="2500" b="1" dirty="0"/>
              <a:t>[1]  </a:t>
            </a:r>
            <a:r>
              <a:rPr lang="en-US" sz="2500" dirty="0"/>
              <a:t>Cell systems also require electrical power.  Ham radio does as well, but can easily be functional with batteries or portable generators.  Cell systems do not have the same capabilities!</a:t>
            </a:r>
          </a:p>
          <a:p>
            <a:pPr>
              <a:tabLst>
                <a:tab pos="5975515" algn="r"/>
              </a:tabLst>
            </a:pPr>
            <a:r>
              <a:rPr lang="en-US" sz="41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80</a:t>
            </a:fld>
            <a:endParaRPr lang="en-US"/>
          </a:p>
        </p:txBody>
      </p:sp>
      <p:sp>
        <p:nvSpPr>
          <p:cNvPr id="6" name="Date Placeholder 5"/>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6290775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u="sng" dirty="0"/>
              <a:t>2 minutes for this slide						74:00</a:t>
            </a:r>
          </a:p>
          <a:p>
            <a:r>
              <a:rPr lang="en-US" b="1" dirty="0"/>
              <a:t>[1] </a:t>
            </a:r>
            <a:r>
              <a:rPr lang="en-US" dirty="0"/>
              <a:t>Many of</a:t>
            </a:r>
            <a:r>
              <a:rPr lang="en-US" baseline="0" dirty="0"/>
              <a:t> you have heard of the different generations of cellular networks.  The first generator of cellular standard arrived in 1991 and was all analog.  With each generation, new features and higher data rates arrive.  Higher data rates allows users to stream more and more information (Megabytes) per second.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81</a:t>
            </a:fld>
            <a:endParaRPr lang="en-US"/>
          </a:p>
        </p:txBody>
      </p:sp>
      <p:sp>
        <p:nvSpPr>
          <p:cNvPr id="6" name="Date Placeholder 5"/>
          <p:cNvSpPr>
            <a:spLocks noGrp="1"/>
          </p:cNvSpPr>
          <p:nvPr>
            <p:ph type="dt" idx="12"/>
          </p:nvPr>
        </p:nvSpPr>
        <p:spPr/>
        <p:txBody>
          <a:bodyPr/>
          <a:lstStyle/>
          <a:p>
            <a:fld id="{7BA97444-E5F0-4184-AE1A-1BB46DB5F84E}" type="datetime1">
              <a:rPr lang="en-US" smtClean="0"/>
              <a:t>8/23/26</a:t>
            </a:fld>
            <a:endParaRPr lang="en-US" dirty="0"/>
          </a:p>
        </p:txBody>
      </p:sp>
      <p:sp>
        <p:nvSpPr>
          <p:cNvPr id="7" name="Header Placeholder 6"/>
          <p:cNvSpPr>
            <a:spLocks noGrp="1"/>
          </p:cNvSpPr>
          <p:nvPr>
            <p:ph type="hdr" sz="quarter" idx="13"/>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7577088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u="sng" dirty="0"/>
              <a:t>2 minutes for this slide						76:00</a:t>
            </a:r>
          </a:p>
          <a:p>
            <a:r>
              <a:rPr lang="en-US" b="1" dirty="0"/>
              <a:t>[1] </a:t>
            </a:r>
            <a:r>
              <a:rPr lang="en-US" dirty="0"/>
              <a:t>With</a:t>
            </a:r>
            <a:r>
              <a:rPr lang="en-US" baseline="0" dirty="0"/>
              <a:t> “5G”, cell phones (which are actually radios) now transmit in the 3-4 GHz band, meaning that in each channel they can transmit 3-4 Billion bits of information per second, and they use many channels in there as well!  There is a tradeoff however.  With higher frequency comes shorter transmission distance.  This means there must be more 5G antennas in more places.  Most 5G antennas are really tiny however so you are likely surrounded by them in a city and would never know it!</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82</a:t>
            </a:fld>
            <a:endParaRPr lang="en-US"/>
          </a:p>
        </p:txBody>
      </p:sp>
      <p:sp>
        <p:nvSpPr>
          <p:cNvPr id="6" name="Date Placeholder 5"/>
          <p:cNvSpPr>
            <a:spLocks noGrp="1"/>
          </p:cNvSpPr>
          <p:nvPr>
            <p:ph type="dt" idx="12"/>
          </p:nvPr>
        </p:nvSpPr>
        <p:spPr/>
        <p:txBody>
          <a:bodyPr/>
          <a:lstStyle/>
          <a:p>
            <a:fld id="{D32DBC33-A11A-4F55-9235-8F965C4CFCED}" type="datetime1">
              <a:rPr lang="en-US" smtClean="0"/>
              <a:t>8/23/26</a:t>
            </a:fld>
            <a:endParaRPr lang="en-US" dirty="0"/>
          </a:p>
        </p:txBody>
      </p:sp>
      <p:sp>
        <p:nvSpPr>
          <p:cNvPr id="7" name="Header Placeholder 6"/>
          <p:cNvSpPr>
            <a:spLocks noGrp="1"/>
          </p:cNvSpPr>
          <p:nvPr>
            <p:ph type="hdr" sz="quarter" idx="13"/>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78510580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F295C-BBA1-8E26-30BF-F0E483568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77C37-1FCA-FE3D-01D2-BCBE6D3277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E0076-8F0C-5ABA-90ED-4377159DC192}"/>
              </a:ext>
            </a:extLst>
          </p:cNvPr>
          <p:cNvSpPr>
            <a:spLocks noGrp="1"/>
          </p:cNvSpPr>
          <p:nvPr>
            <p:ph type="body" idx="1"/>
          </p:nvPr>
        </p:nvSpPr>
        <p:spPr/>
        <p:txBody>
          <a:bodyPr>
            <a:normAutofit/>
          </a:bodyPr>
          <a:lstStyle/>
          <a:p>
            <a:pPr>
              <a:tabLst>
                <a:tab pos="5975515" algn="r"/>
              </a:tabLst>
            </a:pPr>
            <a:r>
              <a:rPr lang="en-US" sz="4100" b="1" u="sng" dirty="0"/>
              <a:t>1 minute for this slide	78:00</a:t>
            </a:r>
          </a:p>
          <a:p>
            <a:r>
              <a:rPr lang="en-US" sz="2500" b="1" dirty="0"/>
              <a:t>[1]  </a:t>
            </a:r>
            <a:r>
              <a:rPr lang="en-US" sz="2500" dirty="0"/>
              <a:t>Cell systems have an ”airplane mode” where the cellular frequencies that would potentially interfere with aircraft operation are disabled.  Both Bluetooth and </a:t>
            </a:r>
            <a:r>
              <a:rPr lang="en-US" sz="2500" dirty="0" err="1"/>
              <a:t>wifi</a:t>
            </a:r>
            <a:r>
              <a:rPr lang="en-US" sz="2500" dirty="0"/>
              <a:t> can still be used in this mode.  Cell phones also are radio receivers.  They know where they are and what time it is by receiving radio signals from orbiting satellites.</a:t>
            </a:r>
          </a:p>
          <a:p>
            <a:pPr>
              <a:tabLst>
                <a:tab pos="5975515" algn="r"/>
              </a:tabLst>
            </a:pPr>
            <a:r>
              <a:rPr lang="en-US" sz="4100" b="1" u="sng" dirty="0"/>
              <a:t>SLIDE END	</a:t>
            </a:r>
          </a:p>
        </p:txBody>
      </p:sp>
      <p:sp>
        <p:nvSpPr>
          <p:cNvPr id="4" name="Footer Placeholder 3">
            <a:extLst>
              <a:ext uri="{FF2B5EF4-FFF2-40B4-BE49-F238E27FC236}">
                <a16:creationId xmlns:a16="http://schemas.microsoft.com/office/drawing/2014/main" id="{95A823D1-2DBA-E221-DB1E-7C933470A079}"/>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3D9D5DE4-6E24-A65D-2636-6A0D1F94C1CF}"/>
              </a:ext>
            </a:extLst>
          </p:cNvPr>
          <p:cNvSpPr>
            <a:spLocks noGrp="1"/>
          </p:cNvSpPr>
          <p:nvPr>
            <p:ph type="sldNum" sz="quarter" idx="11"/>
          </p:nvPr>
        </p:nvSpPr>
        <p:spPr/>
        <p:txBody>
          <a:bodyPr/>
          <a:lstStyle/>
          <a:p>
            <a:fld id="{608D77B8-0EE1-497B-AF73-5464954F0A34}" type="slidenum">
              <a:rPr lang="en-US" smtClean="0"/>
              <a:pPr/>
              <a:t>83</a:t>
            </a:fld>
            <a:endParaRPr lang="en-US"/>
          </a:p>
        </p:txBody>
      </p:sp>
      <p:sp>
        <p:nvSpPr>
          <p:cNvPr id="6" name="Date Placeholder 5">
            <a:extLst>
              <a:ext uri="{FF2B5EF4-FFF2-40B4-BE49-F238E27FC236}">
                <a16:creationId xmlns:a16="http://schemas.microsoft.com/office/drawing/2014/main" id="{F7E35ACB-B737-EBEC-59A4-42FE34ACA0E9}"/>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E319C4F3-4A4A-F9A9-57D0-04ED9AC172BC}"/>
              </a:ext>
            </a:extLst>
          </p:cNvPr>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34024913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0D10-DE59-CF61-13BB-A2A64FDB6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38C58E-333C-1974-E66F-6ED928ECD7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F34BA-6E54-5E88-283C-EDCE9AAC7963}"/>
              </a:ext>
            </a:extLst>
          </p:cNvPr>
          <p:cNvSpPr>
            <a:spLocks noGrp="1"/>
          </p:cNvSpPr>
          <p:nvPr>
            <p:ph type="body" idx="1"/>
          </p:nvPr>
        </p:nvSpPr>
        <p:spPr/>
        <p:txBody>
          <a:bodyPr>
            <a:normAutofit/>
          </a:bodyPr>
          <a:lstStyle/>
          <a:p>
            <a:pPr>
              <a:tabLst>
                <a:tab pos="5975515" algn="r"/>
              </a:tabLst>
            </a:pPr>
            <a:r>
              <a:rPr lang="en-US" sz="4100" b="1" u="sng" dirty="0"/>
              <a:t>1 minute for this slide	79:00</a:t>
            </a:r>
          </a:p>
          <a:p>
            <a:r>
              <a:rPr lang="en-US" sz="2500" b="1" dirty="0"/>
              <a:t>[1]  </a:t>
            </a:r>
            <a:r>
              <a:rPr lang="en-US" sz="2500" dirty="0"/>
              <a:t>Cell phones (and other GPS receivers) use the speed of light to determine where they are and what time it is!  By measuring the difference in arrival time of signals from several satellites, your cell phone knows where it is and can tell the time accurately to 1 millionth of a second! </a:t>
            </a:r>
          </a:p>
          <a:p>
            <a:pPr>
              <a:tabLst>
                <a:tab pos="5975515" algn="r"/>
              </a:tabLst>
            </a:pPr>
            <a:r>
              <a:rPr lang="en-US" sz="4100" b="1" u="sng" dirty="0"/>
              <a:t>SLIDE END	</a:t>
            </a:r>
          </a:p>
        </p:txBody>
      </p:sp>
      <p:sp>
        <p:nvSpPr>
          <p:cNvPr id="4" name="Footer Placeholder 3">
            <a:extLst>
              <a:ext uri="{FF2B5EF4-FFF2-40B4-BE49-F238E27FC236}">
                <a16:creationId xmlns:a16="http://schemas.microsoft.com/office/drawing/2014/main" id="{EE039A93-418E-D50B-F846-0DD9A5108ABF}"/>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21556068-38C5-7A2F-DD28-AB25E4DA95C5}"/>
              </a:ext>
            </a:extLst>
          </p:cNvPr>
          <p:cNvSpPr>
            <a:spLocks noGrp="1"/>
          </p:cNvSpPr>
          <p:nvPr>
            <p:ph type="sldNum" sz="quarter" idx="11"/>
          </p:nvPr>
        </p:nvSpPr>
        <p:spPr/>
        <p:txBody>
          <a:bodyPr/>
          <a:lstStyle/>
          <a:p>
            <a:fld id="{608D77B8-0EE1-497B-AF73-5464954F0A34}" type="slidenum">
              <a:rPr lang="en-US" smtClean="0"/>
              <a:pPr/>
              <a:t>84</a:t>
            </a:fld>
            <a:endParaRPr lang="en-US"/>
          </a:p>
        </p:txBody>
      </p:sp>
      <p:sp>
        <p:nvSpPr>
          <p:cNvPr id="6" name="Date Placeholder 5">
            <a:extLst>
              <a:ext uri="{FF2B5EF4-FFF2-40B4-BE49-F238E27FC236}">
                <a16:creationId xmlns:a16="http://schemas.microsoft.com/office/drawing/2014/main" id="{9E28627F-4788-AE31-D8D5-CB971FCF7BEA}"/>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B7A52C99-B4C9-B7B1-C616-100601C8BC1A}"/>
              </a:ext>
            </a:extLst>
          </p:cNvPr>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365298648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u="sng" dirty="0"/>
              <a:t>2 minutes for this slide						80:00</a:t>
            </a:r>
          </a:p>
          <a:p>
            <a:r>
              <a:rPr lang="en-US" b="1" dirty="0"/>
              <a:t>[1] </a:t>
            </a:r>
            <a:r>
              <a:rPr lang="en-US" dirty="0"/>
              <a:t>You may have already guessed that radio waves carry energy and can transmit power.</a:t>
            </a:r>
          </a:p>
          <a:p>
            <a:r>
              <a:rPr lang="en-US" dirty="0"/>
              <a:t>Did you know that you can light up a fluorescent bulb with just radio waves, or even charge your phone?</a:t>
            </a:r>
          </a:p>
          <a:p>
            <a:r>
              <a:rPr lang="en-US" dirty="0"/>
              <a:t>(Instructor uses Tesla Coil to show RF power lighting up fluorescent light bulb)</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85</a:t>
            </a:fld>
            <a:endParaRPr lang="en-US"/>
          </a:p>
        </p:txBody>
      </p:sp>
      <p:sp>
        <p:nvSpPr>
          <p:cNvPr id="6" name="Date Placeholder 5"/>
          <p:cNvSpPr>
            <a:spLocks noGrp="1"/>
          </p:cNvSpPr>
          <p:nvPr>
            <p:ph type="dt" idx="1"/>
          </p:nvPr>
        </p:nvSpPr>
        <p:spPr/>
        <p:txBody>
          <a:bodyPr/>
          <a:lstStyle/>
          <a:p>
            <a:fld id="{A4EE7F71-451F-4F41-A579-AB7D21133BFE}"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5492574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A88CD-07EC-E293-565A-67F51D5B4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23D2B-C048-5825-5DA3-7481FE68A2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1BE5B-4012-16DE-25BD-D3F06573A39D}"/>
              </a:ext>
            </a:extLst>
          </p:cNvPr>
          <p:cNvSpPr>
            <a:spLocks noGrp="1"/>
          </p:cNvSpPr>
          <p:nvPr>
            <p:ph type="body" idx="1"/>
          </p:nvPr>
        </p:nvSpPr>
        <p:spPr/>
        <p:txBody>
          <a:bodyPr>
            <a:normAutofit/>
          </a:bodyPr>
          <a:lstStyle/>
          <a:p>
            <a:pPr>
              <a:tabLst>
                <a:tab pos="5975515" algn="r"/>
              </a:tabLst>
            </a:pPr>
            <a:r>
              <a:rPr lang="en-US" sz="4100" b="1" u="sng" dirty="0"/>
              <a:t>1 minute for this slide	82:00</a:t>
            </a:r>
          </a:p>
          <a:p>
            <a:r>
              <a:rPr lang="en-US" sz="2500" b="0" dirty="0"/>
              <a:t>[1] Wireless charging is actually a radio as well!  Induction chargers send out very short-range radio signals that contain a lot of energy through the magnetic field it generates.  This alternating magnetic field then generates a current in the battery of your phone and charges it!  </a:t>
            </a:r>
          </a:p>
          <a:p>
            <a:pPr>
              <a:tabLst>
                <a:tab pos="5975515" algn="r"/>
              </a:tabLst>
            </a:pPr>
            <a:r>
              <a:rPr lang="en-US" sz="4100" b="1" u="sng" dirty="0"/>
              <a:t>SLIDE END	</a:t>
            </a:r>
          </a:p>
        </p:txBody>
      </p:sp>
      <p:sp>
        <p:nvSpPr>
          <p:cNvPr id="4" name="Footer Placeholder 3">
            <a:extLst>
              <a:ext uri="{FF2B5EF4-FFF2-40B4-BE49-F238E27FC236}">
                <a16:creationId xmlns:a16="http://schemas.microsoft.com/office/drawing/2014/main" id="{0DA11AD5-6AA4-64DE-2D5B-0031966E1482}"/>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F1FEEB3F-D281-8B53-EAB1-8949EF1794B9}"/>
              </a:ext>
            </a:extLst>
          </p:cNvPr>
          <p:cNvSpPr>
            <a:spLocks noGrp="1"/>
          </p:cNvSpPr>
          <p:nvPr>
            <p:ph type="sldNum" sz="quarter" idx="11"/>
          </p:nvPr>
        </p:nvSpPr>
        <p:spPr/>
        <p:txBody>
          <a:bodyPr/>
          <a:lstStyle/>
          <a:p>
            <a:fld id="{608D77B8-0EE1-497B-AF73-5464954F0A34}" type="slidenum">
              <a:rPr lang="en-US" smtClean="0"/>
              <a:pPr/>
              <a:t>86</a:t>
            </a:fld>
            <a:endParaRPr lang="en-US"/>
          </a:p>
        </p:txBody>
      </p:sp>
      <p:sp>
        <p:nvSpPr>
          <p:cNvPr id="6" name="Date Placeholder 5">
            <a:extLst>
              <a:ext uri="{FF2B5EF4-FFF2-40B4-BE49-F238E27FC236}">
                <a16:creationId xmlns:a16="http://schemas.microsoft.com/office/drawing/2014/main" id="{4FB3C7C1-67D4-B538-DF19-7511B3396BF4}"/>
              </a:ext>
            </a:extLst>
          </p:cNvPr>
          <p:cNvSpPr>
            <a:spLocks noGrp="1"/>
          </p:cNvSpPr>
          <p:nvPr>
            <p:ph type="dt" idx="12"/>
          </p:nvPr>
        </p:nvSpPr>
        <p:spPr/>
        <p:txBody>
          <a:bodyPr/>
          <a:lstStyle/>
          <a:p>
            <a:fld id="{F2AC706B-CDF5-4B5F-ADAA-1D3B3F96DA35}" type="datetime1">
              <a:rPr lang="en-US" smtClean="0"/>
              <a:t>8/23/26</a:t>
            </a:fld>
            <a:endParaRPr lang="en-US" dirty="0"/>
          </a:p>
        </p:txBody>
      </p:sp>
      <p:sp>
        <p:nvSpPr>
          <p:cNvPr id="7" name="Header Placeholder 6">
            <a:extLst>
              <a:ext uri="{FF2B5EF4-FFF2-40B4-BE49-F238E27FC236}">
                <a16:creationId xmlns:a16="http://schemas.microsoft.com/office/drawing/2014/main" id="{05D3FDD8-235C-6456-40A9-1957CD52E5DA}"/>
              </a:ext>
            </a:extLst>
          </p:cNvPr>
          <p:cNvSpPr>
            <a:spLocks noGrp="1"/>
          </p:cNvSpPr>
          <p:nvPr>
            <p:ph type="hdr" sz="quarter" idx="13"/>
          </p:nvPr>
        </p:nvSpPr>
        <p:spPr/>
        <p:txBody>
          <a:bodyPr/>
          <a:lstStyle/>
          <a:p>
            <a:r>
              <a:rPr lang="en-US" dirty="0"/>
              <a:t>Radio Merit Badge Requirement 5.e.</a:t>
            </a:r>
          </a:p>
        </p:txBody>
      </p:sp>
    </p:spTree>
    <p:extLst>
      <p:ext uri="{BB962C8B-B14F-4D97-AF65-F5344CB8AC3E}">
        <p14:creationId xmlns:p14="http://schemas.microsoft.com/office/powerpoint/2010/main" val="363217791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 for this slide						83:00                      </a:t>
            </a:r>
            <a:endParaRPr dirty="0"/>
          </a:p>
          <a:p>
            <a:pPr marL="0" lvl="0" indent="0" algn="l" rtl="0">
              <a:spcBef>
                <a:spcPts val="600"/>
              </a:spcBef>
              <a:spcAft>
                <a:spcPts val="0"/>
              </a:spcAft>
              <a:buNone/>
            </a:pPr>
            <a:r>
              <a:rPr lang="en-US" b="1" dirty="0"/>
              <a:t>[1]</a:t>
            </a:r>
            <a:r>
              <a:rPr lang="en-US" dirty="0"/>
              <a:t> The Federal Communications Commission or “FCC” is the government agency that established the “Amateur Radio Service.”</a:t>
            </a:r>
            <a:endParaRPr dirty="0"/>
          </a:p>
          <a:p>
            <a:pPr marL="0" lvl="0" indent="0" algn="l" rtl="0">
              <a:spcBef>
                <a:spcPts val="600"/>
              </a:spcBef>
              <a:spcAft>
                <a:spcPts val="0"/>
              </a:spcAft>
              <a:buNone/>
            </a:pPr>
            <a:r>
              <a:rPr lang="en-US" dirty="0"/>
              <a:t>There are many reasons to have such a service.</a:t>
            </a:r>
            <a:endParaRPr dirty="0"/>
          </a:p>
          <a:p>
            <a:pPr marL="0" lvl="0" indent="0" algn="l" rtl="0">
              <a:spcBef>
                <a:spcPts val="600"/>
              </a:spcBef>
              <a:spcAft>
                <a:spcPts val="0"/>
              </a:spcAft>
              <a:buNone/>
            </a:pPr>
            <a:r>
              <a:rPr lang="en-US" dirty="0"/>
              <a:t>Here’s a few:</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44" name="Google Shape;144;p5: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45" name="Google Shape;145;p5: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87</a:t>
            </a:fld>
            <a:endParaRPr/>
          </a:p>
        </p:txBody>
      </p:sp>
      <p:sp>
        <p:nvSpPr>
          <p:cNvPr id="146" name="Google Shape;146;p5: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47" name="Google Shape;147;p5: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27925443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minutes for this slide						84:00                      </a:t>
            </a:r>
            <a:endParaRPr dirty="0"/>
          </a:p>
          <a:p>
            <a:pPr marL="0" lvl="0" indent="0" algn="l" rtl="0">
              <a:spcBef>
                <a:spcPts val="600"/>
              </a:spcBef>
              <a:spcAft>
                <a:spcPts val="0"/>
              </a:spcAft>
              <a:buNone/>
            </a:pPr>
            <a:r>
              <a:rPr lang="en-US" b="1" dirty="0"/>
              <a:t>[1] </a:t>
            </a:r>
            <a:r>
              <a:rPr lang="en-US" dirty="0"/>
              <a:t>Amateur Radio does public Service – Community service and disaster help (A Scout does a Good Turn daily – this is another way to do that)</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44" name="Google Shape;144;p5: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45" name="Google Shape;145;p5: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88</a:t>
            </a:fld>
            <a:endParaRPr/>
          </a:p>
        </p:txBody>
      </p:sp>
      <p:sp>
        <p:nvSpPr>
          <p:cNvPr id="146" name="Google Shape;146;p5: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47" name="Google Shape;147;p5: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321630489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0 minutes for this slide						85:00                      </a:t>
            </a:r>
            <a:endParaRPr dirty="0"/>
          </a:p>
          <a:p>
            <a:pPr marL="0" lvl="0" indent="0" algn="l" rtl="0">
              <a:spcBef>
                <a:spcPts val="600"/>
              </a:spcBef>
              <a:spcAft>
                <a:spcPts val="0"/>
              </a:spcAft>
              <a:buNone/>
            </a:pPr>
            <a:r>
              <a:rPr lang="en-US" b="1" dirty="0"/>
              <a:t>[1] </a:t>
            </a:r>
            <a:r>
              <a:rPr lang="en-US" dirty="0"/>
              <a:t>Amateur Radio does International goodwill – A great way to talk to people in other countries.</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44" name="Google Shape;144;p5: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45" name="Google Shape;145;p5: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89</a:t>
            </a:fld>
            <a:endParaRPr/>
          </a:p>
        </p:txBody>
      </p:sp>
      <p:sp>
        <p:nvSpPr>
          <p:cNvPr id="146" name="Google Shape;146;p5: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47" name="Google Shape;147;p5: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4076482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t>3 minutes for this slide	8:00</a:t>
            </a:r>
          </a:p>
          <a:p>
            <a:r>
              <a:rPr lang="en-US" sz="1600" b="1" dirty="0"/>
              <a:t>[1]  </a:t>
            </a:r>
            <a:r>
              <a:rPr lang="en-US" sz="1600" dirty="0"/>
              <a:t>Take rope, have two scouts hold each end and shake with different levels of force.</a:t>
            </a:r>
          </a:p>
          <a:p>
            <a:r>
              <a:rPr lang="en-US" sz="1600" dirty="0"/>
              <a:t>Observe different wavelengths and frequencies.  Note that more input energy results in higher frequencies.</a:t>
            </a:r>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9</a:t>
            </a:fld>
            <a:endParaRPr lang="en-US"/>
          </a:p>
        </p:txBody>
      </p:sp>
      <p:sp>
        <p:nvSpPr>
          <p:cNvPr id="6" name="Date Placeholder 5"/>
          <p:cNvSpPr>
            <a:spLocks noGrp="1"/>
          </p:cNvSpPr>
          <p:nvPr>
            <p:ph type="dt" idx="1"/>
          </p:nvPr>
        </p:nvSpPr>
        <p:spPr/>
        <p:txBody>
          <a:bodyPr/>
          <a:lstStyle/>
          <a:p>
            <a:fld id="{2B417BCC-B16E-BC4E-9402-A610886E9196}" type="datetime1">
              <a:rPr lang="en-US" smtClean="0"/>
              <a:t>8/23/26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20785928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 for this slide						85:00                      </a:t>
            </a:r>
            <a:endParaRPr dirty="0"/>
          </a:p>
          <a:p>
            <a:pPr marL="0" lvl="0" indent="0" algn="l" rtl="0">
              <a:spcBef>
                <a:spcPts val="600"/>
              </a:spcBef>
              <a:spcAft>
                <a:spcPts val="0"/>
              </a:spcAft>
              <a:buNone/>
            </a:pPr>
            <a:r>
              <a:rPr lang="en-US" b="1" dirty="0"/>
              <a:t>[1] </a:t>
            </a:r>
            <a:r>
              <a:rPr lang="en-US" dirty="0"/>
              <a:t>Amateur Radio does Experimentation – Hams have invented many technologies used in places outside of ham radio, including new kinds of software and hardware</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144" name="Google Shape;144;p5: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45" name="Google Shape;145;p5: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90</a:t>
            </a:fld>
            <a:endParaRPr/>
          </a:p>
        </p:txBody>
      </p:sp>
      <p:sp>
        <p:nvSpPr>
          <p:cNvPr id="146" name="Google Shape;146;p5: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47" name="Google Shape;147;p5: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115562987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1 minute for this slide						86:00                      </a:t>
            </a:r>
            <a:endParaRPr dirty="0"/>
          </a:p>
          <a:p>
            <a:pPr marL="0" marR="0" lvl="0" indent="0" algn="l" defTabSz="732617" rtl="0" eaLnBrk="1" fontAlgn="auto" latinLnBrk="0" hangingPunct="1">
              <a:lnSpc>
                <a:spcPct val="100000"/>
              </a:lnSpc>
              <a:spcBef>
                <a:spcPts val="600"/>
              </a:spcBef>
              <a:spcAft>
                <a:spcPts val="0"/>
              </a:spcAft>
              <a:buClrTx/>
              <a:buSzTx/>
              <a:buFontTx/>
              <a:buNone/>
              <a:tabLst/>
              <a:defRPr/>
            </a:pPr>
            <a:r>
              <a:rPr lang="en-US" sz="1100" b="1" dirty="0"/>
              <a:t>[1] </a:t>
            </a:r>
            <a:r>
              <a:rPr lang="en-US" sz="1100" dirty="0"/>
              <a:t>Amateur Radio teaches Communication skills – Hams become excellent communicators.</a:t>
            </a:r>
          </a:p>
          <a:p>
            <a:pPr marL="0" lvl="0" indent="0" algn="l" rtl="0">
              <a:spcBef>
                <a:spcPts val="600"/>
              </a:spcBef>
              <a:spcAft>
                <a:spcPts val="0"/>
              </a:spcAft>
              <a:buNone/>
            </a:pPr>
            <a:r>
              <a:rPr lang="en-US" sz="1100" dirty="0"/>
              <a:t>There are many ways to have fun in ham radio.  Of course, there’s the basic operating, contacting people all over the United States and the world!</a:t>
            </a: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91</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2581813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2 minutes for this slide						87:00                      </a:t>
            </a:r>
            <a:endParaRPr dirty="0"/>
          </a:p>
          <a:p>
            <a:pPr marL="0" lvl="0" indent="0" algn="l" rtl="0">
              <a:spcBef>
                <a:spcPts val="600"/>
              </a:spcBef>
              <a:spcAft>
                <a:spcPts val="0"/>
              </a:spcAft>
              <a:buNone/>
            </a:pPr>
            <a:r>
              <a:rPr lang="en-US" sz="1100" b="1" dirty="0"/>
              <a:t>[1] </a:t>
            </a:r>
            <a:r>
              <a:rPr lang="en-US" sz="1100" dirty="0"/>
              <a:t>Foxhunting, another Amateur Radio activity, is known as a “</a:t>
            </a:r>
            <a:r>
              <a:rPr lang="en-US" sz="1100" dirty="0" err="1"/>
              <a:t>radiosport</a:t>
            </a:r>
            <a:r>
              <a:rPr lang="en-US" sz="1100" dirty="0"/>
              <a:t>,” because it requires radio skills, physical fitness, and other Scout skills such as map and compass.</a:t>
            </a: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92</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28307883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1 minute for this slide						89:00                      </a:t>
            </a:r>
            <a:endParaRPr dirty="0"/>
          </a:p>
          <a:p>
            <a:pPr marL="0" lvl="0" indent="0" algn="l" rtl="0">
              <a:spcBef>
                <a:spcPts val="600"/>
              </a:spcBef>
              <a:spcAft>
                <a:spcPts val="0"/>
              </a:spcAft>
              <a:buNone/>
            </a:pPr>
            <a:r>
              <a:rPr lang="en-US" sz="1100" b="1" dirty="0"/>
              <a:t>[1] </a:t>
            </a:r>
            <a:r>
              <a:rPr lang="en-US" sz="1100" dirty="0"/>
              <a:t>You could become interested in satellite communication and create your own Earth Station.   </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93</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22663832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0 minutes for this slide						90:00                      </a:t>
            </a:r>
            <a:endParaRPr dirty="0"/>
          </a:p>
          <a:p>
            <a:pPr marL="0" lvl="0" indent="0" algn="l" rtl="0">
              <a:spcBef>
                <a:spcPts val="600"/>
              </a:spcBef>
              <a:spcAft>
                <a:spcPts val="0"/>
              </a:spcAft>
              <a:buNone/>
            </a:pPr>
            <a:r>
              <a:rPr lang="en-US" sz="1100" b="1" dirty="0"/>
              <a:t>[1]  </a:t>
            </a:r>
            <a:r>
              <a:rPr lang="en-US" sz="1100" b="0" dirty="0"/>
              <a:t>Sometimes hams can </a:t>
            </a:r>
            <a:r>
              <a:rPr lang="en-US" sz="1100" dirty="0"/>
              <a:t>contact astronauts on the International Space Station who are also ham operators!</a:t>
            </a: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94</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328478570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0 minutes for this slide						90:00                      </a:t>
            </a:r>
            <a:endParaRPr dirty="0"/>
          </a:p>
          <a:p>
            <a:pPr marL="0" lvl="0" indent="0" algn="l" rtl="0">
              <a:spcBef>
                <a:spcPts val="600"/>
              </a:spcBef>
              <a:spcAft>
                <a:spcPts val="0"/>
              </a:spcAft>
              <a:buNone/>
            </a:pPr>
            <a:r>
              <a:rPr lang="en-US" sz="1100" b="1" dirty="0"/>
              <a:t>[1]</a:t>
            </a:r>
            <a:r>
              <a:rPr lang="en-US" sz="1100" dirty="0"/>
              <a:t> With something we call “</a:t>
            </a:r>
            <a:r>
              <a:rPr lang="en-US" sz="1100" dirty="0" err="1"/>
              <a:t>Moonbounce</a:t>
            </a:r>
            <a:r>
              <a:rPr lang="en-US" sz="1100" dirty="0"/>
              <a:t>” a signal with the right equipment and antennas can reflect off the moon, travel back to earth and be received by another ham a continent away!</a:t>
            </a: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95</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335672537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1 minute for this slide						90:00                      </a:t>
            </a:r>
            <a:endParaRPr dirty="0"/>
          </a:p>
          <a:p>
            <a:pPr marL="0" lvl="0" indent="0" algn="l" rtl="0">
              <a:spcBef>
                <a:spcPts val="600"/>
              </a:spcBef>
              <a:spcAft>
                <a:spcPts val="0"/>
              </a:spcAft>
              <a:buNone/>
            </a:pPr>
            <a:r>
              <a:rPr lang="en-US" sz="1100" b="1" dirty="0"/>
              <a:t>[1]</a:t>
            </a:r>
            <a:r>
              <a:rPr lang="en-US" sz="1100" dirty="0"/>
              <a:t> Many hams are into digital communication, where software is combined with radio equipment to transmit all types of digital signals around the world.  What you see here are various types of modulated signals that are created by the software that drives the transmitter.</a:t>
            </a:r>
            <a:endParaRPr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96</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221417950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6:notes"/>
          <p:cNvSpPr txBox="1">
            <a:spLocks noGrp="1"/>
          </p:cNvSpPr>
          <p:nvPr>
            <p:ph type="body" idx="1"/>
          </p:nvPr>
        </p:nvSpPr>
        <p:spPr>
          <a:xfrm>
            <a:off x="499575" y="3326408"/>
            <a:ext cx="6316051" cy="5794146"/>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sz="1400" b="1" u="sng" dirty="0"/>
              <a:t>1 minute for this slide						91:00                      </a:t>
            </a:r>
            <a:endParaRPr sz="1600" dirty="0"/>
          </a:p>
          <a:p>
            <a:pPr marL="0" lvl="0" indent="0" algn="l" rtl="0">
              <a:spcBef>
                <a:spcPts val="600"/>
              </a:spcBef>
              <a:spcAft>
                <a:spcPts val="0"/>
              </a:spcAft>
              <a:buNone/>
            </a:pPr>
            <a:r>
              <a:rPr lang="en-US" sz="1100" b="1" dirty="0"/>
              <a:t>[1]</a:t>
            </a:r>
            <a:r>
              <a:rPr lang="en-US" sz="1100" dirty="0"/>
              <a:t> Some hams are big into the outdoors, combining their radio hobby with high adventure.  </a:t>
            </a:r>
            <a:r>
              <a:rPr lang="en-US" sz="1100" b="1" dirty="0"/>
              <a:t> </a:t>
            </a:r>
            <a:r>
              <a:rPr lang="en-US" sz="1100" dirty="0"/>
              <a:t>Those involved in “National Parks On The Air” try to visit and operate from as many national parks as possible.</a:t>
            </a:r>
            <a:endParaRPr sz="1600" dirty="0"/>
          </a:p>
          <a:p>
            <a:pPr marL="0" lvl="0" indent="0" algn="l" rtl="0">
              <a:spcBef>
                <a:spcPts val="600"/>
              </a:spcBef>
              <a:spcAft>
                <a:spcPts val="0"/>
              </a:spcAft>
              <a:buNone/>
            </a:pPr>
            <a:r>
              <a:rPr lang="en-US" sz="1100" dirty="0"/>
              <a:t>In addition, in “Summits On The Air”, hams will climb to the top of various mountain peaks and operate from the top!  </a:t>
            </a:r>
            <a:endParaRPr sz="1600" dirty="0"/>
          </a:p>
          <a:p>
            <a:pPr marL="0" lvl="0" indent="0" algn="l" rtl="0">
              <a:spcBef>
                <a:spcPts val="600"/>
              </a:spcBef>
              <a:spcAft>
                <a:spcPts val="0"/>
              </a:spcAft>
              <a:buNone/>
            </a:pPr>
            <a:r>
              <a:rPr lang="en-US" sz="1400" b="1" u="sng" dirty="0">
                <a:solidFill>
                  <a:srgbClr val="000000"/>
                </a:solidFill>
              </a:rPr>
              <a:t>SLIDE END	</a:t>
            </a:r>
            <a:endParaRPr sz="1100" dirty="0"/>
          </a:p>
        </p:txBody>
      </p:sp>
      <p:sp>
        <p:nvSpPr>
          <p:cNvPr id="178" name="Google Shape;178;p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179" name="Google Shape;179;p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97</a:t>
            </a:fld>
            <a:endParaRPr/>
          </a:p>
        </p:txBody>
      </p:sp>
      <p:sp>
        <p:nvSpPr>
          <p:cNvPr id="180" name="Google Shape;180;p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181" name="Google Shape;181;p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9.a.(1)</a:t>
            </a:r>
            <a:endParaRPr/>
          </a:p>
        </p:txBody>
      </p:sp>
    </p:spTree>
    <p:extLst>
      <p:ext uri="{BB962C8B-B14F-4D97-AF65-F5344CB8AC3E}">
        <p14:creationId xmlns:p14="http://schemas.microsoft.com/office/powerpoint/2010/main" val="14124368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500" b="1" u="sng" dirty="0"/>
              <a:t>1 minute for this slide						92:00                        </a:t>
            </a:r>
            <a:endParaRPr dirty="0"/>
          </a:p>
          <a:p>
            <a:pPr marL="0" lvl="0" indent="0" algn="l" rtl="0">
              <a:lnSpc>
                <a:spcPct val="90000"/>
              </a:lnSpc>
              <a:spcBef>
                <a:spcPts val="600"/>
              </a:spcBef>
              <a:spcAft>
                <a:spcPts val="0"/>
              </a:spcAft>
              <a:buNone/>
            </a:pPr>
            <a:r>
              <a:rPr lang="en-US" b="1" dirty="0"/>
              <a:t>[1] </a:t>
            </a:r>
            <a:r>
              <a:rPr lang="en-US" dirty="0"/>
              <a:t>There are three amateur radio licenses in the United States:</a:t>
            </a:r>
            <a:endParaRPr dirty="0"/>
          </a:p>
          <a:p>
            <a:pPr marL="0" lvl="0" indent="0" algn="l" rtl="0">
              <a:lnSpc>
                <a:spcPct val="90000"/>
              </a:lnSpc>
              <a:spcBef>
                <a:spcPts val="600"/>
              </a:spcBef>
              <a:spcAft>
                <a:spcPts val="0"/>
              </a:spcAft>
              <a:buNone/>
            </a:pPr>
            <a:endParaRPr dirty="0"/>
          </a:p>
          <a:p>
            <a:pPr marL="0" lvl="0" indent="0" algn="l" rtl="0">
              <a:lnSpc>
                <a:spcPct val="90000"/>
              </a:lnSpc>
              <a:spcBef>
                <a:spcPts val="600"/>
              </a:spcBef>
              <a:spcAft>
                <a:spcPts val="0"/>
              </a:spcAft>
              <a:buNone/>
            </a:pPr>
            <a:r>
              <a:rPr lang="en-US" sz="2500" b="1" u="sng" dirty="0">
                <a:solidFill>
                  <a:srgbClr val="000000"/>
                </a:solidFill>
              </a:rPr>
              <a:t>SLIDE END	</a:t>
            </a:r>
            <a:endParaRPr dirty="0"/>
          </a:p>
        </p:txBody>
      </p:sp>
      <p:sp>
        <p:nvSpPr>
          <p:cNvPr id="839" name="Google Shape;839;p2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840" name="Google Shape;840;p2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98</a:t>
            </a:fld>
            <a:endParaRPr/>
          </a:p>
        </p:txBody>
      </p:sp>
      <p:sp>
        <p:nvSpPr>
          <p:cNvPr id="841" name="Google Shape;841;p2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842" name="Google Shape;842;p2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9.a.(2)</a:t>
            </a:r>
            <a:endParaRPr/>
          </a:p>
        </p:txBody>
      </p:sp>
    </p:spTree>
    <p:extLst>
      <p:ext uri="{BB962C8B-B14F-4D97-AF65-F5344CB8AC3E}">
        <p14:creationId xmlns:p14="http://schemas.microsoft.com/office/powerpoint/2010/main" val="423507790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500" b="1" u="sng" dirty="0"/>
              <a:t>0 minutes for this slide						93:00                        </a:t>
            </a:r>
            <a:endParaRPr dirty="0"/>
          </a:p>
          <a:p>
            <a:pPr marL="0" lvl="0" indent="0" algn="l" rtl="0">
              <a:lnSpc>
                <a:spcPct val="90000"/>
              </a:lnSpc>
              <a:spcBef>
                <a:spcPts val="600"/>
              </a:spcBef>
              <a:spcAft>
                <a:spcPts val="0"/>
              </a:spcAft>
              <a:buNone/>
            </a:pPr>
            <a:r>
              <a:rPr lang="en-US" b="1" dirty="0"/>
              <a:t>[1] </a:t>
            </a:r>
            <a:r>
              <a:rPr lang="en-US" dirty="0"/>
              <a:t>The Technician Class license requires you to learn basic operating procedures, understand important radio regulations and learn some basic electronics.</a:t>
            </a:r>
            <a:endParaRPr dirty="0"/>
          </a:p>
          <a:p>
            <a:pPr marL="0" lvl="0" indent="0" algn="l" rtl="0">
              <a:lnSpc>
                <a:spcPct val="90000"/>
              </a:lnSpc>
              <a:spcBef>
                <a:spcPts val="600"/>
              </a:spcBef>
              <a:spcAft>
                <a:spcPts val="0"/>
              </a:spcAft>
              <a:buNone/>
            </a:pPr>
            <a:r>
              <a:rPr lang="en-US" dirty="0"/>
              <a:t>Technician Class license holders are allowed to operate on several bands, with an emphasis on VHF and UHF.</a:t>
            </a:r>
            <a:endParaRPr dirty="0"/>
          </a:p>
          <a:p>
            <a:pPr marL="0" lvl="0" indent="0" algn="l" rtl="0">
              <a:lnSpc>
                <a:spcPct val="90000"/>
              </a:lnSpc>
              <a:spcBef>
                <a:spcPts val="600"/>
              </a:spcBef>
              <a:spcAft>
                <a:spcPts val="0"/>
              </a:spcAft>
              <a:buNone/>
            </a:pPr>
            <a:r>
              <a:rPr lang="en-US" sz="2500" b="1" u="sng" dirty="0">
                <a:solidFill>
                  <a:srgbClr val="000000"/>
                </a:solidFill>
              </a:rPr>
              <a:t>SLIDE END	</a:t>
            </a:r>
            <a:endParaRPr dirty="0"/>
          </a:p>
        </p:txBody>
      </p:sp>
      <p:sp>
        <p:nvSpPr>
          <p:cNvPr id="839" name="Google Shape;839;p2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840" name="Google Shape;840;p2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99</a:t>
            </a:fld>
            <a:endParaRPr/>
          </a:p>
        </p:txBody>
      </p:sp>
      <p:sp>
        <p:nvSpPr>
          <p:cNvPr id="841" name="Google Shape;841;p2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842" name="Google Shape;842;p2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9.a.(2)</a:t>
            </a:r>
            <a:endParaRPr/>
          </a:p>
        </p:txBody>
      </p:sp>
    </p:spTree>
    <p:extLst>
      <p:ext uri="{BB962C8B-B14F-4D97-AF65-F5344CB8AC3E}">
        <p14:creationId xmlns:p14="http://schemas.microsoft.com/office/powerpoint/2010/main" val="213664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Delivery Slide w/ N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940" y="127327"/>
            <a:ext cx="4975860" cy="215444"/>
          </a:xfrm>
          <a:noFill/>
          <a:ln w="9525">
            <a:noFill/>
            <a:miter lim="800000"/>
            <a:headEnd/>
            <a:tailEnd/>
          </a:ln>
        </p:spPr>
        <p:txBody>
          <a:bodyPr vert="horz" wrap="square" lIns="0" tIns="0" rIns="0" bIns="0" numCol="1" anchor="ctr" anchorCtr="0" compatLnSpc="1">
            <a:prstTxWarp prst="textNoShape">
              <a:avLst/>
            </a:prstTxWarp>
            <a:spAutoFit/>
          </a:bodyPr>
          <a:lstStyle>
            <a:lvl1pPr algn="r">
              <a:defRPr lang="en-US" sz="1400">
                <a:latin typeface="Calibri" panose="020F0502020204030204" pitchFamily="34" charset="0"/>
              </a:defRPr>
            </a:lvl1pPr>
          </a:lstStyle>
          <a:p>
            <a:pPr lvl="0" algn="r"/>
            <a:r>
              <a:rPr lang="en-US"/>
              <a:t>Req </a:t>
            </a:r>
            <a:r>
              <a:rPr lang="en-US" dirty="0"/>
              <a:t>__</a:t>
            </a:r>
          </a:p>
        </p:txBody>
      </p:sp>
      <p:sp>
        <p:nvSpPr>
          <p:cNvPr id="5" name="Rectangle 6"/>
          <p:cNvSpPr>
            <a:spLocks noGrp="1" noChangeArrowheads="1"/>
          </p:cNvSpPr>
          <p:nvPr>
            <p:ph type="sldNum" sz="quarter" idx="12"/>
          </p:nvPr>
        </p:nvSpPr>
        <p:spPr>
          <a:xfrm>
            <a:off x="6743700" y="4638843"/>
            <a:ext cx="1905000" cy="342575"/>
          </a:xfrm>
          <a:ln/>
        </p:spPr>
        <p:txBody>
          <a:bodyPr/>
          <a:lstStyle>
            <a:lvl1pPr>
              <a:defRPr/>
            </a:lvl1pPr>
          </a:lstStyle>
          <a:p>
            <a:pPr>
              <a:defRPr/>
            </a:pPr>
            <a:r>
              <a:rPr lang="en-US" dirty="0">
                <a:solidFill>
                  <a:schemeClr val="bg1"/>
                </a:solidFill>
              </a:rPr>
              <a:t>SLIDE </a:t>
            </a:r>
            <a:fld id="{7DE08B2E-D59F-498D-8D62-ABBAFDFFC21C}" type="slidenum">
              <a:rPr lang="en-US" smtClean="0">
                <a:solidFill>
                  <a:schemeClr val="bg1"/>
                </a:solidFill>
              </a:rPr>
              <a:pPr>
                <a:defRPr/>
              </a:pPr>
              <a:t>‹#›</a:t>
            </a:fld>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6431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5143500"/>
          </a:xfrm>
          <a:prstGeom prst="rect">
            <a:avLst/>
          </a:prstGeom>
          <a:gradFill flip="none" rotWithShape="1">
            <a:gsLst>
              <a:gs pos="50500">
                <a:srgbClr val="000048"/>
              </a:gs>
              <a:gs pos="1000">
                <a:srgbClr val="0000FF">
                  <a:shade val="30000"/>
                  <a:satMod val="115000"/>
                  <a:lumMod val="90000"/>
                </a:srgbClr>
              </a:gs>
              <a:gs pos="100000">
                <a:srgbClr val="0000CC">
                  <a:lumMod val="0"/>
                </a:srgbClr>
              </a:gs>
              <a:gs pos="0">
                <a:srgbClr val="0000FF">
                  <a:shade val="100000"/>
                  <a:satMod val="115000"/>
                  <a:lumMod val="33000"/>
                  <a:lumOff val="67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p:txBody>
      </p:sp>
      <p:sp>
        <p:nvSpPr>
          <p:cNvPr id="1026" name="Rectangle 2"/>
          <p:cNvSpPr>
            <a:spLocks noGrp="1" noChangeArrowheads="1"/>
          </p:cNvSpPr>
          <p:nvPr>
            <p:ph type="title"/>
          </p:nvPr>
        </p:nvSpPr>
        <p:spPr bwMode="auto">
          <a:xfrm>
            <a:off x="1228725" y="198438"/>
            <a:ext cx="7096126" cy="43088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dirty="0"/>
              <a:t>Click to edit Master title style</a:t>
            </a:r>
          </a:p>
        </p:txBody>
      </p:sp>
      <p:sp>
        <p:nvSpPr>
          <p:cNvPr id="1027" name="Rectangle 3"/>
          <p:cNvSpPr>
            <a:spLocks noGrp="1" noChangeArrowheads="1"/>
          </p:cNvSpPr>
          <p:nvPr>
            <p:ph type="body" idx="1"/>
          </p:nvPr>
        </p:nvSpPr>
        <p:spPr bwMode="auto">
          <a:xfrm>
            <a:off x="847725" y="809626"/>
            <a:ext cx="8067675" cy="3762376"/>
          </a:xfrm>
          <a:prstGeom prst="rect">
            <a:avLst/>
          </a:prstGeom>
          <a:noFill/>
          <a:ln w="9525">
            <a:noFill/>
            <a:miter lim="800000"/>
            <a:headEnd/>
            <a:tailEnd/>
          </a:ln>
        </p:spPr>
        <p:txBody>
          <a:bodyPr vert="horz" wrap="square" lIns="73262" tIns="36631" rIns="73262" bIns="3663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6743700" y="4638833"/>
            <a:ext cx="1905000" cy="342575"/>
          </a:xfrm>
          <a:prstGeom prst="rect">
            <a:avLst/>
          </a:prstGeom>
          <a:noFill/>
          <a:ln w="9525">
            <a:noFill/>
            <a:miter lim="800000"/>
            <a:headEnd/>
            <a:tailEnd/>
          </a:ln>
          <a:effectLst/>
        </p:spPr>
        <p:txBody>
          <a:bodyPr vert="horz" wrap="square" lIns="73262" tIns="36631" rIns="73262" bIns="36631" numCol="1" anchor="ctr" anchorCtr="0" compatLnSpc="1">
            <a:prstTxWarp prst="textNoShape">
              <a:avLst/>
            </a:prstTxWarp>
          </a:bodyPr>
          <a:lstStyle>
            <a:lvl1pPr algn="r">
              <a:defRPr sz="1200" b="1">
                <a:solidFill>
                  <a:schemeClr val="bg1">
                    <a:lumMod val="65000"/>
                  </a:schemeClr>
                </a:solidFill>
                <a:latin typeface="Calibri" panose="020F0502020204030204" pitchFamily="34" charset="0"/>
              </a:defRPr>
            </a:lvl1pPr>
          </a:lstStyle>
          <a:p>
            <a:pPr>
              <a:defRPr/>
            </a:pPr>
            <a:r>
              <a:rPr lang="en-US" dirty="0">
                <a:solidFill>
                  <a:schemeClr val="bg1"/>
                </a:solidFill>
              </a:rPr>
              <a:t>SLIDE </a:t>
            </a:r>
            <a:fld id="{7DE08B2E-D59F-498D-8D62-ABBAFDFFC21C}" type="slidenum">
              <a:rPr lang="en-US" smtClean="0">
                <a:solidFill>
                  <a:schemeClr val="bg1"/>
                </a:solidFill>
              </a:rPr>
              <a:pPr>
                <a:defRPr/>
              </a:pPr>
              <a:t>‹#›</a:t>
            </a:fld>
            <a:endParaRPr lang="en-US" dirty="0">
              <a:solidFill>
                <a:schemeClr val="bg1"/>
              </a:solidFill>
            </a:endParaRPr>
          </a:p>
        </p:txBody>
      </p:sp>
      <p:sp>
        <p:nvSpPr>
          <p:cNvPr id="4" name="Freeform 10">
            <a:extLst>
              <a:ext uri="{FF2B5EF4-FFF2-40B4-BE49-F238E27FC236}">
                <a16:creationId xmlns:a16="http://schemas.microsoft.com/office/drawing/2014/main" id="{154A490F-2898-4498-174C-50AD5BCE0BD1}"/>
              </a:ext>
            </a:extLst>
          </p:cNvPr>
          <p:cNvSpPr/>
          <p:nvPr userDrawn="1"/>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Freeform 11">
            <a:extLst>
              <a:ext uri="{FF2B5EF4-FFF2-40B4-BE49-F238E27FC236}">
                <a16:creationId xmlns:a16="http://schemas.microsoft.com/office/drawing/2014/main" id="{D60A9CC0-35F8-D88B-5098-83E9877BE4E6}"/>
              </a:ext>
            </a:extLst>
          </p:cNvPr>
          <p:cNvSpPr/>
          <p:nvPr userDrawn="1"/>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7" name="Group 6">
            <a:extLst>
              <a:ext uri="{FF2B5EF4-FFF2-40B4-BE49-F238E27FC236}">
                <a16:creationId xmlns:a16="http://schemas.microsoft.com/office/drawing/2014/main" id="{A17E6A1C-C401-5B62-15E2-038E19A2D770}"/>
              </a:ext>
            </a:extLst>
          </p:cNvPr>
          <p:cNvGrpSpPr/>
          <p:nvPr userDrawn="1"/>
        </p:nvGrpSpPr>
        <p:grpSpPr>
          <a:xfrm rot="16200000">
            <a:off x="51226" y="1886274"/>
            <a:ext cx="824704" cy="665662"/>
            <a:chOff x="5286375" y="2146300"/>
            <a:chExt cx="2486025" cy="2006600"/>
          </a:xfrm>
        </p:grpSpPr>
        <p:sp>
          <p:nvSpPr>
            <p:cNvPr id="8" name="Freeform 15">
              <a:extLst>
                <a:ext uri="{FF2B5EF4-FFF2-40B4-BE49-F238E27FC236}">
                  <a16:creationId xmlns:a16="http://schemas.microsoft.com/office/drawing/2014/main" id="{2EEE0111-4E02-1049-0678-0328DF28027C}"/>
                </a:ext>
              </a:extLst>
            </p:cNvPr>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Freeform 16">
              <a:extLst>
                <a:ext uri="{FF2B5EF4-FFF2-40B4-BE49-F238E27FC236}">
                  <a16:creationId xmlns:a16="http://schemas.microsoft.com/office/drawing/2014/main" id="{893A9FAE-86E4-B3D2-70BB-A99AE1B4AFC1}"/>
                </a:ext>
              </a:extLst>
            </p:cNvPr>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10" name="Freeform 13">
            <a:extLst>
              <a:ext uri="{FF2B5EF4-FFF2-40B4-BE49-F238E27FC236}">
                <a16:creationId xmlns:a16="http://schemas.microsoft.com/office/drawing/2014/main" id="{33370809-0DE1-0087-9773-2068B173A83E}"/>
              </a:ext>
            </a:extLst>
          </p:cNvPr>
          <p:cNvSpPr/>
          <p:nvPr userDrawn="1"/>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 name="Freeform 14">
            <a:extLst>
              <a:ext uri="{FF2B5EF4-FFF2-40B4-BE49-F238E27FC236}">
                <a16:creationId xmlns:a16="http://schemas.microsoft.com/office/drawing/2014/main" id="{7AC802F3-72D9-42B7-F41C-34187123B122}"/>
              </a:ext>
            </a:extLst>
          </p:cNvPr>
          <p:cNvSpPr/>
          <p:nvPr userDrawn="1"/>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19" name="Picture 18">
            <a:extLst>
              <a:ext uri="{FF2B5EF4-FFF2-40B4-BE49-F238E27FC236}">
                <a16:creationId xmlns:a16="http://schemas.microsoft.com/office/drawing/2014/main" id="{ABCD5416-4CC3-8040-19CB-FCC6036010B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 id="214748365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rtl="0" eaLnBrk="0" fontAlgn="base" hangingPunct="0">
        <a:spcBef>
          <a:spcPct val="0"/>
        </a:spcBef>
        <a:spcAft>
          <a:spcPct val="0"/>
        </a:spcAft>
        <a:defRPr sz="28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p:titleStyle>
    <p:bodyStyle>
      <a:lvl1pPr marL="274731" indent="-274731" algn="l" rtl="0" eaLnBrk="0" fontAlgn="base" hangingPunct="0">
        <a:spcBef>
          <a:spcPct val="20000"/>
        </a:spcBef>
        <a:spcAft>
          <a:spcPct val="0"/>
        </a:spcAft>
        <a:buChar char="•"/>
        <a:defRPr sz="2600">
          <a:solidFill>
            <a:schemeClr val="bg1"/>
          </a:solidFill>
          <a:latin typeface="Calibri" panose="020F0502020204030204" pitchFamily="34" charset="0"/>
          <a:ea typeface="+mn-ea"/>
          <a:cs typeface="+mn-cs"/>
        </a:defRPr>
      </a:lvl1pPr>
      <a:lvl2pPr marL="595252" indent="-228943" algn="l" rtl="0" eaLnBrk="0" fontAlgn="base" hangingPunct="0">
        <a:spcBef>
          <a:spcPct val="20000"/>
        </a:spcBef>
        <a:spcAft>
          <a:spcPct val="0"/>
        </a:spcAft>
        <a:buChar char="–"/>
        <a:defRPr sz="2200">
          <a:solidFill>
            <a:schemeClr val="bg1"/>
          </a:solidFill>
          <a:latin typeface="Calibri" panose="020F0502020204030204" pitchFamily="34" charset="0"/>
        </a:defRPr>
      </a:lvl2pPr>
      <a:lvl3pPr marL="915772" indent="-183154" algn="l" rtl="0" eaLnBrk="0" fontAlgn="base" hangingPunct="0">
        <a:spcBef>
          <a:spcPct val="20000"/>
        </a:spcBef>
        <a:spcAft>
          <a:spcPct val="0"/>
        </a:spcAft>
        <a:buChar char="•"/>
        <a:defRPr sz="1900">
          <a:solidFill>
            <a:schemeClr val="bg1"/>
          </a:solidFill>
          <a:latin typeface="Calibri" panose="020F0502020204030204" pitchFamily="34" charset="0"/>
        </a:defRPr>
      </a:lvl3pPr>
      <a:lvl4pPr marL="1282080" indent="-183154" algn="l" rtl="0" eaLnBrk="0" fontAlgn="base" hangingPunct="0">
        <a:spcBef>
          <a:spcPct val="20000"/>
        </a:spcBef>
        <a:spcAft>
          <a:spcPct val="0"/>
        </a:spcAft>
        <a:buChar char="–"/>
        <a:defRPr sz="1600">
          <a:solidFill>
            <a:schemeClr val="bg1"/>
          </a:solidFill>
          <a:latin typeface="Calibri" panose="020F0502020204030204" pitchFamily="34" charset="0"/>
        </a:defRPr>
      </a:lvl4pPr>
      <a:lvl5pPr marL="1648389" indent="-183154" algn="l" rtl="0" eaLnBrk="0" fontAlgn="base" hangingPunct="0">
        <a:spcBef>
          <a:spcPct val="20000"/>
        </a:spcBef>
        <a:spcAft>
          <a:spcPct val="0"/>
        </a:spcAft>
        <a:buChar char="»"/>
        <a:defRPr sz="1600">
          <a:solidFill>
            <a:schemeClr val="bg1"/>
          </a:solidFill>
          <a:latin typeface="Calibri" panose="020F0502020204030204" pitchFamily="34" charset="0"/>
        </a:defRPr>
      </a:lvl5pPr>
      <a:lvl6pPr marL="2014698" indent="-183154" algn="l" rtl="0" eaLnBrk="0" fontAlgn="base" hangingPunct="0">
        <a:spcBef>
          <a:spcPct val="20000"/>
        </a:spcBef>
        <a:spcAft>
          <a:spcPct val="0"/>
        </a:spcAft>
        <a:buChar char="»"/>
        <a:defRPr sz="1600">
          <a:solidFill>
            <a:schemeClr val="tx1"/>
          </a:solidFill>
          <a:latin typeface="+mn-lt"/>
        </a:defRPr>
      </a:lvl6pPr>
      <a:lvl7pPr marL="2381006" indent="-183154" algn="l" rtl="0" eaLnBrk="0" fontAlgn="base" hangingPunct="0">
        <a:spcBef>
          <a:spcPct val="20000"/>
        </a:spcBef>
        <a:spcAft>
          <a:spcPct val="0"/>
        </a:spcAft>
        <a:buChar char="»"/>
        <a:defRPr sz="1600">
          <a:solidFill>
            <a:schemeClr val="tx1"/>
          </a:solidFill>
          <a:latin typeface="+mn-lt"/>
        </a:defRPr>
      </a:lvl7pPr>
      <a:lvl8pPr marL="2747315" indent="-183154" algn="l" rtl="0" eaLnBrk="0" fontAlgn="base" hangingPunct="0">
        <a:spcBef>
          <a:spcPct val="20000"/>
        </a:spcBef>
        <a:spcAft>
          <a:spcPct val="0"/>
        </a:spcAft>
        <a:buChar char="»"/>
        <a:defRPr sz="1600">
          <a:solidFill>
            <a:schemeClr val="tx1"/>
          </a:solidFill>
          <a:latin typeface="+mn-lt"/>
        </a:defRPr>
      </a:lvl8pPr>
      <a:lvl9pPr marL="3113623" indent="-183154" algn="l" rtl="0" eaLnBrk="0" fontAlgn="base" hangingPunct="0">
        <a:spcBef>
          <a:spcPct val="20000"/>
        </a:spcBef>
        <a:spcAft>
          <a:spcPct val="0"/>
        </a:spcAft>
        <a:buChar char="»"/>
        <a:defRPr sz="1600">
          <a:solidFill>
            <a:schemeClr val="tx1"/>
          </a:solidFill>
          <a:latin typeface="+mn-lt"/>
        </a:defRPr>
      </a:lvl9pPr>
    </p:bodyStyle>
    <p:otherStyle>
      <a:defPPr>
        <a:defRPr lang="en-US"/>
      </a:defPPr>
      <a:lvl1pPr marL="0" algn="l" defTabSz="732617" rtl="0" eaLnBrk="1" latinLnBrk="0" hangingPunct="1">
        <a:defRPr sz="1400" kern="1200">
          <a:solidFill>
            <a:schemeClr val="tx1"/>
          </a:solidFill>
          <a:latin typeface="+mn-lt"/>
          <a:ea typeface="+mn-ea"/>
          <a:cs typeface="+mn-cs"/>
        </a:defRPr>
      </a:lvl1pPr>
      <a:lvl2pPr marL="366309" algn="l" defTabSz="732617" rtl="0" eaLnBrk="1" latinLnBrk="0" hangingPunct="1">
        <a:defRPr sz="1400" kern="1200">
          <a:solidFill>
            <a:schemeClr val="tx1"/>
          </a:solidFill>
          <a:latin typeface="+mn-lt"/>
          <a:ea typeface="+mn-ea"/>
          <a:cs typeface="+mn-cs"/>
        </a:defRPr>
      </a:lvl2pPr>
      <a:lvl3pPr marL="732617" algn="l" defTabSz="732617" rtl="0" eaLnBrk="1" latinLnBrk="0" hangingPunct="1">
        <a:defRPr sz="1400" kern="1200">
          <a:solidFill>
            <a:schemeClr val="tx1"/>
          </a:solidFill>
          <a:latin typeface="+mn-lt"/>
          <a:ea typeface="+mn-ea"/>
          <a:cs typeface="+mn-cs"/>
        </a:defRPr>
      </a:lvl3pPr>
      <a:lvl4pPr marL="1098926" algn="l" defTabSz="732617" rtl="0" eaLnBrk="1" latinLnBrk="0" hangingPunct="1">
        <a:defRPr sz="1400" kern="1200">
          <a:solidFill>
            <a:schemeClr val="tx1"/>
          </a:solidFill>
          <a:latin typeface="+mn-lt"/>
          <a:ea typeface="+mn-ea"/>
          <a:cs typeface="+mn-cs"/>
        </a:defRPr>
      </a:lvl4pPr>
      <a:lvl5pPr marL="1465235" algn="l" defTabSz="732617" rtl="0" eaLnBrk="1" latinLnBrk="0" hangingPunct="1">
        <a:defRPr sz="1400" kern="1200">
          <a:solidFill>
            <a:schemeClr val="tx1"/>
          </a:solidFill>
          <a:latin typeface="+mn-lt"/>
          <a:ea typeface="+mn-ea"/>
          <a:cs typeface="+mn-cs"/>
        </a:defRPr>
      </a:lvl5pPr>
      <a:lvl6pPr marL="1831543" algn="l" defTabSz="732617" rtl="0" eaLnBrk="1" latinLnBrk="0" hangingPunct="1">
        <a:defRPr sz="1400" kern="1200">
          <a:solidFill>
            <a:schemeClr val="tx1"/>
          </a:solidFill>
          <a:latin typeface="+mn-lt"/>
          <a:ea typeface="+mn-ea"/>
          <a:cs typeface="+mn-cs"/>
        </a:defRPr>
      </a:lvl6pPr>
      <a:lvl7pPr marL="2197852" algn="l" defTabSz="732617" rtl="0" eaLnBrk="1" latinLnBrk="0" hangingPunct="1">
        <a:defRPr sz="1400" kern="1200">
          <a:solidFill>
            <a:schemeClr val="tx1"/>
          </a:solidFill>
          <a:latin typeface="+mn-lt"/>
          <a:ea typeface="+mn-ea"/>
          <a:cs typeface="+mn-cs"/>
        </a:defRPr>
      </a:lvl7pPr>
      <a:lvl8pPr marL="2564160" algn="l" defTabSz="732617" rtl="0" eaLnBrk="1" latinLnBrk="0" hangingPunct="1">
        <a:defRPr sz="1400" kern="1200">
          <a:solidFill>
            <a:schemeClr val="tx1"/>
          </a:solidFill>
          <a:latin typeface="+mn-lt"/>
          <a:ea typeface="+mn-ea"/>
          <a:cs typeface="+mn-cs"/>
        </a:defRPr>
      </a:lvl8pPr>
      <a:lvl9pPr marL="2930469" algn="l" defTabSz="732617"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93.jpeg"/></Relationships>
</file>

<file path=ppt/slides/_rels/slide106.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106.xml"/><Relationship Id="rId1" Type="http://schemas.openxmlformats.org/officeDocument/2006/relationships/slideLayout" Target="../slideLayouts/slideLayout1.xml"/><Relationship Id="rId4" Type="http://schemas.openxmlformats.org/officeDocument/2006/relationships/image" Target="../media/image95.jpg"/></Relationships>
</file>

<file path=ppt/slides/_rels/slide10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07.xm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108.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8" Type="http://schemas.openxmlformats.org/officeDocument/2006/relationships/image" Target="../media/image104.jpg"/><Relationship Id="rId3" Type="http://schemas.openxmlformats.org/officeDocument/2006/relationships/image" Target="../media/image99.jpg"/><Relationship Id="rId7" Type="http://schemas.openxmlformats.org/officeDocument/2006/relationships/image" Target="../media/image103.jpg"/><Relationship Id="rId2" Type="http://schemas.openxmlformats.org/officeDocument/2006/relationships/notesSlide" Target="../notesSlides/notesSlide112.xml"/><Relationship Id="rId1" Type="http://schemas.openxmlformats.org/officeDocument/2006/relationships/slideLayout" Target="../slideLayouts/slideLayout1.xml"/><Relationship Id="rId6" Type="http://schemas.openxmlformats.org/officeDocument/2006/relationships/image" Target="../media/image102.jpg"/><Relationship Id="rId5" Type="http://schemas.openxmlformats.org/officeDocument/2006/relationships/image" Target="../media/image101.jpg"/><Relationship Id="rId4" Type="http://schemas.openxmlformats.org/officeDocument/2006/relationships/image" Target="../media/image100.jpg"/><Relationship Id="rId9" Type="http://schemas.openxmlformats.org/officeDocument/2006/relationships/image" Target="../media/image105.jpg"/></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2.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jpe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6.xml"/><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7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7.xml"/><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7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png"/><Relationship Id="rId9" Type="http://schemas.openxmlformats.org/officeDocument/2006/relationships/image" Target="../media/image53.png"/></Relationships>
</file>

<file path=ppt/slides/_rels/slide7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1.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8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hyperlink" Target="https://www.google.com/search?sca_esv=fec15de16da8de4b&amp;rlz=1C5OZZY_enUS1173US1174&amp;cs=1&amp;sxsrf=AE3TifNNM6Uw6Wm0uVZERtNcumzWVwRlfg%3A1761313411642&amp;q=Qi&amp;sa=X&amp;ved=2ahUKEwibhN7h-7yQAxViVjUKHVUgAbMQxccNegQIBBAB&amp;mstk=AUtExfDMVU-Rqj-a5N5bjRIZeCu1XM-I-TIxKKTqnUxww-WoiBi-B0tQuyLjia45OqMIgOqsYt-ZRMdMZhEV6hmxokVDdxeKFs_K-L0T8CHV7Ig_cURzQIWHFhg9GkIJVwSaiAt8Fl3L1Dw_a7P548FsHAv13Z7-QHIiEkUDYGWIttTMBm4R5H-qMx0GeB9OQHU0FWAOLDeWAlFPSLWf4qZBKgLOMMCT6L8UfZxizPuIqwOcOd-Uk_o7Rrv0_XmwxNeqPD6ZPS9qH2ZN9bIyn2ZH5kPwrhlVkhtgjK_5S-8w8JBzFA&amp;csui=3"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g"/></Relationships>
</file>

<file path=ppt/slides/_rels/slide89.xml.rels><?xml version="1.0" encoding="UTF-8" standalone="yes"?>
<Relationships xmlns="http://schemas.openxmlformats.org/package/2006/relationships"><Relationship Id="rId3" Type="http://schemas.openxmlformats.org/officeDocument/2006/relationships/image" Target="../media/image70.jpg"/><Relationship Id="rId7" Type="http://schemas.openxmlformats.org/officeDocument/2006/relationships/image" Target="../media/image74.JPG"/><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90.xml"/><Relationship Id="rId1" Type="http://schemas.openxmlformats.org/officeDocument/2006/relationships/slideLayout" Target="../slideLayouts/slideLayout1.xml"/><Relationship Id="rId5" Type="http://schemas.openxmlformats.org/officeDocument/2006/relationships/image" Target="../media/image77.jpg"/><Relationship Id="rId4" Type="http://schemas.openxmlformats.org/officeDocument/2006/relationships/image" Target="../media/image76.gif"/></Relationships>
</file>

<file path=ppt/slides/_rels/slide9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84.jpg"/></Relationships>
</file>

<file path=ppt/slides/_rels/slide9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97.xml"/><Relationship Id="rId1" Type="http://schemas.openxmlformats.org/officeDocument/2006/relationships/slideLayout" Target="../slideLayouts/slideLayout1.xml"/><Relationship Id="rId4" Type="http://schemas.openxmlformats.org/officeDocument/2006/relationships/image" Target="../media/image86.jp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0" name="TextBox 39"/>
          <p:cNvSpPr txBox="1"/>
          <p:nvPr/>
        </p:nvSpPr>
        <p:spPr bwMode="auto">
          <a:xfrm>
            <a:off x="901110" y="1285051"/>
            <a:ext cx="2874505" cy="2862322"/>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r"/>
            <a:r>
              <a:rPr lang="en-US" sz="6000" dirty="0"/>
              <a:t>Radio</a:t>
            </a:r>
          </a:p>
          <a:p>
            <a:pPr algn="r"/>
            <a:r>
              <a:rPr lang="en-US" sz="6000" dirty="0"/>
              <a:t>Merit</a:t>
            </a:r>
          </a:p>
          <a:p>
            <a:pPr algn="r"/>
            <a:r>
              <a:rPr lang="en-US" sz="6000" dirty="0"/>
              <a:t>Badge</a:t>
            </a:r>
          </a:p>
        </p:txBody>
      </p:sp>
      <p:sp>
        <p:nvSpPr>
          <p:cNvPr id="2" name="TextBox 1">
            <a:extLst>
              <a:ext uri="{FF2B5EF4-FFF2-40B4-BE49-F238E27FC236}">
                <a16:creationId xmlns:a16="http://schemas.microsoft.com/office/drawing/2014/main" id="{DDBA1673-6865-4855-98D1-5307D9018B4D}"/>
              </a:ext>
            </a:extLst>
          </p:cNvPr>
          <p:cNvSpPr txBox="1"/>
          <p:nvPr/>
        </p:nvSpPr>
        <p:spPr bwMode="auto">
          <a:xfrm>
            <a:off x="1786357" y="4480853"/>
            <a:ext cx="1458686" cy="384721"/>
          </a:xfrm>
          <a:prstGeom prst="rect">
            <a:avLst/>
          </a:prstGeom>
          <a:solidFill>
            <a:schemeClr val="accent2"/>
          </a:solidFill>
          <a:ln w="9525">
            <a:noFill/>
            <a:miter lim="800000"/>
            <a:headEnd/>
            <a:tailEnd/>
          </a:ln>
        </p:spPr>
        <p:txBody>
          <a:bodyPr wrap="square" rtlCol="0">
            <a:spAutoFit/>
          </a:bodyPr>
          <a:lstStyle/>
          <a:p>
            <a:r>
              <a:rPr lang="en-US" b="1" dirty="0">
                <a:latin typeface="Verdana" pitchFamily="34" charset="0"/>
              </a:rPr>
              <a:t>Module B</a:t>
            </a:r>
          </a:p>
        </p:txBody>
      </p:sp>
      <p:pic>
        <p:nvPicPr>
          <p:cNvPr id="4" name="Picture 3">
            <a:extLst>
              <a:ext uri="{FF2B5EF4-FFF2-40B4-BE49-F238E27FC236}">
                <a16:creationId xmlns:a16="http://schemas.microsoft.com/office/drawing/2014/main" id="{19998AF1-CC66-771C-FE16-A851AC09196B}"/>
              </a:ext>
            </a:extLst>
          </p:cNvPr>
          <p:cNvPicPr>
            <a:picLocks noChangeAspect="1"/>
          </p:cNvPicPr>
          <p:nvPr/>
        </p:nvPicPr>
        <p:blipFill>
          <a:blip r:embed="rId3"/>
          <a:stretch>
            <a:fillRect/>
          </a:stretch>
        </p:blipFill>
        <p:spPr>
          <a:xfrm>
            <a:off x="4158218" y="1285051"/>
            <a:ext cx="3481481" cy="3451976"/>
          </a:xfrm>
          <a:prstGeom prst="rect">
            <a:avLst/>
          </a:prstGeom>
        </p:spPr>
      </p:pic>
      <p:pic>
        <p:nvPicPr>
          <p:cNvPr id="5" name="Picture 4" descr="A logo of a person on a mountain&#10;&#10;AI-generated content may be incorrect.">
            <a:extLst>
              <a:ext uri="{FF2B5EF4-FFF2-40B4-BE49-F238E27FC236}">
                <a16:creationId xmlns:a16="http://schemas.microsoft.com/office/drawing/2014/main" id="{8B36D63D-D272-1F34-EBA6-C3FE68CA58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57" y="67385"/>
            <a:ext cx="2400300" cy="2208355"/>
          </a:xfrm>
          <a:prstGeom prst="rect">
            <a:avLst/>
          </a:prstGeom>
        </p:spPr>
      </p:pic>
    </p:spTree>
    <p:extLst>
      <p:ext uri="{BB962C8B-B14F-4D97-AF65-F5344CB8AC3E}">
        <p14:creationId xmlns:p14="http://schemas.microsoft.com/office/powerpoint/2010/main" val="416571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2a(2).: Electromagnetic Spectrum</a:t>
            </a:r>
          </a:p>
        </p:txBody>
      </p:sp>
      <p:sp>
        <p:nvSpPr>
          <p:cNvPr id="3" name="Slide Number Placeholder 2"/>
          <p:cNvSpPr>
            <a:spLocks noGrp="1"/>
          </p:cNvSpPr>
          <p:nvPr>
            <p:ph type="sldNum" sz="quarter" idx="12"/>
          </p:nvPr>
        </p:nvSpPr>
        <p:spPr>
          <a:xfrm>
            <a:off x="6724248" y="4769580"/>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10</a:t>
            </a:fld>
            <a:endParaRPr lang="en-US" dirty="0">
              <a:solidFill>
                <a:schemeClr val="bg1"/>
              </a:solidFill>
            </a:endParaRPr>
          </a:p>
        </p:txBody>
      </p:sp>
      <p:sp>
        <p:nvSpPr>
          <p:cNvPr id="24" name="Rounded Rectangle 23"/>
          <p:cNvSpPr/>
          <p:nvPr/>
        </p:nvSpPr>
        <p:spPr bwMode="auto">
          <a:xfrm>
            <a:off x="1038224" y="3184884"/>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grpSp>
        <p:nvGrpSpPr>
          <p:cNvPr id="25" name="Group 24"/>
          <p:cNvGrpSpPr/>
          <p:nvPr/>
        </p:nvGrpSpPr>
        <p:grpSpPr>
          <a:xfrm>
            <a:off x="1047749" y="2218095"/>
            <a:ext cx="7734300" cy="1201857"/>
            <a:chOff x="1047749" y="2436915"/>
            <a:chExt cx="7734300" cy="1201857"/>
          </a:xfrm>
        </p:grpSpPr>
        <p:sp>
          <p:nvSpPr>
            <p:cNvPr id="26" name="Rounded Rectangle 25"/>
            <p:cNvSpPr/>
            <p:nvPr/>
          </p:nvSpPr>
          <p:spPr bwMode="auto">
            <a:xfrm>
              <a:off x="1047749" y="3086996"/>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7" name="Rounded Rectangle 26"/>
            <p:cNvSpPr/>
            <p:nvPr/>
          </p:nvSpPr>
          <p:spPr bwMode="auto">
            <a:xfrm>
              <a:off x="1057274" y="2763939"/>
              <a:ext cx="7724775" cy="277811"/>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8" name="Rounded Rectangle 27"/>
            <p:cNvSpPr/>
            <p:nvPr/>
          </p:nvSpPr>
          <p:spPr bwMode="auto">
            <a:xfrm>
              <a:off x="1047749" y="2436915"/>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9" name="TextBox 28"/>
            <p:cNvSpPr txBox="1"/>
            <p:nvPr/>
          </p:nvSpPr>
          <p:spPr bwMode="auto">
            <a:xfrm>
              <a:off x="4686159" y="2855783"/>
              <a:ext cx="39754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MHz</a:t>
              </a:r>
            </a:p>
          </p:txBody>
        </p:sp>
        <p:sp>
          <p:nvSpPr>
            <p:cNvPr id="30" name="TextBox 29"/>
            <p:cNvSpPr txBox="1"/>
            <p:nvPr/>
          </p:nvSpPr>
          <p:spPr bwMode="auto">
            <a:xfrm>
              <a:off x="8147765" y="2855056"/>
              <a:ext cx="47929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MHz</a:t>
              </a:r>
            </a:p>
          </p:txBody>
        </p:sp>
        <p:sp>
          <p:nvSpPr>
            <p:cNvPr id="31" name="TextBox 30"/>
            <p:cNvSpPr txBox="1"/>
            <p:nvPr/>
          </p:nvSpPr>
          <p:spPr bwMode="auto">
            <a:xfrm>
              <a:off x="4605767" y="3152713"/>
              <a:ext cx="47929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MHz</a:t>
              </a:r>
            </a:p>
          </p:txBody>
        </p:sp>
        <p:sp>
          <p:nvSpPr>
            <p:cNvPr id="32" name="TextBox 31"/>
            <p:cNvSpPr txBox="1"/>
            <p:nvPr/>
          </p:nvSpPr>
          <p:spPr bwMode="auto">
            <a:xfrm>
              <a:off x="8066877" y="3156208"/>
              <a:ext cx="5610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MHz</a:t>
              </a:r>
            </a:p>
          </p:txBody>
        </p:sp>
        <p:sp>
          <p:nvSpPr>
            <p:cNvPr id="33" name="TextBox 32"/>
            <p:cNvSpPr txBox="1"/>
            <p:nvPr/>
          </p:nvSpPr>
          <p:spPr bwMode="auto">
            <a:xfrm>
              <a:off x="4523574" y="3477129"/>
              <a:ext cx="5610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MHz</a:t>
              </a:r>
            </a:p>
          </p:txBody>
        </p:sp>
        <p:sp>
          <p:nvSpPr>
            <p:cNvPr id="34" name="TextBox 33"/>
            <p:cNvSpPr txBox="1"/>
            <p:nvPr/>
          </p:nvSpPr>
          <p:spPr bwMode="auto">
            <a:xfrm>
              <a:off x="8232036" y="2522361"/>
              <a:ext cx="39754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MHz</a:t>
              </a:r>
            </a:p>
          </p:txBody>
        </p:sp>
        <p:sp>
          <p:nvSpPr>
            <p:cNvPr id="35" name="TextBox 34"/>
            <p:cNvSpPr txBox="1"/>
            <p:nvPr/>
          </p:nvSpPr>
          <p:spPr bwMode="auto">
            <a:xfrm>
              <a:off x="4525829" y="2518096"/>
              <a:ext cx="528991"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300 kHz</a:t>
              </a:r>
            </a:p>
          </p:txBody>
        </p:sp>
        <p:grpSp>
          <p:nvGrpSpPr>
            <p:cNvPr id="36" name="Group 35"/>
            <p:cNvGrpSpPr/>
            <p:nvPr/>
          </p:nvGrpSpPr>
          <p:grpSpPr>
            <a:xfrm>
              <a:off x="4786904" y="2505495"/>
              <a:ext cx="3546943" cy="180288"/>
              <a:chOff x="3858949" y="1135380"/>
              <a:chExt cx="4454377" cy="180288"/>
            </a:xfrm>
          </p:grpSpPr>
          <p:sp>
            <p:nvSpPr>
              <p:cNvPr id="53" name="Rectangle 52"/>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4" name="Rectangle 53"/>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5" name="Rectangle 54"/>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37" name="Group 36"/>
            <p:cNvGrpSpPr/>
            <p:nvPr/>
          </p:nvGrpSpPr>
          <p:grpSpPr>
            <a:xfrm>
              <a:off x="4786914" y="2840320"/>
              <a:ext cx="3546942" cy="180287"/>
              <a:chOff x="1954514" y="2244905"/>
              <a:chExt cx="6294639" cy="180287"/>
            </a:xfrm>
          </p:grpSpPr>
          <p:sp>
            <p:nvSpPr>
              <p:cNvPr id="50" name="Rectangle 49"/>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1" name="Rectangle 50"/>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2" name="Rectangle 51"/>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38" name="Group 37"/>
            <p:cNvGrpSpPr/>
            <p:nvPr/>
          </p:nvGrpSpPr>
          <p:grpSpPr>
            <a:xfrm>
              <a:off x="4786924" y="3139617"/>
              <a:ext cx="3546942" cy="180288"/>
              <a:chOff x="1954530" y="3382402"/>
              <a:chExt cx="6294639" cy="180288"/>
            </a:xfrm>
          </p:grpSpPr>
          <p:sp>
            <p:nvSpPr>
              <p:cNvPr id="47" name="Rectangle 46"/>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8" name="Rectangle 47"/>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9" name="Rectangle 48"/>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39" name="Rectangle 38"/>
            <p:cNvSpPr/>
            <p:nvPr/>
          </p:nvSpPr>
          <p:spPr bwMode="auto">
            <a:xfrm>
              <a:off x="4787107" y="3458484"/>
              <a:ext cx="919081"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0" name="Rectangle 39"/>
            <p:cNvSpPr/>
            <p:nvPr/>
          </p:nvSpPr>
          <p:spPr bwMode="auto">
            <a:xfrm>
              <a:off x="5707697" y="3458484"/>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1" name="Rectangle 40"/>
            <p:cNvSpPr/>
            <p:nvPr/>
          </p:nvSpPr>
          <p:spPr bwMode="auto">
            <a:xfrm>
              <a:off x="7021215" y="3458943"/>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2" name="TextBox 41"/>
            <p:cNvSpPr txBox="1"/>
            <p:nvPr/>
          </p:nvSpPr>
          <p:spPr bwMode="auto">
            <a:xfrm>
              <a:off x="8232355" y="3473927"/>
              <a:ext cx="38953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GHz</a:t>
              </a:r>
            </a:p>
          </p:txBody>
        </p:sp>
        <p:sp>
          <p:nvSpPr>
            <p:cNvPr id="43" name="TextBox 42"/>
            <p:cNvSpPr txBox="1"/>
            <p:nvPr/>
          </p:nvSpPr>
          <p:spPr bwMode="auto">
            <a:xfrm>
              <a:off x="1114424" y="281325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HF	H</a:t>
              </a:r>
              <a:r>
                <a:rPr lang="en-US" sz="1200" b="1" dirty="0">
                  <a:solidFill>
                    <a:schemeClr val="bg1"/>
                  </a:solidFill>
                  <a:latin typeface="Verdana" pitchFamily="34" charset="0"/>
                </a:rPr>
                <a:t>igh</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44" name="TextBox 43"/>
            <p:cNvSpPr txBox="1"/>
            <p:nvPr/>
          </p:nvSpPr>
          <p:spPr bwMode="auto">
            <a:xfrm>
              <a:off x="1114424" y="3125830"/>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VHF	V</a:t>
              </a:r>
              <a:r>
                <a:rPr lang="en-US" sz="1200" dirty="0">
                  <a:solidFill>
                    <a:schemeClr val="bg1"/>
                  </a:solidFill>
                </a:rPr>
                <a:t>ery</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45" name="TextBox 44"/>
            <p:cNvSpPr txBox="1"/>
            <p:nvPr/>
          </p:nvSpPr>
          <p:spPr bwMode="auto">
            <a:xfrm>
              <a:off x="1114424" y="3440950"/>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UHF	U</a:t>
              </a:r>
              <a:r>
                <a:rPr lang="en-US" sz="1200" dirty="0">
                  <a:solidFill>
                    <a:schemeClr val="bg1"/>
                  </a:solidFill>
                </a:rPr>
                <a:t>ltra</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46" name="TextBox 45"/>
            <p:cNvSpPr txBox="1"/>
            <p:nvPr/>
          </p:nvSpPr>
          <p:spPr bwMode="auto">
            <a:xfrm>
              <a:off x="1114424" y="247670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MF	M</a:t>
              </a:r>
              <a:r>
                <a:rPr lang="en-US" sz="1200" b="1" dirty="0">
                  <a:solidFill>
                    <a:schemeClr val="bg1"/>
                  </a:solidFill>
                  <a:latin typeface="Verdana" pitchFamily="34" charset="0"/>
                </a:rPr>
                <a:t>edium</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grpSp>
      <p:grpSp>
        <p:nvGrpSpPr>
          <p:cNvPr id="56" name="Group 55"/>
          <p:cNvGrpSpPr/>
          <p:nvPr/>
        </p:nvGrpSpPr>
        <p:grpSpPr>
          <a:xfrm>
            <a:off x="1039949" y="585535"/>
            <a:ext cx="7736490" cy="1579016"/>
            <a:chOff x="1039949" y="815310"/>
            <a:chExt cx="7736490" cy="1579016"/>
          </a:xfrm>
        </p:grpSpPr>
        <p:sp>
          <p:nvSpPr>
            <p:cNvPr id="57" name="Rounded Rectangle 56"/>
            <p:cNvSpPr/>
            <p:nvPr/>
          </p:nvSpPr>
          <p:spPr bwMode="auto">
            <a:xfrm>
              <a:off x="1046656" y="1142334"/>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8" name="Rounded Rectangle 57"/>
            <p:cNvSpPr/>
            <p:nvPr/>
          </p:nvSpPr>
          <p:spPr bwMode="auto">
            <a:xfrm>
              <a:off x="1042139" y="1782099"/>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9" name="Rounded Rectangle 58"/>
            <p:cNvSpPr/>
            <p:nvPr/>
          </p:nvSpPr>
          <p:spPr bwMode="auto">
            <a:xfrm>
              <a:off x="1051664" y="1465391"/>
              <a:ext cx="7724775" cy="277811"/>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60" name="Rounded Rectangle 59"/>
            <p:cNvSpPr/>
            <p:nvPr/>
          </p:nvSpPr>
          <p:spPr bwMode="auto">
            <a:xfrm>
              <a:off x="1051664" y="815310"/>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61" name="TextBox 60"/>
            <p:cNvSpPr txBox="1"/>
            <p:nvPr/>
          </p:nvSpPr>
          <p:spPr bwMode="auto">
            <a:xfrm>
              <a:off x="4608749" y="1234178"/>
              <a:ext cx="3718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Hz</a:t>
              </a:r>
            </a:p>
          </p:txBody>
        </p:sp>
        <p:sp>
          <p:nvSpPr>
            <p:cNvPr id="62" name="TextBox 61"/>
            <p:cNvSpPr txBox="1"/>
            <p:nvPr/>
          </p:nvSpPr>
          <p:spPr bwMode="auto">
            <a:xfrm>
              <a:off x="8069683" y="1233451"/>
              <a:ext cx="45365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Hz</a:t>
              </a:r>
            </a:p>
          </p:txBody>
        </p:sp>
        <p:sp>
          <p:nvSpPr>
            <p:cNvPr id="63" name="TextBox 62"/>
            <p:cNvSpPr txBox="1"/>
            <p:nvPr/>
          </p:nvSpPr>
          <p:spPr bwMode="auto">
            <a:xfrm>
              <a:off x="4520541" y="1533489"/>
              <a:ext cx="45365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Hz</a:t>
              </a:r>
            </a:p>
          </p:txBody>
        </p:sp>
        <p:sp>
          <p:nvSpPr>
            <p:cNvPr id="64" name="TextBox 63"/>
            <p:cNvSpPr txBox="1"/>
            <p:nvPr/>
          </p:nvSpPr>
          <p:spPr bwMode="auto">
            <a:xfrm>
              <a:off x="8232403" y="1534603"/>
              <a:ext cx="36548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kHz</a:t>
              </a:r>
            </a:p>
          </p:txBody>
        </p:sp>
        <p:sp>
          <p:nvSpPr>
            <p:cNvPr id="65" name="TextBox 64"/>
            <p:cNvSpPr txBox="1"/>
            <p:nvPr/>
          </p:nvSpPr>
          <p:spPr bwMode="auto">
            <a:xfrm>
              <a:off x="4685132" y="1841238"/>
              <a:ext cx="36548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kHz</a:t>
              </a:r>
            </a:p>
          </p:txBody>
        </p:sp>
        <p:sp>
          <p:nvSpPr>
            <p:cNvPr id="66" name="TextBox 65"/>
            <p:cNvSpPr txBox="1"/>
            <p:nvPr/>
          </p:nvSpPr>
          <p:spPr bwMode="auto">
            <a:xfrm>
              <a:off x="8155298" y="888851"/>
              <a:ext cx="3718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Hz</a:t>
              </a:r>
            </a:p>
          </p:txBody>
        </p:sp>
        <p:sp>
          <p:nvSpPr>
            <p:cNvPr id="67" name="TextBox 66"/>
            <p:cNvSpPr txBox="1"/>
            <p:nvPr/>
          </p:nvSpPr>
          <p:spPr bwMode="auto">
            <a:xfrm>
              <a:off x="4690684" y="896491"/>
              <a:ext cx="290144"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 Hz</a:t>
              </a:r>
            </a:p>
          </p:txBody>
        </p:sp>
        <p:grpSp>
          <p:nvGrpSpPr>
            <p:cNvPr id="68" name="Group 67"/>
            <p:cNvGrpSpPr/>
            <p:nvPr/>
          </p:nvGrpSpPr>
          <p:grpSpPr>
            <a:xfrm>
              <a:off x="4787644" y="883890"/>
              <a:ext cx="3546943" cy="180288"/>
              <a:chOff x="3858949" y="1135380"/>
              <a:chExt cx="4454377" cy="180288"/>
            </a:xfrm>
          </p:grpSpPr>
          <p:sp>
            <p:nvSpPr>
              <p:cNvPr id="93" name="Rectangle 92"/>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4" name="Rectangle 93"/>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5" name="Rectangle 94"/>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69" name="Group 68"/>
            <p:cNvGrpSpPr/>
            <p:nvPr/>
          </p:nvGrpSpPr>
          <p:grpSpPr>
            <a:xfrm>
              <a:off x="4787654" y="1218715"/>
              <a:ext cx="3546942" cy="180287"/>
              <a:chOff x="1954514" y="2244905"/>
              <a:chExt cx="6294639" cy="180287"/>
            </a:xfrm>
          </p:grpSpPr>
          <p:sp>
            <p:nvSpPr>
              <p:cNvPr id="90" name="Rectangle 89"/>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1" name="Rectangle 90"/>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2" name="Rectangle 91"/>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70" name="Group 69"/>
            <p:cNvGrpSpPr/>
            <p:nvPr/>
          </p:nvGrpSpPr>
          <p:grpSpPr>
            <a:xfrm>
              <a:off x="4787663" y="1518012"/>
              <a:ext cx="3546942" cy="180288"/>
              <a:chOff x="1954530" y="3382402"/>
              <a:chExt cx="6294639" cy="180288"/>
            </a:xfrm>
          </p:grpSpPr>
          <p:sp>
            <p:nvSpPr>
              <p:cNvPr id="87" name="Rectangle 86"/>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8" name="Rectangle 87"/>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9" name="Rectangle 88"/>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71" name="Rectangle 70"/>
            <p:cNvSpPr/>
            <p:nvPr/>
          </p:nvSpPr>
          <p:spPr bwMode="auto">
            <a:xfrm>
              <a:off x="4788640" y="1836879"/>
              <a:ext cx="919081"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2" name="Rectangle 71"/>
            <p:cNvSpPr/>
            <p:nvPr/>
          </p:nvSpPr>
          <p:spPr bwMode="auto">
            <a:xfrm>
              <a:off x="5709230" y="1836879"/>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3" name="Rectangle 72"/>
            <p:cNvSpPr/>
            <p:nvPr/>
          </p:nvSpPr>
          <p:spPr bwMode="auto">
            <a:xfrm>
              <a:off x="7022748" y="1837338"/>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4" name="TextBox 73"/>
            <p:cNvSpPr txBox="1"/>
            <p:nvPr/>
          </p:nvSpPr>
          <p:spPr bwMode="auto">
            <a:xfrm>
              <a:off x="8157082" y="1852322"/>
              <a:ext cx="44723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kHz</a:t>
              </a:r>
            </a:p>
          </p:txBody>
        </p:sp>
        <p:sp>
          <p:nvSpPr>
            <p:cNvPr id="75" name="TextBox 74"/>
            <p:cNvSpPr txBox="1"/>
            <p:nvPr/>
          </p:nvSpPr>
          <p:spPr bwMode="auto">
            <a:xfrm>
              <a:off x="1114217" y="1191645"/>
              <a:ext cx="3292691"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SLF	S</a:t>
              </a:r>
              <a:r>
                <a:rPr lang="en-US" sz="1200" b="1" dirty="0">
                  <a:solidFill>
                    <a:schemeClr val="bg1"/>
                  </a:solidFill>
                  <a:latin typeface="Verdana" pitchFamily="34" charset="0"/>
                </a:rPr>
                <a:t>uper </a:t>
              </a:r>
              <a:r>
                <a:rPr lang="en-US" sz="1200" b="1" dirty="0">
                  <a:solidFill>
                    <a:srgbClr val="FFFF00"/>
                  </a:solidFill>
                  <a:latin typeface="Verdana" pitchFamily="34" charset="0"/>
                </a:rPr>
                <a:t>L</a:t>
              </a:r>
              <a:r>
                <a:rPr lang="en-US" sz="1200" b="1" dirty="0">
                  <a:solidFill>
                    <a:schemeClr val="bg1"/>
                  </a:solidFill>
                  <a:latin typeface="Verdana" pitchFamily="34" charset="0"/>
                </a:rPr>
                <a:t>ow</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76" name="TextBox 75"/>
            <p:cNvSpPr txBox="1"/>
            <p:nvPr/>
          </p:nvSpPr>
          <p:spPr bwMode="auto">
            <a:xfrm>
              <a:off x="1114424" y="1515338"/>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ULF	U</a:t>
              </a:r>
              <a:r>
                <a:rPr lang="en-US" sz="1200" dirty="0">
                  <a:solidFill>
                    <a:schemeClr val="bg1"/>
                  </a:solidFill>
                </a:rPr>
                <a:t>ltra</a:t>
              </a:r>
              <a:r>
                <a:rPr lang="en-US" sz="1200" dirty="0"/>
                <a:t> L</a:t>
              </a:r>
              <a:r>
                <a:rPr lang="en-US" sz="1200" dirty="0">
                  <a:solidFill>
                    <a:schemeClr val="bg1"/>
                  </a:solidFill>
                </a:rPr>
                <a:t>ow</a:t>
              </a:r>
              <a:r>
                <a:rPr lang="en-US" sz="1200" dirty="0"/>
                <a:t> F</a:t>
              </a:r>
              <a:r>
                <a:rPr lang="en-US" sz="1200" dirty="0">
                  <a:solidFill>
                    <a:schemeClr val="bg1"/>
                  </a:solidFill>
                </a:rPr>
                <a:t>requency</a:t>
              </a:r>
            </a:p>
          </p:txBody>
        </p:sp>
        <p:sp>
          <p:nvSpPr>
            <p:cNvPr id="77" name="TextBox 76"/>
            <p:cNvSpPr txBox="1"/>
            <p:nvPr/>
          </p:nvSpPr>
          <p:spPr bwMode="auto">
            <a:xfrm>
              <a:off x="1114424" y="1812995"/>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VLF	V</a:t>
              </a:r>
              <a:r>
                <a:rPr lang="en-US" sz="1200" dirty="0">
                  <a:solidFill>
                    <a:schemeClr val="bg1"/>
                  </a:solidFill>
                </a:rPr>
                <a:t>ery</a:t>
              </a:r>
              <a:r>
                <a:rPr lang="en-US" sz="1200" dirty="0"/>
                <a:t> L</a:t>
              </a:r>
              <a:r>
                <a:rPr lang="en-US" sz="1200" dirty="0">
                  <a:solidFill>
                    <a:schemeClr val="bg1"/>
                  </a:solidFill>
                </a:rPr>
                <a:t>ow</a:t>
              </a:r>
              <a:r>
                <a:rPr lang="en-US" sz="1200" dirty="0"/>
                <a:t> F</a:t>
              </a:r>
              <a:r>
                <a:rPr lang="en-US" sz="1200" dirty="0">
                  <a:solidFill>
                    <a:schemeClr val="bg1"/>
                  </a:solidFill>
                </a:rPr>
                <a:t>requency</a:t>
              </a:r>
            </a:p>
          </p:txBody>
        </p:sp>
        <p:sp>
          <p:nvSpPr>
            <p:cNvPr id="78" name="TextBox 77"/>
            <p:cNvSpPr txBox="1"/>
            <p:nvPr/>
          </p:nvSpPr>
          <p:spPr bwMode="auto">
            <a:xfrm>
              <a:off x="1114424" y="855095"/>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ELF	E</a:t>
              </a:r>
              <a:r>
                <a:rPr lang="en-US" sz="1200" b="1" dirty="0">
                  <a:solidFill>
                    <a:schemeClr val="bg1"/>
                  </a:solidFill>
                  <a:latin typeface="Verdana" pitchFamily="34" charset="0"/>
                </a:rPr>
                <a:t>xtremely </a:t>
              </a:r>
              <a:r>
                <a:rPr lang="en-US" sz="1200" b="1" dirty="0">
                  <a:solidFill>
                    <a:srgbClr val="FFFF00"/>
                  </a:solidFill>
                  <a:latin typeface="Verdana" pitchFamily="34" charset="0"/>
                </a:rPr>
                <a:t>L</a:t>
              </a:r>
              <a:r>
                <a:rPr lang="en-US" sz="1200" b="1" dirty="0">
                  <a:solidFill>
                    <a:schemeClr val="bg1"/>
                  </a:solidFill>
                  <a:latin typeface="Verdana" pitchFamily="34" charset="0"/>
                </a:rPr>
                <a:t>ow</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79" name="Rounded Rectangle 78"/>
            <p:cNvSpPr/>
            <p:nvPr/>
          </p:nvSpPr>
          <p:spPr bwMode="auto">
            <a:xfrm>
              <a:off x="1039949" y="2116515"/>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80" name="TextBox 79"/>
            <p:cNvSpPr txBox="1"/>
            <p:nvPr/>
          </p:nvSpPr>
          <p:spPr bwMode="auto">
            <a:xfrm>
              <a:off x="8069646" y="2199215"/>
              <a:ext cx="52899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kHz</a:t>
              </a:r>
            </a:p>
          </p:txBody>
        </p:sp>
        <p:sp>
          <p:nvSpPr>
            <p:cNvPr id="81" name="TextBox 80"/>
            <p:cNvSpPr txBox="1"/>
            <p:nvPr/>
          </p:nvSpPr>
          <p:spPr bwMode="auto">
            <a:xfrm>
              <a:off x="4607048" y="2197696"/>
              <a:ext cx="447238"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30 kHz</a:t>
              </a:r>
            </a:p>
          </p:txBody>
        </p:sp>
        <p:grpSp>
          <p:nvGrpSpPr>
            <p:cNvPr id="82" name="Group 81"/>
            <p:cNvGrpSpPr/>
            <p:nvPr/>
          </p:nvGrpSpPr>
          <p:grpSpPr>
            <a:xfrm>
              <a:off x="4788629" y="2185095"/>
              <a:ext cx="3546943" cy="180288"/>
              <a:chOff x="3858949" y="1135380"/>
              <a:chExt cx="4454377" cy="180288"/>
            </a:xfrm>
          </p:grpSpPr>
          <p:sp>
            <p:nvSpPr>
              <p:cNvPr id="84" name="Rectangle 83"/>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5" name="Rectangle 84"/>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6" name="Rectangle 85"/>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83" name="TextBox 82"/>
            <p:cNvSpPr txBox="1"/>
            <p:nvPr/>
          </p:nvSpPr>
          <p:spPr bwMode="auto">
            <a:xfrm>
              <a:off x="1114424" y="215630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LF	L</a:t>
              </a:r>
              <a:r>
                <a:rPr lang="en-US" sz="1200" b="1" dirty="0">
                  <a:solidFill>
                    <a:schemeClr val="bg1"/>
                  </a:solidFill>
                  <a:latin typeface="Verdana" pitchFamily="34" charset="0"/>
                </a:rPr>
                <a:t>ow </a:t>
              </a:r>
              <a:r>
                <a:rPr lang="en-US" sz="1200" b="1" dirty="0">
                  <a:solidFill>
                    <a:srgbClr val="FFFF00"/>
                  </a:solidFill>
                  <a:latin typeface="Verdana" pitchFamily="34" charset="0"/>
                </a:rPr>
                <a:t>F</a:t>
              </a:r>
              <a:r>
                <a:rPr lang="en-US" sz="1200" b="1" dirty="0">
                  <a:solidFill>
                    <a:schemeClr val="bg1"/>
                  </a:solidFill>
                  <a:latin typeface="Verdana" pitchFamily="34" charset="0"/>
                </a:rPr>
                <a:t>requency</a:t>
              </a:r>
            </a:p>
          </p:txBody>
        </p:sp>
      </p:grpSp>
      <p:grpSp>
        <p:nvGrpSpPr>
          <p:cNvPr id="96" name="Group 95"/>
          <p:cNvGrpSpPr/>
          <p:nvPr/>
        </p:nvGrpSpPr>
        <p:grpSpPr>
          <a:xfrm>
            <a:off x="1037131" y="3514638"/>
            <a:ext cx="7734300" cy="927892"/>
            <a:chOff x="1036034" y="3738120"/>
            <a:chExt cx="7734300" cy="927892"/>
          </a:xfrm>
        </p:grpSpPr>
        <p:sp>
          <p:nvSpPr>
            <p:cNvPr id="97" name="Rounded Rectangle 96"/>
            <p:cNvSpPr/>
            <p:nvPr/>
          </p:nvSpPr>
          <p:spPr bwMode="auto">
            <a:xfrm>
              <a:off x="1036034" y="4388201"/>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98" name="Rounded Rectangle 97"/>
            <p:cNvSpPr/>
            <p:nvPr/>
          </p:nvSpPr>
          <p:spPr bwMode="auto">
            <a:xfrm>
              <a:off x="1045559" y="4065144"/>
              <a:ext cx="7724775" cy="277811"/>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99" name="Rounded Rectangle 98"/>
            <p:cNvSpPr/>
            <p:nvPr/>
          </p:nvSpPr>
          <p:spPr bwMode="auto">
            <a:xfrm>
              <a:off x="1036034" y="3738120"/>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100" name="TextBox 99"/>
            <p:cNvSpPr txBox="1"/>
            <p:nvPr/>
          </p:nvSpPr>
          <p:spPr bwMode="auto">
            <a:xfrm>
              <a:off x="4604782" y="4156988"/>
              <a:ext cx="471283"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GHz</a:t>
              </a:r>
            </a:p>
          </p:txBody>
        </p:sp>
        <p:sp>
          <p:nvSpPr>
            <p:cNvPr id="101" name="TextBox 100"/>
            <p:cNvSpPr txBox="1"/>
            <p:nvPr/>
          </p:nvSpPr>
          <p:spPr bwMode="auto">
            <a:xfrm>
              <a:off x="8069806" y="4156261"/>
              <a:ext cx="55303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GHz</a:t>
              </a:r>
            </a:p>
          </p:txBody>
        </p:sp>
        <p:sp>
          <p:nvSpPr>
            <p:cNvPr id="102" name="TextBox 101"/>
            <p:cNvSpPr txBox="1"/>
            <p:nvPr/>
          </p:nvSpPr>
          <p:spPr bwMode="auto">
            <a:xfrm>
              <a:off x="4523045" y="4461061"/>
              <a:ext cx="55303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GHz</a:t>
              </a:r>
            </a:p>
          </p:txBody>
        </p:sp>
        <p:sp>
          <p:nvSpPr>
            <p:cNvPr id="103" name="TextBox 102"/>
            <p:cNvSpPr txBox="1"/>
            <p:nvPr/>
          </p:nvSpPr>
          <p:spPr bwMode="auto">
            <a:xfrm>
              <a:off x="8231182" y="4452651"/>
              <a:ext cx="36869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THz</a:t>
              </a:r>
            </a:p>
          </p:txBody>
        </p:sp>
        <p:sp>
          <p:nvSpPr>
            <p:cNvPr id="104" name="TextBox 103"/>
            <p:cNvSpPr txBox="1"/>
            <p:nvPr/>
          </p:nvSpPr>
          <p:spPr bwMode="auto">
            <a:xfrm>
              <a:off x="8154077" y="3821185"/>
              <a:ext cx="471283"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GHz</a:t>
              </a:r>
            </a:p>
          </p:txBody>
        </p:sp>
        <p:sp>
          <p:nvSpPr>
            <p:cNvPr id="105" name="TextBox 104"/>
            <p:cNvSpPr txBox="1"/>
            <p:nvPr/>
          </p:nvSpPr>
          <p:spPr bwMode="auto">
            <a:xfrm>
              <a:off x="4685373" y="3821682"/>
              <a:ext cx="389530"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 GHz</a:t>
              </a:r>
            </a:p>
          </p:txBody>
        </p:sp>
        <p:grpSp>
          <p:nvGrpSpPr>
            <p:cNvPr id="106" name="Group 105"/>
            <p:cNvGrpSpPr/>
            <p:nvPr/>
          </p:nvGrpSpPr>
          <p:grpSpPr>
            <a:xfrm>
              <a:off x="4787095" y="3806700"/>
              <a:ext cx="3546943" cy="180288"/>
              <a:chOff x="3858949" y="1135380"/>
              <a:chExt cx="4454377" cy="180288"/>
            </a:xfrm>
          </p:grpSpPr>
          <p:sp>
            <p:nvSpPr>
              <p:cNvPr id="118" name="Rectangle 117"/>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9" name="Rectangle 118"/>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20" name="Rectangle 119"/>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107" name="Group 106"/>
            <p:cNvGrpSpPr/>
            <p:nvPr/>
          </p:nvGrpSpPr>
          <p:grpSpPr>
            <a:xfrm>
              <a:off x="4787105" y="4141525"/>
              <a:ext cx="3546942" cy="180287"/>
              <a:chOff x="1954514" y="2244905"/>
              <a:chExt cx="6294639" cy="180287"/>
            </a:xfrm>
          </p:grpSpPr>
          <p:sp>
            <p:nvSpPr>
              <p:cNvPr id="115" name="Rectangle 114"/>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6" name="Rectangle 115"/>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7" name="Rectangle 116"/>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108" name="Group 107"/>
            <p:cNvGrpSpPr/>
            <p:nvPr/>
          </p:nvGrpSpPr>
          <p:grpSpPr>
            <a:xfrm>
              <a:off x="4787114" y="4440822"/>
              <a:ext cx="3546942" cy="180288"/>
              <a:chOff x="1954530" y="3382402"/>
              <a:chExt cx="6294639" cy="180288"/>
            </a:xfrm>
          </p:grpSpPr>
          <p:sp>
            <p:nvSpPr>
              <p:cNvPr id="112" name="Rectangle 111"/>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3" name="Rectangle 112"/>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4" name="Rectangle 113"/>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109" name="TextBox 108"/>
            <p:cNvSpPr txBox="1"/>
            <p:nvPr/>
          </p:nvSpPr>
          <p:spPr bwMode="auto">
            <a:xfrm>
              <a:off x="1114424" y="411128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EHF	E</a:t>
              </a:r>
              <a:r>
                <a:rPr lang="en-US" sz="1200" b="1" dirty="0">
                  <a:solidFill>
                    <a:schemeClr val="bg1"/>
                  </a:solidFill>
                  <a:latin typeface="Verdana" pitchFamily="34" charset="0"/>
                </a:rPr>
                <a:t>xtremely</a:t>
              </a:r>
              <a:r>
                <a:rPr lang="en-US" sz="1200" b="1" dirty="0">
                  <a:solidFill>
                    <a:srgbClr val="FFFF00"/>
                  </a:solidFill>
                  <a:latin typeface="Verdana" pitchFamily="34" charset="0"/>
                </a:rPr>
                <a:t> H</a:t>
              </a:r>
              <a:r>
                <a:rPr lang="en-US" sz="1200" b="1" dirty="0">
                  <a:solidFill>
                    <a:schemeClr val="bg1"/>
                  </a:solidFill>
                  <a:latin typeface="Verdana" pitchFamily="34" charset="0"/>
                </a:rPr>
                <a:t>igh</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110" name="TextBox 109"/>
            <p:cNvSpPr txBox="1"/>
            <p:nvPr/>
          </p:nvSpPr>
          <p:spPr bwMode="auto">
            <a:xfrm>
              <a:off x="1115352" y="4430210"/>
              <a:ext cx="3270611"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THF	T</a:t>
              </a:r>
              <a:r>
                <a:rPr lang="en-US" sz="1200" dirty="0">
                  <a:solidFill>
                    <a:schemeClr val="bg1"/>
                  </a:solidFill>
                </a:rPr>
                <a:t>remendously</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111" name="TextBox 110"/>
            <p:cNvSpPr txBox="1"/>
            <p:nvPr/>
          </p:nvSpPr>
          <p:spPr bwMode="auto">
            <a:xfrm>
              <a:off x="1114424" y="3777905"/>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SHF	S</a:t>
              </a:r>
              <a:r>
                <a:rPr lang="en-US" sz="1200" b="1" dirty="0">
                  <a:solidFill>
                    <a:schemeClr val="bg1"/>
                  </a:solidFill>
                  <a:latin typeface="Verdana" pitchFamily="34" charset="0"/>
                </a:rPr>
                <a:t>uper High </a:t>
              </a:r>
              <a:r>
                <a:rPr lang="en-US" sz="1200" b="1" dirty="0">
                  <a:solidFill>
                    <a:srgbClr val="FFFF00"/>
                  </a:solidFill>
                  <a:latin typeface="Verdana" pitchFamily="34" charset="0"/>
                </a:rPr>
                <a:t>F</a:t>
              </a:r>
              <a:r>
                <a:rPr lang="en-US" sz="1200" b="1" dirty="0">
                  <a:solidFill>
                    <a:schemeClr val="bg1"/>
                  </a:solidFill>
                  <a:latin typeface="Verdana" pitchFamily="34" charset="0"/>
                </a:rPr>
                <a:t>requency</a:t>
              </a:r>
            </a:p>
          </p:txBody>
        </p:sp>
      </p:grpSp>
      <p:sp>
        <p:nvSpPr>
          <p:cNvPr id="4" name="Google Shape;268;p8">
            <a:extLst>
              <a:ext uri="{FF2B5EF4-FFF2-40B4-BE49-F238E27FC236}">
                <a16:creationId xmlns:a16="http://schemas.microsoft.com/office/drawing/2014/main" id="{096AF09A-E539-0A85-B959-F98CB3D7678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pic>
        <p:nvPicPr>
          <p:cNvPr id="3074" name="Picture 2" descr="Rainbow Gradient Images - Free Download on Freepik">
            <a:extLst>
              <a:ext uri="{FF2B5EF4-FFF2-40B4-BE49-F238E27FC236}">
                <a16:creationId xmlns:a16="http://schemas.microsoft.com/office/drawing/2014/main" id="{1F9B583C-016C-7C5D-1A0C-A765E1DA6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34876" y="2870417"/>
            <a:ext cx="251395" cy="35469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C0D5ADE-3720-1E65-5A81-FC6DB930A1A2}"/>
              </a:ext>
            </a:extLst>
          </p:cNvPr>
          <p:cNvSpPr txBox="1"/>
          <p:nvPr/>
        </p:nvSpPr>
        <p:spPr bwMode="auto">
          <a:xfrm>
            <a:off x="1080570" y="4546636"/>
            <a:ext cx="2368308" cy="369332"/>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Visible Light</a:t>
            </a:r>
          </a:p>
          <a:p>
            <a:pPr algn="l">
              <a:tabLst>
                <a:tab pos="571500" algn="l"/>
              </a:tabLst>
            </a:pPr>
            <a:endParaRPr lang="en-US" sz="1200" dirty="0">
              <a:solidFill>
                <a:schemeClr val="bg1"/>
              </a:solidFill>
            </a:endParaRPr>
          </a:p>
        </p:txBody>
      </p:sp>
      <p:sp>
        <p:nvSpPr>
          <p:cNvPr id="5" name="TextBox 4">
            <a:extLst>
              <a:ext uri="{FF2B5EF4-FFF2-40B4-BE49-F238E27FC236}">
                <a16:creationId xmlns:a16="http://schemas.microsoft.com/office/drawing/2014/main" id="{9C6AFAF0-FE24-14DE-FF4A-3CC53C435C5E}"/>
              </a:ext>
            </a:extLst>
          </p:cNvPr>
          <p:cNvSpPr txBox="1"/>
          <p:nvPr/>
        </p:nvSpPr>
        <p:spPr bwMode="auto">
          <a:xfrm>
            <a:off x="4528598" y="4557965"/>
            <a:ext cx="5321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THz</a:t>
            </a:r>
          </a:p>
        </p:txBody>
      </p:sp>
      <p:sp>
        <p:nvSpPr>
          <p:cNvPr id="6" name="TextBox 5">
            <a:extLst>
              <a:ext uri="{FF2B5EF4-FFF2-40B4-BE49-F238E27FC236}">
                <a16:creationId xmlns:a16="http://schemas.microsoft.com/office/drawing/2014/main" id="{247BEC04-1583-9F8C-CF79-0F22657D3DAE}"/>
              </a:ext>
            </a:extLst>
          </p:cNvPr>
          <p:cNvSpPr txBox="1"/>
          <p:nvPr/>
        </p:nvSpPr>
        <p:spPr bwMode="auto">
          <a:xfrm>
            <a:off x="7978598" y="4557965"/>
            <a:ext cx="6139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3000 THz</a:t>
            </a:r>
          </a:p>
        </p:txBody>
      </p:sp>
    </p:spTree>
    <p:extLst>
      <p:ext uri="{BB962C8B-B14F-4D97-AF65-F5344CB8AC3E}">
        <p14:creationId xmlns:p14="http://schemas.microsoft.com/office/powerpoint/2010/main" val="161264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5" name="Google Shape;845;p2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8a(2).:  Amateur Radio License Differences</a:t>
            </a:r>
            <a:endParaRPr dirty="0"/>
          </a:p>
        </p:txBody>
      </p:sp>
      <p:sp>
        <p:nvSpPr>
          <p:cNvPr id="846" name="Google Shape;846;p2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100</a:t>
            </a:fld>
            <a:endParaRPr>
              <a:solidFill>
                <a:schemeClr val="lt1"/>
              </a:solidFill>
            </a:endParaRPr>
          </a:p>
        </p:txBody>
      </p:sp>
      <p:sp>
        <p:nvSpPr>
          <p:cNvPr id="852" name="Google Shape;852;p24"/>
          <p:cNvSpPr/>
          <p:nvPr/>
        </p:nvSpPr>
        <p:spPr>
          <a:xfrm>
            <a:off x="2902725" y="60707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Extra</a:t>
            </a:r>
            <a:endParaRPr/>
          </a:p>
        </p:txBody>
      </p:sp>
      <p:sp>
        <p:nvSpPr>
          <p:cNvPr id="853" name="Google Shape;853;p24"/>
          <p:cNvSpPr/>
          <p:nvPr/>
        </p:nvSpPr>
        <p:spPr>
          <a:xfrm>
            <a:off x="2138988" y="232751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400" b="1" dirty="0">
                <a:solidFill>
                  <a:srgbClr val="008000"/>
                </a:solidFill>
                <a:latin typeface="Calibri"/>
                <a:ea typeface="Calibri"/>
                <a:cs typeface="Calibri"/>
                <a:sym typeface="Calibri"/>
              </a:rPr>
              <a:t>General</a:t>
            </a:r>
            <a:endParaRPr sz="1800" dirty="0"/>
          </a:p>
        </p:txBody>
      </p:sp>
      <p:sp>
        <p:nvSpPr>
          <p:cNvPr id="854" name="Google Shape;854;p24"/>
          <p:cNvSpPr/>
          <p:nvPr/>
        </p:nvSpPr>
        <p:spPr>
          <a:xfrm>
            <a:off x="1333500" y="335154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400" b="1">
                <a:solidFill>
                  <a:schemeClr val="lt1"/>
                </a:solidFill>
                <a:latin typeface="Calibri"/>
                <a:ea typeface="Calibri"/>
                <a:cs typeface="Calibri"/>
                <a:sym typeface="Calibri"/>
              </a:rPr>
              <a:t>Technician</a:t>
            </a:r>
            <a:endParaRPr sz="1800"/>
          </a:p>
        </p:txBody>
      </p:sp>
      <p:sp>
        <p:nvSpPr>
          <p:cNvPr id="856" name="Google Shape;856;p24"/>
          <p:cNvSpPr/>
          <p:nvPr/>
        </p:nvSpPr>
        <p:spPr>
          <a:xfrm>
            <a:off x="2887485" y="62993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Calibri"/>
              <a:buNone/>
            </a:pPr>
            <a:r>
              <a:rPr lang="en-US" sz="5400" b="1" i="0" u="none" strike="noStrike" cap="none">
                <a:solidFill>
                  <a:schemeClr val="lt1"/>
                </a:solidFill>
                <a:latin typeface="Calibri"/>
                <a:ea typeface="Calibri"/>
                <a:cs typeface="Calibri"/>
                <a:sym typeface="Calibri"/>
              </a:rPr>
              <a:t>3</a:t>
            </a:r>
            <a:endParaRPr/>
          </a:p>
        </p:txBody>
      </p:sp>
      <p:sp>
        <p:nvSpPr>
          <p:cNvPr id="859" name="Google Shape;859;p24"/>
          <p:cNvSpPr/>
          <p:nvPr/>
        </p:nvSpPr>
        <p:spPr>
          <a:xfrm>
            <a:off x="1343025" y="619125"/>
            <a:ext cx="5781675" cy="3790950"/>
          </a:xfrm>
          <a:custGeom>
            <a:avLst/>
            <a:gdLst/>
            <a:ahLst/>
            <a:cxnLst/>
            <a:rect l="l" t="t" r="r" b="b"/>
            <a:pathLst>
              <a:path w="5781675" h="3790950" extrusionOk="0">
                <a:moveTo>
                  <a:pt x="2876550" y="0"/>
                </a:moveTo>
                <a:lnTo>
                  <a:pt x="5781675" y="3790950"/>
                </a:lnTo>
                <a:lnTo>
                  <a:pt x="0" y="3790950"/>
                </a:lnTo>
                <a:lnTo>
                  <a:pt x="2876550" y="0"/>
                </a:lnTo>
                <a:close/>
              </a:path>
            </a:pathLst>
          </a:custGeom>
          <a:noFill/>
          <a:ln w="7620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860" name="Google Shape;860;p24"/>
          <p:cNvSpPr txBox="1"/>
          <p:nvPr/>
        </p:nvSpPr>
        <p:spPr>
          <a:xfrm>
            <a:off x="1637813" y="4465320"/>
            <a:ext cx="518443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Amateur Radio Licenses</a:t>
            </a:r>
            <a:endParaRPr/>
          </a:p>
        </p:txBody>
      </p:sp>
      <p:pic>
        <p:nvPicPr>
          <p:cNvPr id="863" name="Google Shape;863;p24" descr="Image result for Ham Radio Operator"/>
          <p:cNvPicPr preferRelativeResize="0"/>
          <p:nvPr/>
        </p:nvPicPr>
        <p:blipFill rotWithShape="1">
          <a:blip r:embed="rId3">
            <a:alphaModFix/>
          </a:blip>
          <a:srcRect/>
          <a:stretch/>
        </p:blipFill>
        <p:spPr>
          <a:xfrm>
            <a:off x="5739063" y="641904"/>
            <a:ext cx="3096961" cy="1714194"/>
          </a:xfrm>
          <a:prstGeom prst="rect">
            <a:avLst/>
          </a:prstGeom>
          <a:noFill/>
          <a:ln>
            <a:noFill/>
          </a:ln>
        </p:spPr>
      </p:pic>
      <p:sp>
        <p:nvSpPr>
          <p:cNvPr id="2" name="TextBox 1">
            <a:extLst>
              <a:ext uri="{FF2B5EF4-FFF2-40B4-BE49-F238E27FC236}">
                <a16:creationId xmlns:a16="http://schemas.microsoft.com/office/drawing/2014/main" id="{639CC5FA-48C0-8CFC-882D-357AEA5C897B}"/>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94740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pic>
        <p:nvPicPr>
          <p:cNvPr id="844" name="Google Shape;844;p24" descr="Image result for K2BSA"/>
          <p:cNvPicPr preferRelativeResize="0"/>
          <p:nvPr/>
        </p:nvPicPr>
        <p:blipFill rotWithShape="1">
          <a:blip r:embed="rId3">
            <a:alphaModFix/>
          </a:blip>
          <a:srcRect/>
          <a:stretch/>
        </p:blipFill>
        <p:spPr>
          <a:xfrm>
            <a:off x="5681477" y="692269"/>
            <a:ext cx="3280411" cy="1562100"/>
          </a:xfrm>
          <a:prstGeom prst="rect">
            <a:avLst/>
          </a:prstGeom>
          <a:noFill/>
          <a:ln>
            <a:noFill/>
          </a:ln>
        </p:spPr>
      </p:pic>
      <p:sp>
        <p:nvSpPr>
          <p:cNvPr id="845" name="Google Shape;845;p2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8a(2).:  Amateur Radio License Differences</a:t>
            </a:r>
            <a:endParaRPr dirty="0"/>
          </a:p>
        </p:txBody>
      </p:sp>
      <p:sp>
        <p:nvSpPr>
          <p:cNvPr id="846" name="Google Shape;846;p2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101</a:t>
            </a:fld>
            <a:endParaRPr>
              <a:solidFill>
                <a:schemeClr val="lt1"/>
              </a:solidFill>
            </a:endParaRPr>
          </a:p>
        </p:txBody>
      </p:sp>
      <p:sp>
        <p:nvSpPr>
          <p:cNvPr id="852" name="Google Shape;852;p24"/>
          <p:cNvSpPr/>
          <p:nvPr/>
        </p:nvSpPr>
        <p:spPr>
          <a:xfrm>
            <a:off x="2902725" y="60707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800"/>
              <a:buFont typeface="Calibri"/>
              <a:buNone/>
            </a:pPr>
            <a:r>
              <a:rPr lang="en-US" sz="4000" b="1" i="0" u="none" strike="noStrike" cap="none" dirty="0">
                <a:solidFill>
                  <a:schemeClr val="lt1"/>
                </a:solidFill>
                <a:latin typeface="Calibri"/>
                <a:ea typeface="Calibri"/>
                <a:cs typeface="Calibri"/>
                <a:sym typeface="Calibri"/>
              </a:rPr>
              <a:t>Extra</a:t>
            </a:r>
            <a:endParaRPr sz="1600" dirty="0"/>
          </a:p>
        </p:txBody>
      </p:sp>
      <p:sp>
        <p:nvSpPr>
          <p:cNvPr id="853" name="Google Shape;853;p24"/>
          <p:cNvSpPr/>
          <p:nvPr/>
        </p:nvSpPr>
        <p:spPr>
          <a:xfrm>
            <a:off x="2138988" y="232751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000" b="1" dirty="0">
                <a:solidFill>
                  <a:srgbClr val="008000"/>
                </a:solidFill>
                <a:latin typeface="Calibri"/>
                <a:ea typeface="Calibri"/>
                <a:cs typeface="Calibri"/>
                <a:sym typeface="Calibri"/>
              </a:rPr>
              <a:t>General</a:t>
            </a:r>
            <a:endParaRPr sz="1600" dirty="0"/>
          </a:p>
        </p:txBody>
      </p:sp>
      <p:sp>
        <p:nvSpPr>
          <p:cNvPr id="854" name="Google Shape;854;p24"/>
          <p:cNvSpPr/>
          <p:nvPr/>
        </p:nvSpPr>
        <p:spPr>
          <a:xfrm>
            <a:off x="1333500" y="335154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000" b="1" dirty="0">
                <a:solidFill>
                  <a:schemeClr val="lt1"/>
                </a:solidFill>
                <a:latin typeface="Calibri"/>
                <a:ea typeface="Calibri"/>
                <a:cs typeface="Calibri"/>
                <a:sym typeface="Calibri"/>
              </a:rPr>
              <a:t>Technician</a:t>
            </a:r>
            <a:endParaRPr sz="1600" dirty="0"/>
          </a:p>
        </p:txBody>
      </p:sp>
      <p:sp>
        <p:nvSpPr>
          <p:cNvPr id="859" name="Google Shape;859;p24"/>
          <p:cNvSpPr/>
          <p:nvPr/>
        </p:nvSpPr>
        <p:spPr>
          <a:xfrm>
            <a:off x="1343025" y="619125"/>
            <a:ext cx="5781675" cy="3790950"/>
          </a:xfrm>
          <a:custGeom>
            <a:avLst/>
            <a:gdLst/>
            <a:ahLst/>
            <a:cxnLst/>
            <a:rect l="l" t="t" r="r" b="b"/>
            <a:pathLst>
              <a:path w="5781675" h="3790950" extrusionOk="0">
                <a:moveTo>
                  <a:pt x="2876550" y="0"/>
                </a:moveTo>
                <a:lnTo>
                  <a:pt x="5781675" y="3790950"/>
                </a:lnTo>
                <a:lnTo>
                  <a:pt x="0" y="3790950"/>
                </a:lnTo>
                <a:lnTo>
                  <a:pt x="2876550" y="0"/>
                </a:lnTo>
                <a:close/>
              </a:path>
            </a:pathLst>
          </a:custGeom>
          <a:noFill/>
          <a:ln w="7620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860" name="Google Shape;860;p24"/>
          <p:cNvSpPr txBox="1"/>
          <p:nvPr/>
        </p:nvSpPr>
        <p:spPr>
          <a:xfrm>
            <a:off x="1637813" y="4465320"/>
            <a:ext cx="518443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Amateur Radio Licenses</a:t>
            </a:r>
            <a:endParaRPr/>
          </a:p>
        </p:txBody>
      </p:sp>
      <p:sp>
        <p:nvSpPr>
          <p:cNvPr id="2" name="TextBox 1">
            <a:extLst>
              <a:ext uri="{FF2B5EF4-FFF2-40B4-BE49-F238E27FC236}">
                <a16:creationId xmlns:a16="http://schemas.microsoft.com/office/drawing/2014/main" id="{CEE8D807-EB06-E59B-3067-82DF229FB25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17303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5" name="Google Shape;845;p2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8a(2).:  Amateur Radio License Differences</a:t>
            </a:r>
            <a:endParaRPr dirty="0"/>
          </a:p>
        </p:txBody>
      </p:sp>
      <p:sp>
        <p:nvSpPr>
          <p:cNvPr id="846" name="Google Shape;846;p2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102</a:t>
            </a:fld>
            <a:endParaRPr>
              <a:solidFill>
                <a:schemeClr val="lt1"/>
              </a:solidFill>
            </a:endParaRPr>
          </a:p>
        </p:txBody>
      </p:sp>
      <p:sp>
        <p:nvSpPr>
          <p:cNvPr id="852" name="Google Shape;852;p24"/>
          <p:cNvSpPr/>
          <p:nvPr/>
        </p:nvSpPr>
        <p:spPr>
          <a:xfrm>
            <a:off x="2902725" y="60707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800"/>
              <a:buFont typeface="Calibri"/>
              <a:buNone/>
            </a:pPr>
            <a:r>
              <a:rPr lang="en-US" sz="4400" b="1" i="0" u="none" strike="noStrike" cap="none" dirty="0">
                <a:solidFill>
                  <a:schemeClr val="lt1"/>
                </a:solidFill>
                <a:latin typeface="Calibri"/>
                <a:ea typeface="Calibri"/>
                <a:cs typeface="Calibri"/>
                <a:sym typeface="Calibri"/>
              </a:rPr>
              <a:t>Extra</a:t>
            </a:r>
            <a:endParaRPr sz="1800" dirty="0"/>
          </a:p>
        </p:txBody>
      </p:sp>
      <p:sp>
        <p:nvSpPr>
          <p:cNvPr id="853" name="Google Shape;853;p24"/>
          <p:cNvSpPr/>
          <p:nvPr/>
        </p:nvSpPr>
        <p:spPr>
          <a:xfrm>
            <a:off x="2138988" y="232751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400" b="1" dirty="0">
                <a:solidFill>
                  <a:srgbClr val="008000"/>
                </a:solidFill>
                <a:latin typeface="Calibri"/>
                <a:ea typeface="Calibri"/>
                <a:cs typeface="Calibri"/>
                <a:sym typeface="Calibri"/>
              </a:rPr>
              <a:t>General</a:t>
            </a:r>
            <a:endParaRPr sz="1800" dirty="0"/>
          </a:p>
        </p:txBody>
      </p:sp>
      <p:sp>
        <p:nvSpPr>
          <p:cNvPr id="854" name="Google Shape;854;p24"/>
          <p:cNvSpPr/>
          <p:nvPr/>
        </p:nvSpPr>
        <p:spPr>
          <a:xfrm>
            <a:off x="1333500" y="335154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400" b="1" dirty="0">
                <a:solidFill>
                  <a:schemeClr val="lt1"/>
                </a:solidFill>
                <a:latin typeface="Calibri"/>
                <a:ea typeface="Calibri"/>
                <a:cs typeface="Calibri"/>
                <a:sym typeface="Calibri"/>
              </a:rPr>
              <a:t>Technician</a:t>
            </a:r>
            <a:endParaRPr sz="1800" dirty="0"/>
          </a:p>
        </p:txBody>
      </p:sp>
      <p:pic>
        <p:nvPicPr>
          <p:cNvPr id="855" name="Google Shape;855;p24" descr="http://www.arrl.org/images/view/VEC/VEC_525.jpg"/>
          <p:cNvPicPr preferRelativeResize="0"/>
          <p:nvPr/>
        </p:nvPicPr>
        <p:blipFill rotWithShape="1">
          <a:blip r:embed="rId3">
            <a:alphaModFix/>
          </a:blip>
          <a:srcRect l="32126" t="3522" r="32254" b="3178"/>
          <a:stretch/>
        </p:blipFill>
        <p:spPr>
          <a:xfrm>
            <a:off x="6462589" y="619125"/>
            <a:ext cx="2138882" cy="2061210"/>
          </a:xfrm>
          <a:prstGeom prst="rect">
            <a:avLst/>
          </a:prstGeom>
          <a:noFill/>
          <a:ln>
            <a:noFill/>
          </a:ln>
        </p:spPr>
      </p:pic>
      <p:sp>
        <p:nvSpPr>
          <p:cNvPr id="859" name="Google Shape;859;p24"/>
          <p:cNvSpPr/>
          <p:nvPr/>
        </p:nvSpPr>
        <p:spPr>
          <a:xfrm>
            <a:off x="1343025" y="619125"/>
            <a:ext cx="5781675" cy="3790950"/>
          </a:xfrm>
          <a:custGeom>
            <a:avLst/>
            <a:gdLst/>
            <a:ahLst/>
            <a:cxnLst/>
            <a:rect l="l" t="t" r="r" b="b"/>
            <a:pathLst>
              <a:path w="5781675" h="3790950" extrusionOk="0">
                <a:moveTo>
                  <a:pt x="2876550" y="0"/>
                </a:moveTo>
                <a:lnTo>
                  <a:pt x="5781675" y="3790950"/>
                </a:lnTo>
                <a:lnTo>
                  <a:pt x="0" y="3790950"/>
                </a:lnTo>
                <a:lnTo>
                  <a:pt x="2876550" y="0"/>
                </a:lnTo>
                <a:close/>
              </a:path>
            </a:pathLst>
          </a:custGeom>
          <a:noFill/>
          <a:ln w="7620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860" name="Google Shape;860;p24"/>
          <p:cNvSpPr txBox="1"/>
          <p:nvPr/>
        </p:nvSpPr>
        <p:spPr>
          <a:xfrm>
            <a:off x="1637813" y="4465320"/>
            <a:ext cx="518443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Amateur Radio Licenses</a:t>
            </a:r>
            <a:endParaRPr/>
          </a:p>
        </p:txBody>
      </p:sp>
      <p:sp>
        <p:nvSpPr>
          <p:cNvPr id="861" name="Google Shape;861;p24"/>
          <p:cNvSpPr txBox="1"/>
          <p:nvPr/>
        </p:nvSpPr>
        <p:spPr>
          <a:xfrm>
            <a:off x="6595129" y="2689860"/>
            <a:ext cx="173156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Testing</a:t>
            </a:r>
            <a:endParaRPr/>
          </a:p>
        </p:txBody>
      </p:sp>
      <p:sp>
        <p:nvSpPr>
          <p:cNvPr id="2" name="TextBox 1">
            <a:extLst>
              <a:ext uri="{FF2B5EF4-FFF2-40B4-BE49-F238E27FC236}">
                <a16:creationId xmlns:a16="http://schemas.microsoft.com/office/drawing/2014/main" id="{B3BD55E0-3698-F6B6-2497-770132786902}"/>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65334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Types of Equipment</a:t>
            </a:r>
            <a:endParaRPr dirty="0"/>
          </a:p>
        </p:txBody>
      </p:sp>
      <p:sp>
        <p:nvSpPr>
          <p:cNvPr id="238" name="Google Shape;238;p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103</a:t>
            </a:fld>
            <a:endParaRPr>
              <a:solidFill>
                <a:schemeClr val="lt1"/>
              </a:solidFill>
            </a:endParaRPr>
          </a:p>
        </p:txBody>
      </p:sp>
      <p:sp>
        <p:nvSpPr>
          <p:cNvPr id="252" name="Google Shape;252;p7"/>
          <p:cNvSpPr txBox="1"/>
          <p:nvPr/>
        </p:nvSpPr>
        <p:spPr>
          <a:xfrm>
            <a:off x="1769577" y="853464"/>
            <a:ext cx="5926623" cy="31393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dirty="0">
                <a:solidFill>
                  <a:srgbClr val="CC00CC"/>
                </a:solidFill>
                <a:latin typeface="Verdana"/>
                <a:ea typeface="Verdana"/>
                <a:cs typeface="Verdana"/>
                <a:sym typeface="Verdana"/>
              </a:rPr>
              <a:t>TYPES OF</a:t>
            </a:r>
            <a:endParaRPr dirty="0"/>
          </a:p>
          <a:p>
            <a:pPr marL="0" marR="0" lvl="0" indent="0" algn="ctr" rtl="0">
              <a:spcBef>
                <a:spcPts val="0"/>
              </a:spcBef>
              <a:spcAft>
                <a:spcPts val="0"/>
              </a:spcAft>
              <a:buNone/>
            </a:pPr>
            <a:r>
              <a:rPr lang="en-US" sz="6600" b="1" dirty="0">
                <a:solidFill>
                  <a:srgbClr val="CC00CC"/>
                </a:solidFill>
                <a:latin typeface="Verdana"/>
                <a:ea typeface="Verdana"/>
                <a:cs typeface="Verdana"/>
                <a:sym typeface="Verdana"/>
              </a:rPr>
              <a:t>HAM RADIO</a:t>
            </a:r>
            <a:endParaRPr dirty="0"/>
          </a:p>
          <a:p>
            <a:pPr marL="0" marR="0" lvl="0" indent="0" algn="ctr" rtl="0">
              <a:spcBef>
                <a:spcPts val="0"/>
              </a:spcBef>
              <a:spcAft>
                <a:spcPts val="0"/>
              </a:spcAft>
              <a:buNone/>
            </a:pPr>
            <a:r>
              <a:rPr lang="en-US" sz="6600" b="1" dirty="0">
                <a:solidFill>
                  <a:srgbClr val="CC00CC"/>
                </a:solidFill>
                <a:latin typeface="Verdana"/>
                <a:ea typeface="Verdana"/>
                <a:cs typeface="Verdana"/>
                <a:sym typeface="Verdana"/>
              </a:rPr>
              <a:t>EQUIPMENT</a:t>
            </a:r>
            <a:endParaRPr sz="8800" b="1" dirty="0">
              <a:solidFill>
                <a:srgbClr val="CC00CC"/>
              </a:solidFill>
              <a:latin typeface="Verdana"/>
              <a:ea typeface="Verdana"/>
              <a:cs typeface="Verdana"/>
              <a:sym typeface="Verdana"/>
            </a:endParaRPr>
          </a:p>
        </p:txBody>
      </p:sp>
      <p:sp>
        <p:nvSpPr>
          <p:cNvPr id="2" name="Google Shape;136;p4">
            <a:extLst>
              <a:ext uri="{FF2B5EF4-FFF2-40B4-BE49-F238E27FC236}">
                <a16:creationId xmlns:a16="http://schemas.microsoft.com/office/drawing/2014/main" id="{586DE03E-C936-38CB-65DF-1A41E7D93793}"/>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51536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Types of Equipment</a:t>
            </a:r>
            <a:endParaRPr dirty="0"/>
          </a:p>
        </p:txBody>
      </p:sp>
      <p:sp>
        <p:nvSpPr>
          <p:cNvPr id="238" name="Google Shape;238;p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104</a:t>
            </a:fld>
            <a:endParaRPr>
              <a:solidFill>
                <a:schemeClr val="lt1"/>
              </a:solidFill>
            </a:endParaRPr>
          </a:p>
        </p:txBody>
      </p:sp>
      <p:grpSp>
        <p:nvGrpSpPr>
          <p:cNvPr id="245" name="Google Shape;245;p7"/>
          <p:cNvGrpSpPr/>
          <p:nvPr/>
        </p:nvGrpSpPr>
        <p:grpSpPr>
          <a:xfrm>
            <a:off x="2128802" y="522128"/>
            <a:ext cx="5127662" cy="4316770"/>
            <a:chOff x="5690709" y="235049"/>
            <a:chExt cx="5127662" cy="4316770"/>
          </a:xfrm>
        </p:grpSpPr>
        <p:pic>
          <p:nvPicPr>
            <p:cNvPr id="246" name="Google Shape;246;p7"/>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5690709" y="235049"/>
              <a:ext cx="5127662" cy="3845746"/>
            </a:xfrm>
            <a:prstGeom prst="rect">
              <a:avLst/>
            </a:prstGeom>
            <a:noFill/>
            <a:ln w="38100" cap="sq" cmpd="sng">
              <a:solidFill>
                <a:schemeClr val="lt1"/>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247" name="Google Shape;247;p7"/>
            <p:cNvSpPr txBox="1"/>
            <p:nvPr/>
          </p:nvSpPr>
          <p:spPr>
            <a:xfrm>
              <a:off x="6149229" y="4151709"/>
              <a:ext cx="3969356"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Verdana"/>
                  <a:ea typeface="Verdana"/>
                  <a:cs typeface="Verdana"/>
                  <a:sym typeface="Verdana"/>
                </a:rPr>
                <a:t>Ham Shack (Base Station)</a:t>
              </a:r>
              <a:endParaRPr dirty="0"/>
            </a:p>
          </p:txBody>
        </p:sp>
      </p:grpSp>
      <p:sp>
        <p:nvSpPr>
          <p:cNvPr id="2" name="Google Shape;136;p4">
            <a:extLst>
              <a:ext uri="{FF2B5EF4-FFF2-40B4-BE49-F238E27FC236}">
                <a16:creationId xmlns:a16="http://schemas.microsoft.com/office/drawing/2014/main" id="{F2351741-26A3-D6DA-9EE0-2A9837D86CF9}"/>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11711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Types of Equipment</a:t>
            </a:r>
            <a:endParaRPr dirty="0"/>
          </a:p>
        </p:txBody>
      </p:sp>
      <p:sp>
        <p:nvSpPr>
          <p:cNvPr id="238" name="Google Shape;238;p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105</a:t>
            </a:fld>
            <a:endParaRPr>
              <a:solidFill>
                <a:schemeClr val="lt1"/>
              </a:solidFill>
            </a:endParaRPr>
          </a:p>
        </p:txBody>
      </p:sp>
      <p:sp>
        <p:nvSpPr>
          <p:cNvPr id="239" name="Google Shape;239;p7"/>
          <p:cNvSpPr txBox="1"/>
          <p:nvPr/>
        </p:nvSpPr>
        <p:spPr>
          <a:xfrm>
            <a:off x="1708747" y="2649177"/>
            <a:ext cx="3052439"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lt1"/>
                </a:solidFill>
                <a:latin typeface="Verdana"/>
                <a:ea typeface="Verdana"/>
                <a:cs typeface="Verdana"/>
                <a:sym typeface="Verdana"/>
              </a:rPr>
              <a:t>Base Station Transceiver</a:t>
            </a:r>
            <a:endParaRPr dirty="0"/>
          </a:p>
        </p:txBody>
      </p:sp>
      <p:sp>
        <p:nvSpPr>
          <p:cNvPr id="2" name="Google Shape;136;p4">
            <a:extLst>
              <a:ext uri="{FF2B5EF4-FFF2-40B4-BE49-F238E27FC236}">
                <a16:creationId xmlns:a16="http://schemas.microsoft.com/office/drawing/2014/main" id="{F3D7E0E1-4DB7-DF71-9CEA-AE09F00F0FF2}"/>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pic>
        <p:nvPicPr>
          <p:cNvPr id="2050" name="Picture 2" descr="IC-718 : Amateur Radio (Ham) Base Stations - Icom UK">
            <a:extLst>
              <a:ext uri="{FF2B5EF4-FFF2-40B4-BE49-F238E27FC236}">
                <a16:creationId xmlns:a16="http://schemas.microsoft.com/office/drawing/2014/main" id="{CE0978F6-B7CB-817C-B861-B1548046DD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8688" y="2529173"/>
            <a:ext cx="3526363" cy="19747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COM IC-7300 ICOM IC-7300 HF Plus 50 MHz Transceivers | DX Engineering">
            <a:extLst>
              <a:ext uri="{FF2B5EF4-FFF2-40B4-BE49-F238E27FC236}">
                <a16:creationId xmlns:a16="http://schemas.microsoft.com/office/drawing/2014/main" id="{6D8CEB0A-FE1F-5ED7-3682-608532C15F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491" y="429174"/>
            <a:ext cx="4576861" cy="206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2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Types of Equipment</a:t>
            </a:r>
            <a:endParaRPr dirty="0"/>
          </a:p>
        </p:txBody>
      </p:sp>
      <p:sp>
        <p:nvSpPr>
          <p:cNvPr id="238" name="Google Shape;238;p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106</a:t>
            </a:fld>
            <a:endParaRPr>
              <a:solidFill>
                <a:schemeClr val="lt1"/>
              </a:solidFill>
            </a:endParaRPr>
          </a:p>
        </p:txBody>
      </p:sp>
      <p:pic>
        <p:nvPicPr>
          <p:cNvPr id="250" name="Google Shape;250;p7" descr="https://stationproject.files.wordpress.com/2014/10/icom-ic-7000-mobile-hf-radio.jpg"/>
          <p:cNvPicPr preferRelativeResize="0"/>
          <p:nvPr/>
        </p:nvPicPr>
        <p:blipFill rotWithShape="1">
          <a:blip r:embed="rId3">
            <a:alphaModFix/>
          </a:blip>
          <a:srcRect/>
          <a:stretch/>
        </p:blipFill>
        <p:spPr>
          <a:xfrm>
            <a:off x="1000751" y="1246802"/>
            <a:ext cx="3890226" cy="2480179"/>
          </a:xfrm>
          <a:prstGeom prst="rect">
            <a:avLst/>
          </a:prstGeom>
          <a:noFill/>
          <a:ln w="38100" cap="sq" cmpd="sng">
            <a:solidFill>
              <a:schemeClr val="lt1"/>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251" name="Google Shape;251;p7"/>
          <p:cNvSpPr txBox="1"/>
          <p:nvPr/>
        </p:nvSpPr>
        <p:spPr>
          <a:xfrm>
            <a:off x="2945864" y="4443608"/>
            <a:ext cx="3727615"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dirty="0">
                <a:solidFill>
                  <a:schemeClr val="lt1"/>
                </a:solidFill>
                <a:latin typeface="Verdana"/>
                <a:ea typeface="Verdana"/>
                <a:cs typeface="Verdana"/>
                <a:sym typeface="Verdana"/>
              </a:rPr>
              <a:t>Mobile Transceivers</a:t>
            </a:r>
            <a:endParaRPr sz="1600" b="1" dirty="0">
              <a:solidFill>
                <a:schemeClr val="lt1"/>
              </a:solidFill>
              <a:latin typeface="Verdana"/>
              <a:ea typeface="Verdana"/>
              <a:cs typeface="Verdana"/>
              <a:sym typeface="Verdana"/>
            </a:endParaRPr>
          </a:p>
        </p:txBody>
      </p:sp>
      <p:pic>
        <p:nvPicPr>
          <p:cNvPr id="2" name="Google Shape;249;p7" descr="https://s-media-cache-ak0.pinimg.com/originals/c5/db/27/c5db27846de0ce16d7c33d9158e56e73.jpg">
            <a:extLst>
              <a:ext uri="{FF2B5EF4-FFF2-40B4-BE49-F238E27FC236}">
                <a16:creationId xmlns:a16="http://schemas.microsoft.com/office/drawing/2014/main" id="{EA9E3523-8F19-A71D-2514-6EC6ED05F46F}"/>
              </a:ext>
            </a:extLst>
          </p:cNvPr>
          <p:cNvPicPr preferRelativeResize="0"/>
          <p:nvPr/>
        </p:nvPicPr>
        <p:blipFill rotWithShape="1">
          <a:blip r:embed="rId4">
            <a:alphaModFix/>
          </a:blip>
          <a:srcRect/>
          <a:stretch/>
        </p:blipFill>
        <p:spPr>
          <a:xfrm>
            <a:off x="5029200" y="1020726"/>
            <a:ext cx="4028449" cy="3083441"/>
          </a:xfrm>
          <a:prstGeom prst="rect">
            <a:avLst/>
          </a:prstGeom>
          <a:noFill/>
          <a:ln w="38100" cap="sq" cmpd="sng">
            <a:solidFill>
              <a:schemeClr val="lt1"/>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3" name="Google Shape;136;p4">
            <a:extLst>
              <a:ext uri="{FF2B5EF4-FFF2-40B4-BE49-F238E27FC236}">
                <a16:creationId xmlns:a16="http://schemas.microsoft.com/office/drawing/2014/main" id="{04931639-48C3-F3E4-773A-56101EE5960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17593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Types of Equipment</a:t>
            </a:r>
            <a:endParaRPr dirty="0"/>
          </a:p>
        </p:txBody>
      </p:sp>
      <p:sp>
        <p:nvSpPr>
          <p:cNvPr id="238" name="Google Shape;238;p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107</a:t>
            </a:fld>
            <a:endParaRPr>
              <a:solidFill>
                <a:schemeClr val="lt1"/>
              </a:solidFill>
            </a:endParaRPr>
          </a:p>
        </p:txBody>
      </p:sp>
      <p:pic>
        <p:nvPicPr>
          <p:cNvPr id="243" name="Google Shape;243;p7" descr="Image result for Icom H-T"/>
          <p:cNvPicPr preferRelativeResize="0"/>
          <p:nvPr/>
        </p:nvPicPr>
        <p:blipFill rotWithShape="1">
          <a:blip r:embed="rId3">
            <a:alphaModFix/>
          </a:blip>
          <a:srcRect l="-750" r="16833" b="12667"/>
          <a:stretch/>
        </p:blipFill>
        <p:spPr>
          <a:xfrm>
            <a:off x="939014" y="633210"/>
            <a:ext cx="4783635" cy="3733800"/>
          </a:xfrm>
          <a:prstGeom prst="rect">
            <a:avLst/>
          </a:prstGeom>
          <a:noFill/>
          <a:ln>
            <a:noFill/>
          </a:ln>
        </p:spPr>
      </p:pic>
      <p:sp>
        <p:nvSpPr>
          <p:cNvPr id="244" name="Google Shape;244;p7"/>
          <p:cNvSpPr txBox="1"/>
          <p:nvPr/>
        </p:nvSpPr>
        <p:spPr>
          <a:xfrm>
            <a:off x="2400301" y="4396449"/>
            <a:ext cx="4725845"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chemeClr val="lt1"/>
                </a:solidFill>
                <a:latin typeface="Verdana"/>
                <a:ea typeface="Verdana"/>
                <a:cs typeface="Verdana"/>
                <a:sym typeface="Verdana"/>
              </a:rPr>
              <a:t>Handy-Talkie (H-T)</a:t>
            </a:r>
            <a:endParaRPr dirty="0"/>
          </a:p>
        </p:txBody>
      </p:sp>
      <p:pic>
        <p:nvPicPr>
          <p:cNvPr id="1026" name="Picture 2" descr="What Are the Different Kinds of Ham Radios?">
            <a:extLst>
              <a:ext uri="{FF2B5EF4-FFF2-40B4-BE49-F238E27FC236}">
                <a16:creationId xmlns:a16="http://schemas.microsoft.com/office/drawing/2014/main" id="{248EB019-1A30-250F-14B1-67AFF110B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7964" y="1169249"/>
            <a:ext cx="3127924" cy="2805002"/>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36;p4">
            <a:extLst>
              <a:ext uri="{FF2B5EF4-FFF2-40B4-BE49-F238E27FC236}">
                <a16:creationId xmlns:a16="http://schemas.microsoft.com/office/drawing/2014/main" id="{792EAE00-BA72-6CEC-DF2C-88A66C08BF5E}"/>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426390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6" name="Picture 5">
            <a:extLst>
              <a:ext uri="{FF2B5EF4-FFF2-40B4-BE49-F238E27FC236}">
                <a16:creationId xmlns:a16="http://schemas.microsoft.com/office/drawing/2014/main" id="{13615465-5F55-9ABC-0B7D-630D67E6B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841" y="491120"/>
            <a:ext cx="6732542" cy="4481348"/>
          </a:xfrm>
          <a:prstGeom prst="rect">
            <a:avLst/>
          </a:prstGeom>
        </p:spPr>
      </p:pic>
      <p:sp>
        <p:nvSpPr>
          <p:cNvPr id="279" name="Google Shape;279;p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8a(4).:  Emergency Calls</a:t>
            </a:r>
            <a:endParaRPr dirty="0"/>
          </a:p>
        </p:txBody>
      </p:sp>
      <p:sp>
        <p:nvSpPr>
          <p:cNvPr id="280" name="Google Shape;280;p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108</a:t>
            </a:fld>
            <a:endParaRPr>
              <a:solidFill>
                <a:schemeClr val="lt1"/>
              </a:solidFill>
            </a:endParaRPr>
          </a:p>
        </p:txBody>
      </p:sp>
      <p:sp>
        <p:nvSpPr>
          <p:cNvPr id="304" name="Google Shape;304;p9"/>
          <p:cNvSpPr txBox="1"/>
          <p:nvPr/>
        </p:nvSpPr>
        <p:spPr>
          <a:xfrm rot="-1683029">
            <a:off x="1456601" y="1450305"/>
            <a:ext cx="5925020"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dirty="0">
                <a:solidFill>
                  <a:srgbClr val="FFFF00"/>
                </a:solidFill>
                <a:latin typeface="Verdana"/>
                <a:ea typeface="Verdana"/>
                <a:cs typeface="Verdana"/>
                <a:sym typeface="Verdana"/>
              </a:rPr>
              <a:t>Emergency</a:t>
            </a:r>
            <a:endParaRPr dirty="0"/>
          </a:p>
          <a:p>
            <a:pPr marL="0" marR="0" lvl="0" indent="0" algn="ctr" rtl="0">
              <a:spcBef>
                <a:spcPts val="0"/>
              </a:spcBef>
              <a:spcAft>
                <a:spcPts val="0"/>
              </a:spcAft>
              <a:buNone/>
            </a:pPr>
            <a:r>
              <a:rPr lang="en-US" sz="7200" b="1" dirty="0">
                <a:solidFill>
                  <a:srgbClr val="FFFF00"/>
                </a:solidFill>
                <a:latin typeface="Verdana"/>
                <a:ea typeface="Verdana"/>
                <a:cs typeface="Verdana"/>
                <a:sym typeface="Verdana"/>
              </a:rPr>
              <a:t>Calls</a:t>
            </a:r>
            <a:endParaRPr dirty="0"/>
          </a:p>
        </p:txBody>
      </p:sp>
      <p:sp>
        <p:nvSpPr>
          <p:cNvPr id="2" name="TextBox 1">
            <a:extLst>
              <a:ext uri="{FF2B5EF4-FFF2-40B4-BE49-F238E27FC236}">
                <a16:creationId xmlns:a16="http://schemas.microsoft.com/office/drawing/2014/main" id="{08F4C07A-0F12-A1A1-D707-28EE225D135B}"/>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89076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8a(4).:  Emergency Calls</a:t>
            </a:r>
            <a:endParaRPr dirty="0"/>
          </a:p>
        </p:txBody>
      </p:sp>
      <p:sp>
        <p:nvSpPr>
          <p:cNvPr id="280" name="Google Shape;280;p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109</a:t>
            </a:fld>
            <a:endParaRPr>
              <a:solidFill>
                <a:schemeClr val="lt1"/>
              </a:solidFill>
            </a:endParaRPr>
          </a:p>
        </p:txBody>
      </p:sp>
      <p:sp>
        <p:nvSpPr>
          <p:cNvPr id="288" name="Google Shape;288;p9"/>
          <p:cNvSpPr txBox="1"/>
          <p:nvPr/>
        </p:nvSpPr>
        <p:spPr>
          <a:xfrm>
            <a:off x="1259885" y="786229"/>
            <a:ext cx="7576139"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dirty="0">
                <a:solidFill>
                  <a:srgbClr val="FFFF00"/>
                </a:solidFill>
                <a:latin typeface="Verdana"/>
                <a:ea typeface="Verdana"/>
                <a:cs typeface="Verdana"/>
                <a:sym typeface="Verdana"/>
              </a:rPr>
              <a:t>“BREAK-BREAK”</a:t>
            </a:r>
            <a:endParaRPr dirty="0"/>
          </a:p>
        </p:txBody>
      </p:sp>
      <p:sp>
        <p:nvSpPr>
          <p:cNvPr id="289" name="Google Shape;289;p9"/>
          <p:cNvSpPr txBox="1"/>
          <p:nvPr/>
        </p:nvSpPr>
        <p:spPr>
          <a:xfrm>
            <a:off x="1762286" y="1986558"/>
            <a:ext cx="662198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dirty="0">
                <a:solidFill>
                  <a:srgbClr val="FF0000"/>
                </a:solidFill>
                <a:latin typeface="Verdana"/>
                <a:ea typeface="Verdana"/>
                <a:cs typeface="Verdana"/>
                <a:sym typeface="Verdana"/>
              </a:rPr>
              <a:t>“MAYDAY!”</a:t>
            </a:r>
            <a:endParaRPr dirty="0"/>
          </a:p>
        </p:txBody>
      </p:sp>
      <p:sp>
        <p:nvSpPr>
          <p:cNvPr id="290" name="Google Shape;290;p9"/>
          <p:cNvSpPr txBox="1"/>
          <p:nvPr/>
        </p:nvSpPr>
        <p:spPr>
          <a:xfrm>
            <a:off x="1483758" y="3186887"/>
            <a:ext cx="7179036"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dirty="0">
                <a:solidFill>
                  <a:srgbClr val="66FFFF"/>
                </a:solidFill>
                <a:latin typeface="Verdana"/>
                <a:ea typeface="Verdana"/>
                <a:cs typeface="Verdana"/>
                <a:sym typeface="Verdana"/>
              </a:rPr>
              <a:t>“</a:t>
            </a:r>
            <a:r>
              <a:rPr lang="en-US" sz="5400" b="1" dirty="0">
                <a:solidFill>
                  <a:srgbClr val="66FFFF"/>
                </a:solidFill>
                <a:latin typeface="Verdana"/>
                <a:ea typeface="Verdana"/>
                <a:cs typeface="Verdana"/>
                <a:sym typeface="Verdana"/>
              </a:rPr>
              <a:t>EMERGENCY</a:t>
            </a:r>
            <a:r>
              <a:rPr lang="en-US" sz="7200" b="1" dirty="0">
                <a:solidFill>
                  <a:srgbClr val="66FFFF"/>
                </a:solidFill>
                <a:latin typeface="Verdana"/>
                <a:ea typeface="Verdana"/>
                <a:cs typeface="Verdana"/>
                <a:sym typeface="Verdana"/>
              </a:rPr>
              <a:t>!”</a:t>
            </a:r>
            <a:endParaRPr dirty="0"/>
          </a:p>
        </p:txBody>
      </p:sp>
      <p:sp>
        <p:nvSpPr>
          <p:cNvPr id="2" name="TextBox 1">
            <a:extLst>
              <a:ext uri="{FF2B5EF4-FFF2-40B4-BE49-F238E27FC236}">
                <a16:creationId xmlns:a16="http://schemas.microsoft.com/office/drawing/2014/main" id="{C053977B-BBFB-71C2-7364-8A81A44EA36A}"/>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07379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2a(2).: Electromagnetic Spectrum</a:t>
            </a:r>
          </a:p>
        </p:txBody>
      </p:sp>
      <p:sp>
        <p:nvSpPr>
          <p:cNvPr id="3" name="Slide Number Placeholder 2"/>
          <p:cNvSpPr>
            <a:spLocks noGrp="1"/>
          </p:cNvSpPr>
          <p:nvPr>
            <p:ph type="sldNum" sz="quarter" idx="12"/>
          </p:nvPr>
        </p:nvSpPr>
        <p:spPr>
          <a:xfrm>
            <a:off x="6743484" y="474945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11</a:t>
            </a:fld>
            <a:endParaRPr lang="en-US" dirty="0">
              <a:solidFill>
                <a:schemeClr val="bg1"/>
              </a:solidFill>
            </a:endParaRPr>
          </a:p>
        </p:txBody>
      </p:sp>
      <p:sp>
        <p:nvSpPr>
          <p:cNvPr id="24" name="Rounded Rectangle 23"/>
          <p:cNvSpPr/>
          <p:nvPr/>
        </p:nvSpPr>
        <p:spPr bwMode="auto">
          <a:xfrm>
            <a:off x="1038224" y="3184884"/>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grpSp>
        <p:nvGrpSpPr>
          <p:cNvPr id="25" name="Group 24"/>
          <p:cNvGrpSpPr/>
          <p:nvPr/>
        </p:nvGrpSpPr>
        <p:grpSpPr>
          <a:xfrm>
            <a:off x="1047749" y="2218095"/>
            <a:ext cx="7734300" cy="1201857"/>
            <a:chOff x="1047749" y="2436915"/>
            <a:chExt cx="7734300" cy="1201857"/>
          </a:xfrm>
        </p:grpSpPr>
        <p:sp>
          <p:nvSpPr>
            <p:cNvPr id="26" name="Rounded Rectangle 25"/>
            <p:cNvSpPr/>
            <p:nvPr/>
          </p:nvSpPr>
          <p:spPr bwMode="auto">
            <a:xfrm>
              <a:off x="1047749" y="3086996"/>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7" name="Rounded Rectangle 26"/>
            <p:cNvSpPr/>
            <p:nvPr/>
          </p:nvSpPr>
          <p:spPr bwMode="auto">
            <a:xfrm>
              <a:off x="1057274" y="2763939"/>
              <a:ext cx="7724775" cy="277811"/>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8" name="Rounded Rectangle 27"/>
            <p:cNvSpPr/>
            <p:nvPr/>
          </p:nvSpPr>
          <p:spPr bwMode="auto">
            <a:xfrm>
              <a:off x="1047749" y="2436915"/>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29" name="TextBox 28"/>
            <p:cNvSpPr txBox="1"/>
            <p:nvPr/>
          </p:nvSpPr>
          <p:spPr bwMode="auto">
            <a:xfrm>
              <a:off x="4686159" y="2855783"/>
              <a:ext cx="39754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MHz</a:t>
              </a:r>
            </a:p>
          </p:txBody>
        </p:sp>
        <p:sp>
          <p:nvSpPr>
            <p:cNvPr id="30" name="TextBox 29"/>
            <p:cNvSpPr txBox="1"/>
            <p:nvPr/>
          </p:nvSpPr>
          <p:spPr bwMode="auto">
            <a:xfrm>
              <a:off x="8147765" y="2855056"/>
              <a:ext cx="47929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MHz</a:t>
              </a:r>
            </a:p>
          </p:txBody>
        </p:sp>
        <p:sp>
          <p:nvSpPr>
            <p:cNvPr id="31" name="TextBox 30"/>
            <p:cNvSpPr txBox="1"/>
            <p:nvPr/>
          </p:nvSpPr>
          <p:spPr bwMode="auto">
            <a:xfrm>
              <a:off x="4605767" y="3152713"/>
              <a:ext cx="47929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MHz</a:t>
              </a:r>
            </a:p>
          </p:txBody>
        </p:sp>
        <p:sp>
          <p:nvSpPr>
            <p:cNvPr id="32" name="TextBox 31"/>
            <p:cNvSpPr txBox="1"/>
            <p:nvPr/>
          </p:nvSpPr>
          <p:spPr bwMode="auto">
            <a:xfrm>
              <a:off x="8066877" y="3156208"/>
              <a:ext cx="5610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MHz</a:t>
              </a:r>
            </a:p>
          </p:txBody>
        </p:sp>
        <p:sp>
          <p:nvSpPr>
            <p:cNvPr id="33" name="TextBox 32"/>
            <p:cNvSpPr txBox="1"/>
            <p:nvPr/>
          </p:nvSpPr>
          <p:spPr bwMode="auto">
            <a:xfrm>
              <a:off x="4523574" y="3477129"/>
              <a:ext cx="5610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MHz</a:t>
              </a:r>
            </a:p>
          </p:txBody>
        </p:sp>
        <p:sp>
          <p:nvSpPr>
            <p:cNvPr id="34" name="TextBox 33"/>
            <p:cNvSpPr txBox="1"/>
            <p:nvPr/>
          </p:nvSpPr>
          <p:spPr bwMode="auto">
            <a:xfrm>
              <a:off x="8232036" y="2522361"/>
              <a:ext cx="39754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MHz</a:t>
              </a:r>
            </a:p>
          </p:txBody>
        </p:sp>
        <p:sp>
          <p:nvSpPr>
            <p:cNvPr id="35" name="TextBox 34"/>
            <p:cNvSpPr txBox="1"/>
            <p:nvPr/>
          </p:nvSpPr>
          <p:spPr bwMode="auto">
            <a:xfrm>
              <a:off x="4525829" y="2518096"/>
              <a:ext cx="528991"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300 kHz</a:t>
              </a:r>
            </a:p>
          </p:txBody>
        </p:sp>
        <p:grpSp>
          <p:nvGrpSpPr>
            <p:cNvPr id="36" name="Group 35"/>
            <p:cNvGrpSpPr/>
            <p:nvPr/>
          </p:nvGrpSpPr>
          <p:grpSpPr>
            <a:xfrm>
              <a:off x="4786904" y="2505495"/>
              <a:ext cx="3546943" cy="180288"/>
              <a:chOff x="3858949" y="1135380"/>
              <a:chExt cx="4454377" cy="180288"/>
            </a:xfrm>
          </p:grpSpPr>
          <p:sp>
            <p:nvSpPr>
              <p:cNvPr id="53" name="Rectangle 52"/>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4" name="Rectangle 53"/>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5" name="Rectangle 54"/>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37" name="Group 36"/>
            <p:cNvGrpSpPr/>
            <p:nvPr/>
          </p:nvGrpSpPr>
          <p:grpSpPr>
            <a:xfrm>
              <a:off x="4786914" y="2840320"/>
              <a:ext cx="3546942" cy="180287"/>
              <a:chOff x="1954514" y="2244905"/>
              <a:chExt cx="6294639" cy="180287"/>
            </a:xfrm>
          </p:grpSpPr>
          <p:sp>
            <p:nvSpPr>
              <p:cNvPr id="50" name="Rectangle 49"/>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1" name="Rectangle 50"/>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2" name="Rectangle 51"/>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38" name="Group 37"/>
            <p:cNvGrpSpPr/>
            <p:nvPr/>
          </p:nvGrpSpPr>
          <p:grpSpPr>
            <a:xfrm>
              <a:off x="4786924" y="3139617"/>
              <a:ext cx="3546942" cy="180288"/>
              <a:chOff x="1954530" y="3382402"/>
              <a:chExt cx="6294639" cy="180288"/>
            </a:xfrm>
          </p:grpSpPr>
          <p:sp>
            <p:nvSpPr>
              <p:cNvPr id="47" name="Rectangle 46"/>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8" name="Rectangle 47"/>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9" name="Rectangle 48"/>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39" name="Rectangle 38"/>
            <p:cNvSpPr/>
            <p:nvPr/>
          </p:nvSpPr>
          <p:spPr bwMode="auto">
            <a:xfrm>
              <a:off x="4787107" y="3458484"/>
              <a:ext cx="919081"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0" name="Rectangle 39"/>
            <p:cNvSpPr/>
            <p:nvPr/>
          </p:nvSpPr>
          <p:spPr bwMode="auto">
            <a:xfrm>
              <a:off x="5707697" y="3458484"/>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1" name="Rectangle 40"/>
            <p:cNvSpPr/>
            <p:nvPr/>
          </p:nvSpPr>
          <p:spPr bwMode="auto">
            <a:xfrm>
              <a:off x="7021215" y="3458943"/>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42" name="TextBox 41"/>
            <p:cNvSpPr txBox="1"/>
            <p:nvPr/>
          </p:nvSpPr>
          <p:spPr bwMode="auto">
            <a:xfrm>
              <a:off x="8232355" y="3473927"/>
              <a:ext cx="38953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GHz</a:t>
              </a:r>
            </a:p>
          </p:txBody>
        </p:sp>
        <p:sp>
          <p:nvSpPr>
            <p:cNvPr id="43" name="TextBox 42"/>
            <p:cNvSpPr txBox="1"/>
            <p:nvPr/>
          </p:nvSpPr>
          <p:spPr bwMode="auto">
            <a:xfrm>
              <a:off x="1114424" y="281325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HF	H</a:t>
              </a:r>
              <a:r>
                <a:rPr lang="en-US" sz="1200" b="1" dirty="0">
                  <a:solidFill>
                    <a:schemeClr val="bg1"/>
                  </a:solidFill>
                  <a:latin typeface="Verdana" pitchFamily="34" charset="0"/>
                </a:rPr>
                <a:t>igh</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44" name="TextBox 43"/>
            <p:cNvSpPr txBox="1"/>
            <p:nvPr/>
          </p:nvSpPr>
          <p:spPr bwMode="auto">
            <a:xfrm>
              <a:off x="1114424" y="3125830"/>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VHF	V</a:t>
              </a:r>
              <a:r>
                <a:rPr lang="en-US" sz="1200" dirty="0">
                  <a:solidFill>
                    <a:schemeClr val="bg1"/>
                  </a:solidFill>
                </a:rPr>
                <a:t>ery</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45" name="TextBox 44"/>
            <p:cNvSpPr txBox="1"/>
            <p:nvPr/>
          </p:nvSpPr>
          <p:spPr bwMode="auto">
            <a:xfrm>
              <a:off x="1114424" y="3440950"/>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UHF	U</a:t>
              </a:r>
              <a:r>
                <a:rPr lang="en-US" sz="1200" dirty="0">
                  <a:solidFill>
                    <a:schemeClr val="bg1"/>
                  </a:solidFill>
                </a:rPr>
                <a:t>ltra</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46" name="TextBox 45"/>
            <p:cNvSpPr txBox="1"/>
            <p:nvPr/>
          </p:nvSpPr>
          <p:spPr bwMode="auto">
            <a:xfrm>
              <a:off x="1114424" y="247670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MF	M</a:t>
              </a:r>
              <a:r>
                <a:rPr lang="en-US" sz="1200" b="1" dirty="0">
                  <a:solidFill>
                    <a:schemeClr val="bg1"/>
                  </a:solidFill>
                  <a:latin typeface="Verdana" pitchFamily="34" charset="0"/>
                </a:rPr>
                <a:t>edium</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grpSp>
      <p:grpSp>
        <p:nvGrpSpPr>
          <p:cNvPr id="56" name="Group 55"/>
          <p:cNvGrpSpPr/>
          <p:nvPr/>
        </p:nvGrpSpPr>
        <p:grpSpPr>
          <a:xfrm>
            <a:off x="1039168" y="585198"/>
            <a:ext cx="7736490" cy="1579016"/>
            <a:chOff x="1039949" y="815310"/>
            <a:chExt cx="7736490" cy="1579016"/>
          </a:xfrm>
        </p:grpSpPr>
        <p:sp>
          <p:nvSpPr>
            <p:cNvPr id="57" name="Rounded Rectangle 56"/>
            <p:cNvSpPr/>
            <p:nvPr/>
          </p:nvSpPr>
          <p:spPr bwMode="auto">
            <a:xfrm>
              <a:off x="1046656" y="1142334"/>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8" name="Rounded Rectangle 57"/>
            <p:cNvSpPr/>
            <p:nvPr/>
          </p:nvSpPr>
          <p:spPr bwMode="auto">
            <a:xfrm>
              <a:off x="1042139" y="1782099"/>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59" name="Rounded Rectangle 58"/>
            <p:cNvSpPr/>
            <p:nvPr/>
          </p:nvSpPr>
          <p:spPr bwMode="auto">
            <a:xfrm>
              <a:off x="1051664" y="1465391"/>
              <a:ext cx="7724775" cy="277811"/>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60" name="Rounded Rectangle 59"/>
            <p:cNvSpPr/>
            <p:nvPr/>
          </p:nvSpPr>
          <p:spPr bwMode="auto">
            <a:xfrm>
              <a:off x="1051664" y="815310"/>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61" name="TextBox 60"/>
            <p:cNvSpPr txBox="1"/>
            <p:nvPr/>
          </p:nvSpPr>
          <p:spPr bwMode="auto">
            <a:xfrm>
              <a:off x="4608749" y="1234178"/>
              <a:ext cx="3718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Hz</a:t>
              </a:r>
            </a:p>
          </p:txBody>
        </p:sp>
        <p:sp>
          <p:nvSpPr>
            <p:cNvPr id="62" name="TextBox 61"/>
            <p:cNvSpPr txBox="1"/>
            <p:nvPr/>
          </p:nvSpPr>
          <p:spPr bwMode="auto">
            <a:xfrm>
              <a:off x="8069683" y="1233451"/>
              <a:ext cx="45365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Hz</a:t>
              </a:r>
            </a:p>
          </p:txBody>
        </p:sp>
        <p:sp>
          <p:nvSpPr>
            <p:cNvPr id="63" name="TextBox 62"/>
            <p:cNvSpPr txBox="1"/>
            <p:nvPr/>
          </p:nvSpPr>
          <p:spPr bwMode="auto">
            <a:xfrm>
              <a:off x="4520541" y="1533489"/>
              <a:ext cx="453650"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Hz</a:t>
              </a:r>
            </a:p>
          </p:txBody>
        </p:sp>
        <p:sp>
          <p:nvSpPr>
            <p:cNvPr id="64" name="TextBox 63"/>
            <p:cNvSpPr txBox="1"/>
            <p:nvPr/>
          </p:nvSpPr>
          <p:spPr bwMode="auto">
            <a:xfrm>
              <a:off x="8232403" y="1534603"/>
              <a:ext cx="36548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kHz</a:t>
              </a:r>
            </a:p>
          </p:txBody>
        </p:sp>
        <p:sp>
          <p:nvSpPr>
            <p:cNvPr id="65" name="TextBox 64"/>
            <p:cNvSpPr txBox="1"/>
            <p:nvPr/>
          </p:nvSpPr>
          <p:spPr bwMode="auto">
            <a:xfrm>
              <a:off x="4685132" y="1841238"/>
              <a:ext cx="365485"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kHz</a:t>
              </a:r>
            </a:p>
          </p:txBody>
        </p:sp>
        <p:sp>
          <p:nvSpPr>
            <p:cNvPr id="66" name="TextBox 65"/>
            <p:cNvSpPr txBox="1"/>
            <p:nvPr/>
          </p:nvSpPr>
          <p:spPr bwMode="auto">
            <a:xfrm>
              <a:off x="8155298" y="888851"/>
              <a:ext cx="3718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Hz</a:t>
              </a:r>
            </a:p>
          </p:txBody>
        </p:sp>
        <p:sp>
          <p:nvSpPr>
            <p:cNvPr id="67" name="TextBox 66"/>
            <p:cNvSpPr txBox="1"/>
            <p:nvPr/>
          </p:nvSpPr>
          <p:spPr bwMode="auto">
            <a:xfrm>
              <a:off x="4690684" y="896491"/>
              <a:ext cx="290144"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 Hz</a:t>
              </a:r>
            </a:p>
          </p:txBody>
        </p:sp>
        <p:grpSp>
          <p:nvGrpSpPr>
            <p:cNvPr id="68" name="Group 67"/>
            <p:cNvGrpSpPr/>
            <p:nvPr/>
          </p:nvGrpSpPr>
          <p:grpSpPr>
            <a:xfrm>
              <a:off x="4787644" y="883890"/>
              <a:ext cx="3546943" cy="180288"/>
              <a:chOff x="3858949" y="1135380"/>
              <a:chExt cx="4454377" cy="180288"/>
            </a:xfrm>
          </p:grpSpPr>
          <p:sp>
            <p:nvSpPr>
              <p:cNvPr id="93" name="Rectangle 92"/>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4" name="Rectangle 93"/>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5" name="Rectangle 94"/>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69" name="Group 68"/>
            <p:cNvGrpSpPr/>
            <p:nvPr/>
          </p:nvGrpSpPr>
          <p:grpSpPr>
            <a:xfrm>
              <a:off x="4787654" y="1218715"/>
              <a:ext cx="3546942" cy="180287"/>
              <a:chOff x="1954514" y="2244905"/>
              <a:chExt cx="6294639" cy="180287"/>
            </a:xfrm>
          </p:grpSpPr>
          <p:sp>
            <p:nvSpPr>
              <p:cNvPr id="90" name="Rectangle 89"/>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1" name="Rectangle 90"/>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92" name="Rectangle 91"/>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70" name="Group 69"/>
            <p:cNvGrpSpPr/>
            <p:nvPr/>
          </p:nvGrpSpPr>
          <p:grpSpPr>
            <a:xfrm>
              <a:off x="4787663" y="1518012"/>
              <a:ext cx="3546942" cy="180288"/>
              <a:chOff x="1954530" y="3382402"/>
              <a:chExt cx="6294639" cy="180288"/>
            </a:xfrm>
          </p:grpSpPr>
          <p:sp>
            <p:nvSpPr>
              <p:cNvPr id="87" name="Rectangle 86"/>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8" name="Rectangle 87"/>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9" name="Rectangle 88"/>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71" name="Rectangle 70"/>
            <p:cNvSpPr/>
            <p:nvPr/>
          </p:nvSpPr>
          <p:spPr bwMode="auto">
            <a:xfrm>
              <a:off x="4788640" y="1836879"/>
              <a:ext cx="919081"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2" name="Rectangle 71"/>
            <p:cNvSpPr/>
            <p:nvPr/>
          </p:nvSpPr>
          <p:spPr bwMode="auto">
            <a:xfrm>
              <a:off x="5709230" y="1836879"/>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3" name="Rectangle 72"/>
            <p:cNvSpPr/>
            <p:nvPr/>
          </p:nvSpPr>
          <p:spPr bwMode="auto">
            <a:xfrm>
              <a:off x="7022748" y="1837338"/>
              <a:ext cx="131282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74" name="TextBox 73"/>
            <p:cNvSpPr txBox="1"/>
            <p:nvPr/>
          </p:nvSpPr>
          <p:spPr bwMode="auto">
            <a:xfrm>
              <a:off x="8157082" y="1852322"/>
              <a:ext cx="447238"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kHz</a:t>
              </a:r>
            </a:p>
          </p:txBody>
        </p:sp>
        <p:sp>
          <p:nvSpPr>
            <p:cNvPr id="75" name="TextBox 74"/>
            <p:cNvSpPr txBox="1"/>
            <p:nvPr/>
          </p:nvSpPr>
          <p:spPr bwMode="auto">
            <a:xfrm>
              <a:off x="1114217" y="1191645"/>
              <a:ext cx="3292691"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SLF	S</a:t>
              </a:r>
              <a:r>
                <a:rPr lang="en-US" sz="1200" b="1" dirty="0">
                  <a:solidFill>
                    <a:schemeClr val="bg1"/>
                  </a:solidFill>
                  <a:latin typeface="Verdana" pitchFamily="34" charset="0"/>
                </a:rPr>
                <a:t>uper </a:t>
              </a:r>
              <a:r>
                <a:rPr lang="en-US" sz="1200" b="1" dirty="0">
                  <a:solidFill>
                    <a:srgbClr val="FFFF00"/>
                  </a:solidFill>
                  <a:latin typeface="Verdana" pitchFamily="34" charset="0"/>
                </a:rPr>
                <a:t>L</a:t>
              </a:r>
              <a:r>
                <a:rPr lang="en-US" sz="1200" b="1" dirty="0">
                  <a:solidFill>
                    <a:schemeClr val="bg1"/>
                  </a:solidFill>
                  <a:latin typeface="Verdana" pitchFamily="34" charset="0"/>
                </a:rPr>
                <a:t>ow</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76" name="TextBox 75"/>
            <p:cNvSpPr txBox="1"/>
            <p:nvPr/>
          </p:nvSpPr>
          <p:spPr bwMode="auto">
            <a:xfrm>
              <a:off x="1114424" y="1515338"/>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ULF	U</a:t>
              </a:r>
              <a:r>
                <a:rPr lang="en-US" sz="1200" dirty="0">
                  <a:solidFill>
                    <a:schemeClr val="bg1"/>
                  </a:solidFill>
                </a:rPr>
                <a:t>ltra</a:t>
              </a:r>
              <a:r>
                <a:rPr lang="en-US" sz="1200" dirty="0"/>
                <a:t> L</a:t>
              </a:r>
              <a:r>
                <a:rPr lang="en-US" sz="1200" dirty="0">
                  <a:solidFill>
                    <a:schemeClr val="bg1"/>
                  </a:solidFill>
                </a:rPr>
                <a:t>ow</a:t>
              </a:r>
              <a:r>
                <a:rPr lang="en-US" sz="1200" dirty="0"/>
                <a:t> F</a:t>
              </a:r>
              <a:r>
                <a:rPr lang="en-US" sz="1200" dirty="0">
                  <a:solidFill>
                    <a:schemeClr val="bg1"/>
                  </a:solidFill>
                </a:rPr>
                <a:t>requency</a:t>
              </a:r>
            </a:p>
          </p:txBody>
        </p:sp>
        <p:sp>
          <p:nvSpPr>
            <p:cNvPr id="77" name="TextBox 76"/>
            <p:cNvSpPr txBox="1"/>
            <p:nvPr/>
          </p:nvSpPr>
          <p:spPr bwMode="auto">
            <a:xfrm>
              <a:off x="1114424" y="1812995"/>
              <a:ext cx="3292475"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VLF	V</a:t>
              </a:r>
              <a:r>
                <a:rPr lang="en-US" sz="1200" dirty="0">
                  <a:solidFill>
                    <a:schemeClr val="bg1"/>
                  </a:solidFill>
                </a:rPr>
                <a:t>ery</a:t>
              </a:r>
              <a:r>
                <a:rPr lang="en-US" sz="1200" dirty="0"/>
                <a:t> L</a:t>
              </a:r>
              <a:r>
                <a:rPr lang="en-US" sz="1200" dirty="0">
                  <a:solidFill>
                    <a:schemeClr val="bg1"/>
                  </a:solidFill>
                </a:rPr>
                <a:t>ow</a:t>
              </a:r>
              <a:r>
                <a:rPr lang="en-US" sz="1200" dirty="0"/>
                <a:t> F</a:t>
              </a:r>
              <a:r>
                <a:rPr lang="en-US" sz="1200" dirty="0">
                  <a:solidFill>
                    <a:schemeClr val="bg1"/>
                  </a:solidFill>
                </a:rPr>
                <a:t>requency</a:t>
              </a:r>
            </a:p>
          </p:txBody>
        </p:sp>
        <p:sp>
          <p:nvSpPr>
            <p:cNvPr id="78" name="TextBox 77"/>
            <p:cNvSpPr txBox="1"/>
            <p:nvPr/>
          </p:nvSpPr>
          <p:spPr bwMode="auto">
            <a:xfrm>
              <a:off x="1114424" y="855095"/>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ELF	E</a:t>
              </a:r>
              <a:r>
                <a:rPr lang="en-US" sz="1200" b="1" dirty="0">
                  <a:solidFill>
                    <a:schemeClr val="bg1"/>
                  </a:solidFill>
                  <a:latin typeface="Verdana" pitchFamily="34" charset="0"/>
                </a:rPr>
                <a:t>xtremely </a:t>
              </a:r>
              <a:r>
                <a:rPr lang="en-US" sz="1200" b="1" dirty="0">
                  <a:solidFill>
                    <a:srgbClr val="FFFF00"/>
                  </a:solidFill>
                  <a:latin typeface="Verdana" pitchFamily="34" charset="0"/>
                </a:rPr>
                <a:t>L</a:t>
              </a:r>
              <a:r>
                <a:rPr lang="en-US" sz="1200" b="1" dirty="0">
                  <a:solidFill>
                    <a:schemeClr val="bg1"/>
                  </a:solidFill>
                  <a:latin typeface="Verdana" pitchFamily="34" charset="0"/>
                </a:rPr>
                <a:t>ow</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79" name="Rounded Rectangle 78"/>
            <p:cNvSpPr/>
            <p:nvPr/>
          </p:nvSpPr>
          <p:spPr bwMode="auto">
            <a:xfrm>
              <a:off x="1039949" y="2116515"/>
              <a:ext cx="7724775" cy="27781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80" name="TextBox 79"/>
            <p:cNvSpPr txBox="1"/>
            <p:nvPr/>
          </p:nvSpPr>
          <p:spPr bwMode="auto">
            <a:xfrm>
              <a:off x="8069646" y="2199215"/>
              <a:ext cx="52899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kHz</a:t>
              </a:r>
            </a:p>
          </p:txBody>
        </p:sp>
        <p:sp>
          <p:nvSpPr>
            <p:cNvPr id="81" name="TextBox 80"/>
            <p:cNvSpPr txBox="1"/>
            <p:nvPr/>
          </p:nvSpPr>
          <p:spPr bwMode="auto">
            <a:xfrm>
              <a:off x="4607048" y="2197696"/>
              <a:ext cx="447238"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30 kHz</a:t>
              </a:r>
            </a:p>
          </p:txBody>
        </p:sp>
        <p:grpSp>
          <p:nvGrpSpPr>
            <p:cNvPr id="82" name="Group 81"/>
            <p:cNvGrpSpPr/>
            <p:nvPr/>
          </p:nvGrpSpPr>
          <p:grpSpPr>
            <a:xfrm>
              <a:off x="4788629" y="2185095"/>
              <a:ext cx="3546943" cy="180288"/>
              <a:chOff x="3858949" y="1135380"/>
              <a:chExt cx="4454377" cy="180288"/>
            </a:xfrm>
          </p:grpSpPr>
          <p:sp>
            <p:nvSpPr>
              <p:cNvPr id="84" name="Rectangle 83"/>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5" name="Rectangle 84"/>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86" name="Rectangle 85"/>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83" name="TextBox 82"/>
            <p:cNvSpPr txBox="1"/>
            <p:nvPr/>
          </p:nvSpPr>
          <p:spPr bwMode="auto">
            <a:xfrm>
              <a:off x="1114424" y="215630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LF	L</a:t>
              </a:r>
              <a:r>
                <a:rPr lang="en-US" sz="1200" b="1" dirty="0">
                  <a:solidFill>
                    <a:schemeClr val="bg1"/>
                  </a:solidFill>
                  <a:latin typeface="Verdana" pitchFamily="34" charset="0"/>
                </a:rPr>
                <a:t>ow </a:t>
              </a:r>
              <a:r>
                <a:rPr lang="en-US" sz="1200" b="1" dirty="0">
                  <a:solidFill>
                    <a:srgbClr val="FFFF00"/>
                  </a:solidFill>
                  <a:latin typeface="Verdana" pitchFamily="34" charset="0"/>
                </a:rPr>
                <a:t>F</a:t>
              </a:r>
              <a:r>
                <a:rPr lang="en-US" sz="1200" b="1" dirty="0">
                  <a:solidFill>
                    <a:schemeClr val="bg1"/>
                  </a:solidFill>
                  <a:latin typeface="Verdana" pitchFamily="34" charset="0"/>
                </a:rPr>
                <a:t>requency</a:t>
              </a:r>
            </a:p>
          </p:txBody>
        </p:sp>
      </p:grpSp>
      <p:grpSp>
        <p:nvGrpSpPr>
          <p:cNvPr id="96" name="Group 95"/>
          <p:cNvGrpSpPr/>
          <p:nvPr/>
        </p:nvGrpSpPr>
        <p:grpSpPr>
          <a:xfrm>
            <a:off x="1028699" y="3508961"/>
            <a:ext cx="7734300" cy="927892"/>
            <a:chOff x="1036034" y="3738120"/>
            <a:chExt cx="7734300" cy="927892"/>
          </a:xfrm>
        </p:grpSpPr>
        <p:sp>
          <p:nvSpPr>
            <p:cNvPr id="97" name="Rounded Rectangle 96"/>
            <p:cNvSpPr/>
            <p:nvPr/>
          </p:nvSpPr>
          <p:spPr bwMode="auto">
            <a:xfrm>
              <a:off x="1036034" y="4388201"/>
              <a:ext cx="7724775" cy="277811"/>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98" name="Rounded Rectangle 97"/>
            <p:cNvSpPr/>
            <p:nvPr/>
          </p:nvSpPr>
          <p:spPr bwMode="auto">
            <a:xfrm>
              <a:off x="1045559" y="4065144"/>
              <a:ext cx="7724775" cy="45719"/>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99" name="Rounded Rectangle 98"/>
            <p:cNvSpPr/>
            <p:nvPr/>
          </p:nvSpPr>
          <p:spPr bwMode="auto">
            <a:xfrm>
              <a:off x="1036034" y="3738120"/>
              <a:ext cx="7724775" cy="277811"/>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a:p>
          </p:txBody>
        </p:sp>
        <p:sp>
          <p:nvSpPr>
            <p:cNvPr id="100" name="TextBox 99"/>
            <p:cNvSpPr txBox="1"/>
            <p:nvPr/>
          </p:nvSpPr>
          <p:spPr bwMode="auto">
            <a:xfrm>
              <a:off x="4604782" y="4156988"/>
              <a:ext cx="471283"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GHz</a:t>
              </a:r>
            </a:p>
          </p:txBody>
        </p:sp>
        <p:sp>
          <p:nvSpPr>
            <p:cNvPr id="101" name="TextBox 100"/>
            <p:cNvSpPr txBox="1"/>
            <p:nvPr/>
          </p:nvSpPr>
          <p:spPr bwMode="auto">
            <a:xfrm>
              <a:off x="8069806" y="4156261"/>
              <a:ext cx="55303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GHz</a:t>
              </a:r>
            </a:p>
          </p:txBody>
        </p:sp>
        <p:sp>
          <p:nvSpPr>
            <p:cNvPr id="102" name="TextBox 101"/>
            <p:cNvSpPr txBox="1"/>
            <p:nvPr/>
          </p:nvSpPr>
          <p:spPr bwMode="auto">
            <a:xfrm>
              <a:off x="4523045" y="4461061"/>
              <a:ext cx="55303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GHz</a:t>
              </a:r>
            </a:p>
          </p:txBody>
        </p:sp>
        <p:sp>
          <p:nvSpPr>
            <p:cNvPr id="103" name="TextBox 102"/>
            <p:cNvSpPr txBox="1"/>
            <p:nvPr/>
          </p:nvSpPr>
          <p:spPr bwMode="auto">
            <a:xfrm>
              <a:off x="8231182" y="4452651"/>
              <a:ext cx="36869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 THz</a:t>
              </a:r>
            </a:p>
          </p:txBody>
        </p:sp>
        <p:sp>
          <p:nvSpPr>
            <p:cNvPr id="104" name="TextBox 103"/>
            <p:cNvSpPr txBox="1"/>
            <p:nvPr/>
          </p:nvSpPr>
          <p:spPr bwMode="auto">
            <a:xfrm>
              <a:off x="8154077" y="3821185"/>
              <a:ext cx="471283"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 GHz</a:t>
              </a:r>
            </a:p>
          </p:txBody>
        </p:sp>
        <p:sp>
          <p:nvSpPr>
            <p:cNvPr id="105" name="TextBox 104"/>
            <p:cNvSpPr txBox="1"/>
            <p:nvPr/>
          </p:nvSpPr>
          <p:spPr bwMode="auto">
            <a:xfrm>
              <a:off x="4685373" y="3821682"/>
              <a:ext cx="389530" cy="153888"/>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sz="1000" dirty="0"/>
                <a:t>3 GHz</a:t>
              </a:r>
            </a:p>
          </p:txBody>
        </p:sp>
        <p:grpSp>
          <p:nvGrpSpPr>
            <p:cNvPr id="106" name="Group 105"/>
            <p:cNvGrpSpPr/>
            <p:nvPr/>
          </p:nvGrpSpPr>
          <p:grpSpPr>
            <a:xfrm>
              <a:off x="4787095" y="3806700"/>
              <a:ext cx="3546943" cy="180288"/>
              <a:chOff x="3858949" y="1135380"/>
              <a:chExt cx="4454377" cy="180288"/>
            </a:xfrm>
          </p:grpSpPr>
          <p:sp>
            <p:nvSpPr>
              <p:cNvPr id="118" name="Rectangle 117"/>
              <p:cNvSpPr/>
              <p:nvPr/>
            </p:nvSpPr>
            <p:spPr bwMode="auto">
              <a:xfrm>
                <a:off x="3858949" y="1135380"/>
                <a:ext cx="1154217"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9" name="Rectangle 118"/>
              <p:cNvSpPr/>
              <p:nvPr/>
            </p:nvSpPr>
            <p:spPr bwMode="auto">
              <a:xfrm>
                <a:off x="5015062" y="1135380"/>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20" name="Rectangle 119"/>
              <p:cNvSpPr/>
              <p:nvPr/>
            </p:nvSpPr>
            <p:spPr bwMode="auto">
              <a:xfrm>
                <a:off x="6664628" y="1135839"/>
                <a:ext cx="1648698"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107" name="Group 106"/>
            <p:cNvGrpSpPr/>
            <p:nvPr/>
          </p:nvGrpSpPr>
          <p:grpSpPr>
            <a:xfrm>
              <a:off x="4787105" y="4141525"/>
              <a:ext cx="3546942" cy="180287"/>
              <a:chOff x="1954514" y="2244905"/>
              <a:chExt cx="6294639" cy="180287"/>
            </a:xfrm>
          </p:grpSpPr>
          <p:sp>
            <p:nvSpPr>
              <p:cNvPr id="115" name="Rectangle 114"/>
              <p:cNvSpPr/>
              <p:nvPr/>
            </p:nvSpPr>
            <p:spPr bwMode="auto">
              <a:xfrm>
                <a:off x="1954514" y="2244905"/>
                <a:ext cx="1631066"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6" name="Rectangle 115"/>
              <p:cNvSpPr/>
              <p:nvPr/>
            </p:nvSpPr>
            <p:spPr bwMode="auto">
              <a:xfrm>
                <a:off x="3588258" y="2244905"/>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7" name="Rectangle 116"/>
              <p:cNvSpPr/>
              <p:nvPr/>
            </p:nvSpPr>
            <p:spPr bwMode="auto">
              <a:xfrm>
                <a:off x="5919319" y="2245364"/>
                <a:ext cx="2329834" cy="179828"/>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grpSp>
          <p:nvGrpSpPr>
            <p:cNvPr id="108" name="Group 107"/>
            <p:cNvGrpSpPr/>
            <p:nvPr/>
          </p:nvGrpSpPr>
          <p:grpSpPr>
            <a:xfrm>
              <a:off x="4787114" y="4440822"/>
              <a:ext cx="3546942" cy="180288"/>
              <a:chOff x="1954530" y="3382402"/>
              <a:chExt cx="6294639" cy="180288"/>
            </a:xfrm>
          </p:grpSpPr>
          <p:sp>
            <p:nvSpPr>
              <p:cNvPr id="112" name="Rectangle 111"/>
              <p:cNvSpPr/>
              <p:nvPr/>
            </p:nvSpPr>
            <p:spPr bwMode="auto">
              <a:xfrm>
                <a:off x="1954530" y="3382402"/>
                <a:ext cx="1631066"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3" name="Rectangle 112"/>
              <p:cNvSpPr/>
              <p:nvPr/>
            </p:nvSpPr>
            <p:spPr bwMode="auto">
              <a:xfrm>
                <a:off x="3588274" y="3382402"/>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sp>
            <p:nvSpPr>
              <p:cNvPr id="114" name="Rectangle 113"/>
              <p:cNvSpPr/>
              <p:nvPr/>
            </p:nvSpPr>
            <p:spPr bwMode="auto">
              <a:xfrm>
                <a:off x="5919335" y="3382861"/>
                <a:ext cx="2329834" cy="17982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grpSp>
        <p:sp>
          <p:nvSpPr>
            <p:cNvPr id="109" name="TextBox 108"/>
            <p:cNvSpPr txBox="1"/>
            <p:nvPr/>
          </p:nvSpPr>
          <p:spPr bwMode="auto">
            <a:xfrm>
              <a:off x="1114424" y="4111280"/>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EHF	E</a:t>
              </a:r>
              <a:r>
                <a:rPr lang="en-US" sz="1200" b="1" dirty="0">
                  <a:solidFill>
                    <a:schemeClr val="bg1"/>
                  </a:solidFill>
                  <a:latin typeface="Verdana" pitchFamily="34" charset="0"/>
                </a:rPr>
                <a:t>xtremely</a:t>
              </a:r>
              <a:r>
                <a:rPr lang="en-US" sz="1200" b="1" dirty="0">
                  <a:solidFill>
                    <a:srgbClr val="FFFF00"/>
                  </a:solidFill>
                  <a:latin typeface="Verdana" pitchFamily="34" charset="0"/>
                </a:rPr>
                <a:t> H</a:t>
              </a:r>
              <a:r>
                <a:rPr lang="en-US" sz="1200" b="1" dirty="0">
                  <a:solidFill>
                    <a:schemeClr val="bg1"/>
                  </a:solidFill>
                  <a:latin typeface="Verdana" pitchFamily="34" charset="0"/>
                </a:rPr>
                <a:t>igh</a:t>
              </a:r>
              <a:r>
                <a:rPr lang="en-US" sz="1200" b="1" dirty="0">
                  <a:solidFill>
                    <a:srgbClr val="FFFF00"/>
                  </a:solidFill>
                  <a:latin typeface="Verdana" pitchFamily="34" charset="0"/>
                </a:rPr>
                <a:t> F</a:t>
              </a:r>
              <a:r>
                <a:rPr lang="en-US" sz="1200" b="1" dirty="0">
                  <a:solidFill>
                    <a:schemeClr val="bg1"/>
                  </a:solidFill>
                  <a:latin typeface="Verdana" pitchFamily="34" charset="0"/>
                </a:rPr>
                <a:t>requency</a:t>
              </a:r>
            </a:p>
          </p:txBody>
        </p:sp>
        <p:sp>
          <p:nvSpPr>
            <p:cNvPr id="110" name="TextBox 109"/>
            <p:cNvSpPr txBox="1"/>
            <p:nvPr/>
          </p:nvSpPr>
          <p:spPr bwMode="auto">
            <a:xfrm>
              <a:off x="1115352" y="4430210"/>
              <a:ext cx="3270611" cy="184666"/>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THF	T</a:t>
              </a:r>
              <a:r>
                <a:rPr lang="en-US" sz="1200" dirty="0">
                  <a:solidFill>
                    <a:schemeClr val="bg1"/>
                  </a:solidFill>
                </a:rPr>
                <a:t>remendously</a:t>
              </a:r>
              <a:r>
                <a:rPr lang="en-US" sz="1200" dirty="0"/>
                <a:t> H</a:t>
              </a:r>
              <a:r>
                <a:rPr lang="en-US" sz="1200" dirty="0">
                  <a:solidFill>
                    <a:schemeClr val="bg1"/>
                  </a:solidFill>
                </a:rPr>
                <a:t>igh</a:t>
              </a:r>
              <a:r>
                <a:rPr lang="en-US" sz="1200" dirty="0"/>
                <a:t> F</a:t>
              </a:r>
              <a:r>
                <a:rPr lang="en-US" sz="1200" dirty="0">
                  <a:solidFill>
                    <a:schemeClr val="bg1"/>
                  </a:solidFill>
                </a:rPr>
                <a:t>requency</a:t>
              </a:r>
            </a:p>
          </p:txBody>
        </p:sp>
        <p:sp>
          <p:nvSpPr>
            <p:cNvPr id="111" name="TextBox 110"/>
            <p:cNvSpPr txBox="1"/>
            <p:nvPr/>
          </p:nvSpPr>
          <p:spPr bwMode="auto">
            <a:xfrm>
              <a:off x="1114424" y="3777905"/>
              <a:ext cx="3292475" cy="184666"/>
            </a:xfrm>
            <a:prstGeom prst="rect">
              <a:avLst/>
            </a:prstGeom>
            <a:noFill/>
            <a:ln w="9525">
              <a:noFill/>
              <a:miter lim="800000"/>
              <a:headEnd/>
              <a:tailEnd/>
            </a:ln>
          </p:spPr>
          <p:txBody>
            <a:bodyPr wrap="square" lIns="0" tIns="0" rIns="0" bIns="0" rtlCol="0">
              <a:spAutoFit/>
            </a:bodyPr>
            <a:lstStyle/>
            <a:p>
              <a:pPr>
                <a:tabLst>
                  <a:tab pos="571500" algn="l"/>
                </a:tabLst>
              </a:pPr>
              <a:r>
                <a:rPr lang="en-US" sz="1200" b="1" dirty="0">
                  <a:solidFill>
                    <a:srgbClr val="FFFF00"/>
                  </a:solidFill>
                  <a:latin typeface="Verdana" pitchFamily="34" charset="0"/>
                </a:rPr>
                <a:t>SHF	S</a:t>
              </a:r>
              <a:r>
                <a:rPr lang="en-US" sz="1200" b="1" dirty="0">
                  <a:solidFill>
                    <a:schemeClr val="bg1"/>
                  </a:solidFill>
                  <a:latin typeface="Verdana" pitchFamily="34" charset="0"/>
                </a:rPr>
                <a:t>uper High </a:t>
              </a:r>
              <a:r>
                <a:rPr lang="en-US" sz="1200" b="1" dirty="0">
                  <a:solidFill>
                    <a:srgbClr val="FFFF00"/>
                  </a:solidFill>
                  <a:latin typeface="Verdana" pitchFamily="34" charset="0"/>
                </a:rPr>
                <a:t>F</a:t>
              </a:r>
              <a:r>
                <a:rPr lang="en-US" sz="1200" b="1" dirty="0">
                  <a:solidFill>
                    <a:schemeClr val="bg1"/>
                  </a:solidFill>
                  <a:latin typeface="Verdana" pitchFamily="34" charset="0"/>
                </a:rPr>
                <a:t>requency</a:t>
              </a:r>
            </a:p>
          </p:txBody>
        </p:sp>
      </p:grpSp>
      <p:sp>
        <p:nvSpPr>
          <p:cNvPr id="4" name="Rounded Rectangle 22">
            <a:extLst>
              <a:ext uri="{FF2B5EF4-FFF2-40B4-BE49-F238E27FC236}">
                <a16:creationId xmlns:a16="http://schemas.microsoft.com/office/drawing/2014/main" id="{8826BC36-F668-D25E-7EDB-060679A6C138}"/>
              </a:ext>
            </a:extLst>
          </p:cNvPr>
          <p:cNvSpPr/>
          <p:nvPr/>
        </p:nvSpPr>
        <p:spPr bwMode="auto">
          <a:xfrm>
            <a:off x="906780" y="2189744"/>
            <a:ext cx="8054340" cy="1668400"/>
          </a:xfrm>
          <a:prstGeom prst="round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 name="Google Shape;268;p8">
            <a:extLst>
              <a:ext uri="{FF2B5EF4-FFF2-40B4-BE49-F238E27FC236}">
                <a16:creationId xmlns:a16="http://schemas.microsoft.com/office/drawing/2014/main" id="{088A0D6F-BCC7-FE05-41DC-09AD1C4A3A29}"/>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pic>
        <p:nvPicPr>
          <p:cNvPr id="6" name="Picture 2" descr="Rainbow Gradient Images - Free Download on Freepik">
            <a:extLst>
              <a:ext uri="{FF2B5EF4-FFF2-40B4-BE49-F238E27FC236}">
                <a16:creationId xmlns:a16="http://schemas.microsoft.com/office/drawing/2014/main" id="{F8945635-18C5-D2FE-68D9-DA8D2DA2FE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34876" y="2870417"/>
            <a:ext cx="251395" cy="35469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F2EA5F2-1A3E-8080-7252-E4236B3906CF}"/>
              </a:ext>
            </a:extLst>
          </p:cNvPr>
          <p:cNvSpPr txBox="1"/>
          <p:nvPr/>
        </p:nvSpPr>
        <p:spPr bwMode="auto">
          <a:xfrm>
            <a:off x="1080570" y="4546636"/>
            <a:ext cx="2368308" cy="369332"/>
          </a:xfrm>
          <a:prstGeom prst="rect">
            <a:avLst/>
          </a:prstGeom>
          <a:noFill/>
          <a:ln w="9525">
            <a:noFill/>
            <a:miter lim="800000"/>
            <a:headEnd/>
            <a:tailEnd/>
          </a:ln>
        </p:spPr>
        <p:txBody>
          <a:bodyPr wrap="square" lIns="0" tIns="0" rIns="0" bIns="0" rtlCol="0">
            <a:spAutoFit/>
          </a:bodyPr>
          <a:lstStyle>
            <a:defPPr>
              <a:defRPr lang="en-US"/>
            </a:defPPr>
            <a:lvl1pPr algn="r">
              <a:defRPr sz="1600" b="1">
                <a:solidFill>
                  <a:srgbClr val="FFFF00"/>
                </a:solidFill>
                <a:latin typeface="Verdana" pitchFamily="34" charset="0"/>
              </a:defRPr>
            </a:lvl1pPr>
          </a:lstStyle>
          <a:p>
            <a:pPr algn="l">
              <a:tabLst>
                <a:tab pos="571500" algn="l"/>
              </a:tabLst>
            </a:pPr>
            <a:r>
              <a:rPr lang="en-US" sz="1200" dirty="0"/>
              <a:t>Visible Light</a:t>
            </a:r>
          </a:p>
          <a:p>
            <a:pPr algn="l">
              <a:tabLst>
                <a:tab pos="571500" algn="l"/>
              </a:tabLst>
            </a:pPr>
            <a:endParaRPr lang="en-US" sz="1200" dirty="0">
              <a:solidFill>
                <a:schemeClr val="bg1"/>
              </a:solidFill>
            </a:endParaRPr>
          </a:p>
        </p:txBody>
      </p:sp>
      <p:sp>
        <p:nvSpPr>
          <p:cNvPr id="8" name="TextBox 7">
            <a:extLst>
              <a:ext uri="{FF2B5EF4-FFF2-40B4-BE49-F238E27FC236}">
                <a16:creationId xmlns:a16="http://schemas.microsoft.com/office/drawing/2014/main" id="{A9210F6F-64F5-F7A3-DAF8-7B7B871F924D}"/>
              </a:ext>
            </a:extLst>
          </p:cNvPr>
          <p:cNvSpPr txBox="1"/>
          <p:nvPr/>
        </p:nvSpPr>
        <p:spPr bwMode="auto">
          <a:xfrm>
            <a:off x="4528598" y="4557965"/>
            <a:ext cx="532197"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 THz</a:t>
            </a:r>
          </a:p>
        </p:txBody>
      </p:sp>
      <p:sp>
        <p:nvSpPr>
          <p:cNvPr id="9" name="TextBox 8">
            <a:extLst>
              <a:ext uri="{FF2B5EF4-FFF2-40B4-BE49-F238E27FC236}">
                <a16:creationId xmlns:a16="http://schemas.microsoft.com/office/drawing/2014/main" id="{CF04FED8-A090-E604-229D-2BFF89E03A0D}"/>
              </a:ext>
            </a:extLst>
          </p:cNvPr>
          <p:cNvSpPr txBox="1"/>
          <p:nvPr/>
        </p:nvSpPr>
        <p:spPr bwMode="auto">
          <a:xfrm>
            <a:off x="7978598" y="4557965"/>
            <a:ext cx="613951" cy="153888"/>
          </a:xfrm>
          <a:prstGeom prst="rect">
            <a:avLst/>
          </a:prstGeom>
          <a:noFill/>
          <a:ln w="9525">
            <a:noFill/>
            <a:miter lim="800000"/>
            <a:headEnd/>
            <a:tailEnd/>
          </a:ln>
        </p:spPr>
        <p:txBody>
          <a:bodyPr wrap="none" lIns="0" tIns="0" rIns="0" bIns="0" rtlCol="0">
            <a:spAutoFit/>
          </a:bodyPr>
          <a:lstStyle/>
          <a:p>
            <a:r>
              <a:rPr lang="en-US" sz="1000" dirty="0">
                <a:solidFill>
                  <a:srgbClr val="FFFF00"/>
                </a:solidFill>
                <a:latin typeface="Verdana" pitchFamily="34" charset="0"/>
              </a:rPr>
              <a:t>3000 THz</a:t>
            </a:r>
          </a:p>
        </p:txBody>
      </p:sp>
    </p:spTree>
    <p:extLst>
      <p:ext uri="{BB962C8B-B14F-4D97-AF65-F5344CB8AC3E}">
        <p14:creationId xmlns:p14="http://schemas.microsoft.com/office/powerpoint/2010/main" val="309835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8a(4).:  Emergency Calls</a:t>
            </a:r>
            <a:endParaRPr dirty="0"/>
          </a:p>
        </p:txBody>
      </p:sp>
      <p:sp>
        <p:nvSpPr>
          <p:cNvPr id="280" name="Google Shape;280;p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110</a:t>
            </a:fld>
            <a:endParaRPr>
              <a:solidFill>
                <a:schemeClr val="lt1"/>
              </a:solidFill>
            </a:endParaRPr>
          </a:p>
        </p:txBody>
      </p:sp>
      <p:grpSp>
        <p:nvGrpSpPr>
          <p:cNvPr id="291" name="Google Shape;291;p9"/>
          <p:cNvGrpSpPr/>
          <p:nvPr/>
        </p:nvGrpSpPr>
        <p:grpSpPr>
          <a:xfrm>
            <a:off x="1615281" y="1704975"/>
            <a:ext cx="6473040" cy="348592"/>
            <a:chOff x="1145381" y="1527831"/>
            <a:chExt cx="6473040" cy="348592"/>
          </a:xfrm>
        </p:grpSpPr>
        <p:sp>
          <p:nvSpPr>
            <p:cNvPr id="292" name="Google Shape;292;p9"/>
            <p:cNvSpPr/>
            <p:nvPr/>
          </p:nvSpPr>
          <p:spPr>
            <a:xfrm>
              <a:off x="1145381" y="1533523"/>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3" name="Google Shape;293;p9"/>
            <p:cNvSpPr/>
            <p:nvPr/>
          </p:nvSpPr>
          <p:spPr>
            <a:xfrm>
              <a:off x="1707313" y="1531158"/>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4" name="Google Shape;294;p9"/>
            <p:cNvSpPr/>
            <p:nvPr/>
          </p:nvSpPr>
          <p:spPr>
            <a:xfrm>
              <a:off x="2269245" y="1531174"/>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5" name="Google Shape;295;p9"/>
            <p:cNvSpPr/>
            <p:nvPr/>
          </p:nvSpPr>
          <p:spPr>
            <a:xfrm>
              <a:off x="3157538"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6" name="Google Shape;296;p9"/>
            <p:cNvSpPr/>
            <p:nvPr/>
          </p:nvSpPr>
          <p:spPr>
            <a:xfrm>
              <a:off x="4044946"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7" name="Google Shape;297;p9"/>
            <p:cNvSpPr/>
            <p:nvPr/>
          </p:nvSpPr>
          <p:spPr>
            <a:xfrm>
              <a:off x="4933938"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8" name="Google Shape;298;p9"/>
            <p:cNvSpPr/>
            <p:nvPr/>
          </p:nvSpPr>
          <p:spPr>
            <a:xfrm>
              <a:off x="6151657" y="1530196"/>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9" name="Google Shape;299;p9"/>
            <p:cNvSpPr/>
            <p:nvPr/>
          </p:nvSpPr>
          <p:spPr>
            <a:xfrm>
              <a:off x="6713589" y="1527831"/>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300" name="Google Shape;300;p9"/>
            <p:cNvSpPr/>
            <p:nvPr/>
          </p:nvSpPr>
          <p:spPr>
            <a:xfrm>
              <a:off x="7275521" y="1527847"/>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grpSp>
      <p:sp>
        <p:nvSpPr>
          <p:cNvPr id="2" name="TextBox 1">
            <a:extLst>
              <a:ext uri="{FF2B5EF4-FFF2-40B4-BE49-F238E27FC236}">
                <a16:creationId xmlns:a16="http://schemas.microsoft.com/office/drawing/2014/main" id="{05029F53-98C7-194E-BB86-D4D7BC4AAC88}"/>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42967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8a(4).:  Emergency Calls</a:t>
            </a:r>
            <a:endParaRPr dirty="0"/>
          </a:p>
        </p:txBody>
      </p:sp>
      <p:sp>
        <p:nvSpPr>
          <p:cNvPr id="280" name="Google Shape;280;p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111</a:t>
            </a:fld>
            <a:endParaRPr>
              <a:solidFill>
                <a:schemeClr val="lt1"/>
              </a:solidFill>
            </a:endParaRPr>
          </a:p>
        </p:txBody>
      </p:sp>
      <p:grpSp>
        <p:nvGrpSpPr>
          <p:cNvPr id="291" name="Google Shape;291;p9"/>
          <p:cNvGrpSpPr/>
          <p:nvPr/>
        </p:nvGrpSpPr>
        <p:grpSpPr>
          <a:xfrm>
            <a:off x="1615281" y="1704975"/>
            <a:ext cx="6473040" cy="348592"/>
            <a:chOff x="1145381" y="1527831"/>
            <a:chExt cx="6473040" cy="348592"/>
          </a:xfrm>
        </p:grpSpPr>
        <p:sp>
          <p:nvSpPr>
            <p:cNvPr id="292" name="Google Shape;292;p9"/>
            <p:cNvSpPr/>
            <p:nvPr/>
          </p:nvSpPr>
          <p:spPr>
            <a:xfrm>
              <a:off x="1145381" y="1533523"/>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3" name="Google Shape;293;p9"/>
            <p:cNvSpPr/>
            <p:nvPr/>
          </p:nvSpPr>
          <p:spPr>
            <a:xfrm>
              <a:off x="1707313" y="1531158"/>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4" name="Google Shape;294;p9"/>
            <p:cNvSpPr/>
            <p:nvPr/>
          </p:nvSpPr>
          <p:spPr>
            <a:xfrm>
              <a:off x="2269245" y="1531174"/>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5" name="Google Shape;295;p9"/>
            <p:cNvSpPr/>
            <p:nvPr/>
          </p:nvSpPr>
          <p:spPr>
            <a:xfrm>
              <a:off x="3157538"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6" name="Google Shape;296;p9"/>
            <p:cNvSpPr/>
            <p:nvPr/>
          </p:nvSpPr>
          <p:spPr>
            <a:xfrm>
              <a:off x="4044946"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7" name="Google Shape;297;p9"/>
            <p:cNvSpPr/>
            <p:nvPr/>
          </p:nvSpPr>
          <p:spPr>
            <a:xfrm>
              <a:off x="4933938" y="1614488"/>
              <a:ext cx="669131" cy="176212"/>
            </a:xfrm>
            <a:prstGeom prst="rect">
              <a:avLst/>
            </a:prstGeom>
            <a:solidFill>
              <a:srgbClr val="FF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98" name="Google Shape;298;p9"/>
            <p:cNvSpPr/>
            <p:nvPr/>
          </p:nvSpPr>
          <p:spPr>
            <a:xfrm>
              <a:off x="6151657" y="1530196"/>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99" name="Google Shape;299;p9"/>
            <p:cNvSpPr/>
            <p:nvPr/>
          </p:nvSpPr>
          <p:spPr>
            <a:xfrm>
              <a:off x="6713589" y="1527831"/>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300" name="Google Shape;300;p9"/>
            <p:cNvSpPr/>
            <p:nvPr/>
          </p:nvSpPr>
          <p:spPr>
            <a:xfrm>
              <a:off x="7275521" y="1527847"/>
              <a:ext cx="342900" cy="342900"/>
            </a:xfrm>
            <a:prstGeom prst="ellipse">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grpSp>
      <p:sp>
        <p:nvSpPr>
          <p:cNvPr id="301" name="Google Shape;301;p9"/>
          <p:cNvSpPr txBox="1"/>
          <p:nvPr/>
        </p:nvSpPr>
        <p:spPr>
          <a:xfrm>
            <a:off x="1821823" y="1957962"/>
            <a:ext cx="1059906"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600" b="1">
                <a:solidFill>
                  <a:schemeClr val="lt1"/>
                </a:solidFill>
                <a:latin typeface="Verdana"/>
                <a:ea typeface="Verdana"/>
                <a:cs typeface="Verdana"/>
                <a:sym typeface="Verdana"/>
              </a:rPr>
              <a:t>S</a:t>
            </a:r>
            <a:endParaRPr/>
          </a:p>
        </p:txBody>
      </p:sp>
      <p:sp>
        <p:nvSpPr>
          <p:cNvPr id="302" name="Google Shape;302;p9"/>
          <p:cNvSpPr txBox="1"/>
          <p:nvPr/>
        </p:nvSpPr>
        <p:spPr>
          <a:xfrm>
            <a:off x="4236405" y="1961356"/>
            <a:ext cx="1231427"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600" b="1" dirty="0">
                <a:solidFill>
                  <a:schemeClr val="lt1"/>
                </a:solidFill>
                <a:latin typeface="Verdana"/>
                <a:ea typeface="Verdana"/>
                <a:cs typeface="Verdana"/>
                <a:sym typeface="Verdana"/>
              </a:rPr>
              <a:t>O</a:t>
            </a:r>
            <a:endParaRPr dirty="0"/>
          </a:p>
        </p:txBody>
      </p:sp>
      <p:sp>
        <p:nvSpPr>
          <p:cNvPr id="303" name="Google Shape;303;p9"/>
          <p:cNvSpPr txBox="1"/>
          <p:nvPr/>
        </p:nvSpPr>
        <p:spPr>
          <a:xfrm>
            <a:off x="6834199" y="1961356"/>
            <a:ext cx="1059906"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600" b="1">
                <a:solidFill>
                  <a:schemeClr val="lt1"/>
                </a:solidFill>
                <a:latin typeface="Verdana"/>
                <a:ea typeface="Verdana"/>
                <a:cs typeface="Verdana"/>
                <a:sym typeface="Verdana"/>
              </a:rPr>
              <a:t>S</a:t>
            </a:r>
            <a:endParaRPr/>
          </a:p>
        </p:txBody>
      </p:sp>
      <p:sp>
        <p:nvSpPr>
          <p:cNvPr id="2" name="TextBox 1">
            <a:extLst>
              <a:ext uri="{FF2B5EF4-FFF2-40B4-BE49-F238E27FC236}">
                <a16:creationId xmlns:a16="http://schemas.microsoft.com/office/drawing/2014/main" id="{BCF6E670-B86E-010F-BC21-6C4A729B46C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196836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728">
          <a:extLst>
            <a:ext uri="{FF2B5EF4-FFF2-40B4-BE49-F238E27FC236}">
              <a16:creationId xmlns:a16="http://schemas.microsoft.com/office/drawing/2014/main" id="{8E0EEBC9-6AE1-3E42-0CED-6E43390E333D}"/>
            </a:ext>
          </a:extLst>
        </p:cNvPr>
        <p:cNvGrpSpPr/>
        <p:nvPr/>
      </p:nvGrpSpPr>
      <p:grpSpPr>
        <a:xfrm>
          <a:off x="0" y="0"/>
          <a:ext cx="0" cy="0"/>
          <a:chOff x="0" y="0"/>
          <a:chExt cx="0" cy="0"/>
        </a:xfrm>
      </p:grpSpPr>
      <p:sp>
        <p:nvSpPr>
          <p:cNvPr id="733" name="Google Shape;733;p20">
            <a:extLst>
              <a:ext uri="{FF2B5EF4-FFF2-40B4-BE49-F238E27FC236}">
                <a16:creationId xmlns:a16="http://schemas.microsoft.com/office/drawing/2014/main" id="{E51CD5C6-EF00-ACE8-2338-8A13A9ADAC6D}"/>
              </a:ext>
            </a:extLst>
          </p:cNvPr>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9a.: Technical Radio Careers</a:t>
            </a:r>
            <a:endParaRPr dirty="0"/>
          </a:p>
        </p:txBody>
      </p:sp>
      <p:sp>
        <p:nvSpPr>
          <p:cNvPr id="734" name="Google Shape;734;p20">
            <a:extLst>
              <a:ext uri="{FF2B5EF4-FFF2-40B4-BE49-F238E27FC236}">
                <a16:creationId xmlns:a16="http://schemas.microsoft.com/office/drawing/2014/main" id="{18211338-F02F-5609-FE02-2F71EBE1CF61}"/>
              </a:ext>
            </a:extLst>
          </p:cNvPr>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112</a:t>
            </a:fld>
            <a:endParaRPr>
              <a:solidFill>
                <a:schemeClr val="lt1"/>
              </a:solidFill>
            </a:endParaRPr>
          </a:p>
        </p:txBody>
      </p:sp>
      <p:sp>
        <p:nvSpPr>
          <p:cNvPr id="748" name="Google Shape;748;p20">
            <a:extLst>
              <a:ext uri="{FF2B5EF4-FFF2-40B4-BE49-F238E27FC236}">
                <a16:creationId xmlns:a16="http://schemas.microsoft.com/office/drawing/2014/main" id="{30B5F1F2-F816-05CA-CCE4-93F5B3C386A1}"/>
              </a:ext>
            </a:extLst>
          </p:cNvPr>
          <p:cNvSpPr txBox="1"/>
          <p:nvPr/>
        </p:nvSpPr>
        <p:spPr>
          <a:xfrm>
            <a:off x="1293327" y="228623"/>
            <a:ext cx="671850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dirty="0">
                <a:solidFill>
                  <a:srgbClr val="FFFF00"/>
                </a:solidFill>
                <a:latin typeface="Verdana"/>
                <a:ea typeface="Verdana"/>
                <a:cs typeface="Verdana"/>
                <a:sym typeface="Verdana"/>
              </a:rPr>
              <a:t>Careers In Radio</a:t>
            </a:r>
            <a:endParaRPr dirty="0"/>
          </a:p>
        </p:txBody>
      </p:sp>
      <p:sp>
        <p:nvSpPr>
          <p:cNvPr id="2" name="TextBox 1">
            <a:extLst>
              <a:ext uri="{FF2B5EF4-FFF2-40B4-BE49-F238E27FC236}">
                <a16:creationId xmlns:a16="http://schemas.microsoft.com/office/drawing/2014/main" id="{2F2B9062-D48E-90A6-FB12-9FBB704E293E}"/>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3" name="Google Shape;731;p20" descr="http://sanchezcareerportfoli.weebly.com/uploads/6/0/4/9/60490761/4177518_orig.jpg?250">
            <a:extLst>
              <a:ext uri="{FF2B5EF4-FFF2-40B4-BE49-F238E27FC236}">
                <a16:creationId xmlns:a16="http://schemas.microsoft.com/office/drawing/2014/main" id="{6699F2DE-B4CE-6349-48E3-2D699A1CC92E}"/>
              </a:ext>
            </a:extLst>
          </p:cNvPr>
          <p:cNvPicPr preferRelativeResize="0"/>
          <p:nvPr/>
        </p:nvPicPr>
        <p:blipFill rotWithShape="1">
          <a:blip r:embed="rId3">
            <a:alphaModFix/>
          </a:blip>
          <a:srcRect/>
          <a:stretch/>
        </p:blipFill>
        <p:spPr>
          <a:xfrm>
            <a:off x="847361" y="1266101"/>
            <a:ext cx="1952698" cy="153609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4" name="Google Shape;740;p20" descr="http://career.webindia123.com/career/options/images/broadcast.jpg">
            <a:extLst>
              <a:ext uri="{FF2B5EF4-FFF2-40B4-BE49-F238E27FC236}">
                <a16:creationId xmlns:a16="http://schemas.microsoft.com/office/drawing/2014/main" id="{0D223160-4F33-F138-8A53-39B8CAE73A76}"/>
              </a:ext>
            </a:extLst>
          </p:cNvPr>
          <p:cNvPicPr preferRelativeResize="0"/>
          <p:nvPr/>
        </p:nvPicPr>
        <p:blipFill rotWithShape="1">
          <a:blip r:embed="rId4">
            <a:alphaModFix/>
          </a:blip>
          <a:srcRect/>
          <a:stretch/>
        </p:blipFill>
        <p:spPr>
          <a:xfrm>
            <a:off x="2800059" y="1190002"/>
            <a:ext cx="2285352" cy="1645563"/>
          </a:xfrm>
          <a:prstGeom prst="rect">
            <a:avLst/>
          </a:prstGeom>
          <a:noFill/>
          <a:ln>
            <a:noFill/>
          </a:ln>
        </p:spPr>
      </p:pic>
      <p:pic>
        <p:nvPicPr>
          <p:cNvPr id="5" name="Google Shape;742;p20" descr="https://upload.wikimedia.org/wikipedia/commons/2/25/US_Navy_060504-N-7981E-012_Aviation_Electronics_Technician_Airman_Gary_Kopf_uses_an_oscilloscope_to_verify_signals_on_aircraft_avionics_equipment_aboard_the_Nimitz-class_aircraft_carrier_USS_Abraham_Lincoln.jpg">
            <a:extLst>
              <a:ext uri="{FF2B5EF4-FFF2-40B4-BE49-F238E27FC236}">
                <a16:creationId xmlns:a16="http://schemas.microsoft.com/office/drawing/2014/main" id="{55DE1ED8-8AC9-DF61-0965-3800F3A8F8CE}"/>
              </a:ext>
            </a:extLst>
          </p:cNvPr>
          <p:cNvPicPr preferRelativeResize="0"/>
          <p:nvPr/>
        </p:nvPicPr>
        <p:blipFill rotWithShape="1">
          <a:blip r:embed="rId5">
            <a:alphaModFix/>
          </a:blip>
          <a:srcRect/>
          <a:stretch/>
        </p:blipFill>
        <p:spPr>
          <a:xfrm>
            <a:off x="4933987" y="1432020"/>
            <a:ext cx="1785203" cy="139453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7" name="Google Shape;789;p22" descr="Image result for Law enforcement radio operators">
            <a:extLst>
              <a:ext uri="{FF2B5EF4-FFF2-40B4-BE49-F238E27FC236}">
                <a16:creationId xmlns:a16="http://schemas.microsoft.com/office/drawing/2014/main" id="{B3B43844-DBD4-1954-288D-33C7248D01B1}"/>
              </a:ext>
            </a:extLst>
          </p:cNvPr>
          <p:cNvPicPr preferRelativeResize="0"/>
          <p:nvPr/>
        </p:nvPicPr>
        <p:blipFill rotWithShape="1">
          <a:blip r:embed="rId6">
            <a:alphaModFix/>
          </a:blip>
          <a:srcRect/>
          <a:stretch/>
        </p:blipFill>
        <p:spPr>
          <a:xfrm>
            <a:off x="1077351" y="2884428"/>
            <a:ext cx="2146898" cy="2065784"/>
          </a:xfrm>
          <a:prstGeom prst="rect">
            <a:avLst/>
          </a:prstGeom>
          <a:noFill/>
          <a:ln>
            <a:noFill/>
          </a:ln>
        </p:spPr>
      </p:pic>
      <p:pic>
        <p:nvPicPr>
          <p:cNvPr id="8" name="Google Shape;788;p22" descr="Image result for Law enforcement radio operators">
            <a:extLst>
              <a:ext uri="{FF2B5EF4-FFF2-40B4-BE49-F238E27FC236}">
                <a16:creationId xmlns:a16="http://schemas.microsoft.com/office/drawing/2014/main" id="{88778474-189E-14E8-CC00-E405FA2719D1}"/>
              </a:ext>
            </a:extLst>
          </p:cNvPr>
          <p:cNvPicPr preferRelativeResize="0"/>
          <p:nvPr/>
        </p:nvPicPr>
        <p:blipFill rotWithShape="1">
          <a:blip r:embed="rId7">
            <a:alphaModFix/>
          </a:blip>
          <a:srcRect/>
          <a:stretch/>
        </p:blipFill>
        <p:spPr>
          <a:xfrm>
            <a:off x="6743700" y="1298147"/>
            <a:ext cx="2285352" cy="1504047"/>
          </a:xfrm>
          <a:prstGeom prst="rect">
            <a:avLst/>
          </a:prstGeom>
          <a:noFill/>
          <a:ln>
            <a:noFill/>
          </a:ln>
        </p:spPr>
      </p:pic>
      <p:pic>
        <p:nvPicPr>
          <p:cNvPr id="9" name="Google Shape;826;p23">
            <a:extLst>
              <a:ext uri="{FF2B5EF4-FFF2-40B4-BE49-F238E27FC236}">
                <a16:creationId xmlns:a16="http://schemas.microsoft.com/office/drawing/2014/main" id="{D548052B-BD91-4FCD-D86E-42F83F070C48}"/>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6491677" y="2939112"/>
            <a:ext cx="2409046" cy="1699731"/>
          </a:xfrm>
          <a:prstGeom prst="rect">
            <a:avLst/>
          </a:prstGeom>
          <a:noFill/>
          <a:ln>
            <a:noFill/>
          </a:ln>
        </p:spPr>
      </p:pic>
      <p:pic>
        <p:nvPicPr>
          <p:cNvPr id="10" name="Google Shape;790;p22" descr="http://www.airtrafficmanagement.net/wp-content/uploads/2013/03/BEz7_nICAAAdpgm.jpg-large.jpg">
            <a:extLst>
              <a:ext uri="{FF2B5EF4-FFF2-40B4-BE49-F238E27FC236}">
                <a16:creationId xmlns:a16="http://schemas.microsoft.com/office/drawing/2014/main" id="{477C0E46-9FE6-F598-4302-BE4D7A41334C}"/>
              </a:ext>
            </a:extLst>
          </p:cNvPr>
          <p:cNvPicPr preferRelativeResize="0"/>
          <p:nvPr/>
        </p:nvPicPr>
        <p:blipFill rotWithShape="1">
          <a:blip r:embed="rId9">
            <a:alphaModFix/>
          </a:blip>
          <a:srcRect/>
          <a:stretch/>
        </p:blipFill>
        <p:spPr>
          <a:xfrm>
            <a:off x="3350260" y="2939112"/>
            <a:ext cx="3079531" cy="1939477"/>
          </a:xfrm>
          <a:prstGeom prst="rect">
            <a:avLst/>
          </a:prstGeom>
          <a:noFill/>
          <a:ln>
            <a:noFill/>
          </a:ln>
        </p:spPr>
      </p:pic>
    </p:spTree>
    <p:extLst>
      <p:ext uri="{BB962C8B-B14F-4D97-AF65-F5344CB8AC3E}">
        <p14:creationId xmlns:p14="http://schemas.microsoft.com/office/powerpoint/2010/main" val="242407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113</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0" name="TextBox 39"/>
          <p:cNvSpPr txBox="1"/>
          <p:nvPr/>
        </p:nvSpPr>
        <p:spPr bwMode="auto">
          <a:xfrm>
            <a:off x="1052498" y="1329938"/>
            <a:ext cx="2874505" cy="2862322"/>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r"/>
            <a:r>
              <a:rPr lang="en-US" sz="6000" dirty="0"/>
              <a:t>Radio</a:t>
            </a:r>
          </a:p>
          <a:p>
            <a:pPr algn="r"/>
            <a:r>
              <a:rPr lang="en-US" sz="6000" dirty="0"/>
              <a:t>Merit</a:t>
            </a:r>
          </a:p>
          <a:p>
            <a:pPr algn="r"/>
            <a:r>
              <a:rPr lang="en-US" sz="6000" dirty="0"/>
              <a:t>Badge</a:t>
            </a:r>
          </a:p>
        </p:txBody>
      </p:sp>
      <p:pic>
        <p:nvPicPr>
          <p:cNvPr id="2" name="Picture 1">
            <a:extLst>
              <a:ext uri="{FF2B5EF4-FFF2-40B4-BE49-F238E27FC236}">
                <a16:creationId xmlns:a16="http://schemas.microsoft.com/office/drawing/2014/main" id="{88BCA761-A8DC-F586-4104-F22DC8AD8DD7}"/>
              </a:ext>
            </a:extLst>
          </p:cNvPr>
          <p:cNvPicPr>
            <a:picLocks noChangeAspect="1"/>
          </p:cNvPicPr>
          <p:nvPr/>
        </p:nvPicPr>
        <p:blipFill>
          <a:blip r:embed="rId3"/>
          <a:stretch>
            <a:fillRect/>
          </a:stretch>
        </p:blipFill>
        <p:spPr>
          <a:xfrm>
            <a:off x="4105908" y="1221237"/>
            <a:ext cx="3481481" cy="3451976"/>
          </a:xfrm>
          <a:prstGeom prst="rect">
            <a:avLst/>
          </a:prstGeom>
        </p:spPr>
      </p:pic>
      <p:pic>
        <p:nvPicPr>
          <p:cNvPr id="4" name="Picture 3" descr="A logo of a person on a mountain&#10;&#10;AI-generated content may be incorrect.">
            <a:extLst>
              <a:ext uri="{FF2B5EF4-FFF2-40B4-BE49-F238E27FC236}">
                <a16:creationId xmlns:a16="http://schemas.microsoft.com/office/drawing/2014/main" id="{8491ABE5-DF21-D9AE-ECED-7AE4B9B058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57" y="67385"/>
            <a:ext cx="2400300" cy="2208355"/>
          </a:xfrm>
          <a:prstGeom prst="rect">
            <a:avLst/>
          </a:prstGeom>
        </p:spPr>
      </p:pic>
    </p:spTree>
    <p:extLst>
      <p:ext uri="{BB962C8B-B14F-4D97-AF65-F5344CB8AC3E}">
        <p14:creationId xmlns:p14="http://schemas.microsoft.com/office/powerpoint/2010/main" val="423536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 Electromagnetic Spectrum</a:t>
            </a:r>
          </a:p>
        </p:txBody>
      </p:sp>
      <p:sp>
        <p:nvSpPr>
          <p:cNvPr id="23" name="Rounded Rectangle 22"/>
          <p:cNvSpPr/>
          <p:nvPr/>
        </p:nvSpPr>
        <p:spPr bwMode="auto">
          <a:xfrm>
            <a:off x="1079011" y="3196604"/>
            <a:ext cx="7620000" cy="786366"/>
          </a:xfrm>
          <a:prstGeom prst="roundRect">
            <a:avLst/>
          </a:prstGeom>
          <a:solidFill>
            <a:srgbClr val="FF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Rounded Rectangle 23"/>
          <p:cNvSpPr/>
          <p:nvPr/>
        </p:nvSpPr>
        <p:spPr bwMode="auto">
          <a:xfrm>
            <a:off x="1028700" y="2190753"/>
            <a:ext cx="7620000" cy="884338"/>
          </a:xfrm>
          <a:prstGeom prst="roundRect">
            <a:avLst/>
          </a:prstGeom>
          <a:solidFill>
            <a:srgbClr val="00FFFF">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Rounded Rectangle 24"/>
          <p:cNvSpPr/>
          <p:nvPr/>
        </p:nvSpPr>
        <p:spPr bwMode="auto">
          <a:xfrm>
            <a:off x="1047750" y="1336562"/>
            <a:ext cx="7620000" cy="763589"/>
          </a:xfrm>
          <a:prstGeom prst="roundRect">
            <a:avLst/>
          </a:prstGeom>
          <a:solidFill>
            <a:srgbClr val="FFC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Rounded Rectangle 25"/>
          <p:cNvSpPr/>
          <p:nvPr/>
        </p:nvSpPr>
        <p:spPr bwMode="auto">
          <a:xfrm>
            <a:off x="1079011" y="413287"/>
            <a:ext cx="7620000" cy="80176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TextBox 89"/>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rgbClr val="FFFF00"/>
                </a:solidFill>
                <a:latin typeface="Verdana" pitchFamily="34" charset="0"/>
              </a:rPr>
              <a:t>MF</a:t>
            </a:r>
          </a:p>
        </p:txBody>
      </p:sp>
      <p:sp>
        <p:nvSpPr>
          <p:cNvPr id="91" name="TextBox 90"/>
          <p:cNvSpPr txBox="1"/>
          <p:nvPr/>
        </p:nvSpPr>
        <p:spPr bwMode="auto">
          <a:xfrm>
            <a:off x="1359708" y="1523815"/>
            <a:ext cx="381515" cy="307777"/>
          </a:xfrm>
          <a:prstGeom prst="rect">
            <a:avLst/>
          </a:prstGeom>
          <a:noFill/>
          <a:ln w="9525">
            <a:noFill/>
            <a:miter lim="800000"/>
            <a:headEnd/>
            <a:tailEnd/>
          </a:ln>
        </p:spPr>
        <p:txBody>
          <a:bodyPr wrap="none" lIns="0" tIns="0" rIns="0" bIns="0" rtlCol="0">
            <a:spAutoFit/>
          </a:bodyPr>
          <a:lstStyle/>
          <a:p>
            <a:r>
              <a:rPr lang="en-US" sz="2000" b="1" dirty="0">
                <a:solidFill>
                  <a:srgbClr val="FFFF00"/>
                </a:solidFill>
                <a:latin typeface="Verdana" pitchFamily="34" charset="0"/>
              </a:rPr>
              <a:t>HF</a:t>
            </a:r>
          </a:p>
        </p:txBody>
      </p:sp>
      <p:sp>
        <p:nvSpPr>
          <p:cNvPr id="92" name="TextBox 91"/>
          <p:cNvSpPr txBox="1"/>
          <p:nvPr/>
        </p:nvSpPr>
        <p:spPr bwMode="auto">
          <a:xfrm>
            <a:off x="1261924" y="2447615"/>
            <a:ext cx="577081" cy="307777"/>
          </a:xfrm>
          <a:prstGeom prst="rect">
            <a:avLst/>
          </a:prstGeom>
          <a:noFill/>
          <a:ln w="9525">
            <a:noFill/>
            <a:miter lim="800000"/>
            <a:headEnd/>
            <a:tailEnd/>
          </a:ln>
        </p:spPr>
        <p:txBody>
          <a:bodyPr wrap="none" lIns="0" tIns="0" rIns="0" bIns="0" rtlCol="0">
            <a:spAutoFit/>
          </a:bodyPr>
          <a:lstStyle/>
          <a:p>
            <a:r>
              <a:rPr lang="en-US" sz="2000" b="1" dirty="0">
                <a:solidFill>
                  <a:srgbClr val="FFFF00"/>
                </a:solidFill>
                <a:latin typeface="Verdana" pitchFamily="34" charset="0"/>
              </a:rPr>
              <a:t>VHF</a:t>
            </a:r>
          </a:p>
        </p:txBody>
      </p:sp>
      <p:sp>
        <p:nvSpPr>
          <p:cNvPr id="93" name="TextBox 92"/>
          <p:cNvSpPr txBox="1"/>
          <p:nvPr/>
        </p:nvSpPr>
        <p:spPr bwMode="auto">
          <a:xfrm>
            <a:off x="1261924" y="3370569"/>
            <a:ext cx="589905" cy="307777"/>
          </a:xfrm>
          <a:prstGeom prst="rect">
            <a:avLst/>
          </a:prstGeom>
          <a:noFill/>
          <a:ln w="9525">
            <a:noFill/>
            <a:miter lim="800000"/>
            <a:headEnd/>
            <a:tailEnd/>
          </a:ln>
        </p:spPr>
        <p:txBody>
          <a:bodyPr wrap="none" lIns="0" tIns="0" rIns="0" bIns="0" rtlCol="0">
            <a:spAutoFit/>
          </a:bodyPr>
          <a:lstStyle/>
          <a:p>
            <a:r>
              <a:rPr lang="en-US" sz="2000" b="1" dirty="0">
                <a:solidFill>
                  <a:srgbClr val="FFFF00"/>
                </a:solidFill>
                <a:latin typeface="Verdana" pitchFamily="34" charset="0"/>
              </a:rPr>
              <a:t>UHF</a:t>
            </a:r>
          </a:p>
        </p:txBody>
      </p:sp>
      <p:sp>
        <p:nvSpPr>
          <p:cNvPr id="94" name="TextBox 93"/>
          <p:cNvSpPr txBox="1"/>
          <p:nvPr/>
        </p:nvSpPr>
        <p:spPr bwMode="auto">
          <a:xfrm>
            <a:off x="2763272" y="542370"/>
            <a:ext cx="4879541" cy="492443"/>
          </a:xfrm>
          <a:prstGeom prst="rect">
            <a:avLst/>
          </a:prstGeom>
          <a:noFill/>
          <a:ln w="9525">
            <a:noFill/>
            <a:miter lim="800000"/>
            <a:headEnd/>
            <a:tailEnd/>
          </a:ln>
        </p:spPr>
        <p:txBody>
          <a:bodyPr wrap="none" lIns="0" tIns="0" rIns="0" bIns="0" rtlCol="0">
            <a:spAutoFit/>
          </a:bodyPr>
          <a:lstStyle/>
          <a:p>
            <a:r>
              <a:rPr lang="en-US" sz="3200" b="1" dirty="0">
                <a:solidFill>
                  <a:srgbClr val="FFFF00"/>
                </a:solidFill>
                <a:latin typeface="Verdana" pitchFamily="34" charset="0"/>
              </a:rPr>
              <a:t>M</a:t>
            </a:r>
            <a:r>
              <a:rPr lang="en-US" sz="3200" b="1" dirty="0">
                <a:solidFill>
                  <a:schemeClr val="bg1"/>
                </a:solidFill>
                <a:latin typeface="Verdana" pitchFamily="34" charset="0"/>
              </a:rPr>
              <a:t>EDIUM </a:t>
            </a:r>
            <a:r>
              <a:rPr lang="en-US" sz="3200" b="1" dirty="0">
                <a:solidFill>
                  <a:srgbClr val="FFFF00"/>
                </a:solidFill>
                <a:latin typeface="Verdana" pitchFamily="34" charset="0"/>
              </a:rPr>
              <a:t>F</a:t>
            </a:r>
            <a:r>
              <a:rPr lang="en-US" sz="3200" b="1" dirty="0">
                <a:solidFill>
                  <a:schemeClr val="bg1"/>
                </a:solidFill>
                <a:latin typeface="Verdana" pitchFamily="34" charset="0"/>
              </a:rPr>
              <a:t>REQUENCY</a:t>
            </a:r>
          </a:p>
        </p:txBody>
      </p:sp>
      <p:sp>
        <p:nvSpPr>
          <p:cNvPr id="95" name="TextBox 94"/>
          <p:cNvSpPr txBox="1"/>
          <p:nvPr/>
        </p:nvSpPr>
        <p:spPr bwMode="auto">
          <a:xfrm>
            <a:off x="3110453" y="1431483"/>
            <a:ext cx="4164602" cy="492443"/>
          </a:xfrm>
          <a:prstGeom prst="rect">
            <a:avLst/>
          </a:prstGeom>
          <a:noFill/>
          <a:ln w="9525">
            <a:noFill/>
            <a:miter lim="800000"/>
            <a:headEnd/>
            <a:tailEnd/>
          </a:ln>
        </p:spPr>
        <p:txBody>
          <a:bodyPr wrap="none" lIns="0" tIns="0" rIns="0" bIns="0" rtlCol="0">
            <a:spAutoFit/>
          </a:bodyPr>
          <a:lstStyle/>
          <a:p>
            <a:r>
              <a:rPr lang="en-US" sz="3200" b="1" dirty="0">
                <a:solidFill>
                  <a:srgbClr val="FFFF00"/>
                </a:solidFill>
                <a:latin typeface="Verdana" pitchFamily="34" charset="0"/>
              </a:rPr>
              <a:t>H</a:t>
            </a:r>
            <a:r>
              <a:rPr lang="en-US" sz="3200" b="1" dirty="0">
                <a:solidFill>
                  <a:schemeClr val="bg1"/>
                </a:solidFill>
                <a:latin typeface="Verdana" pitchFamily="34" charset="0"/>
              </a:rPr>
              <a:t>IGH </a:t>
            </a:r>
            <a:r>
              <a:rPr lang="en-US" sz="3200" b="1" dirty="0">
                <a:solidFill>
                  <a:srgbClr val="FFFF00"/>
                </a:solidFill>
                <a:latin typeface="Verdana" pitchFamily="34" charset="0"/>
              </a:rPr>
              <a:t>F</a:t>
            </a:r>
            <a:r>
              <a:rPr lang="en-US" sz="3200" b="1" dirty="0">
                <a:solidFill>
                  <a:schemeClr val="bg1"/>
                </a:solidFill>
                <a:latin typeface="Verdana" pitchFamily="34" charset="0"/>
              </a:rPr>
              <a:t>REQUENCY</a:t>
            </a:r>
          </a:p>
        </p:txBody>
      </p:sp>
      <p:sp>
        <p:nvSpPr>
          <p:cNvPr id="96" name="TextBox 95"/>
          <p:cNvSpPr txBox="1"/>
          <p:nvPr/>
        </p:nvSpPr>
        <p:spPr bwMode="auto">
          <a:xfrm>
            <a:off x="2441068" y="2355283"/>
            <a:ext cx="5523948" cy="492443"/>
          </a:xfrm>
          <a:prstGeom prst="rect">
            <a:avLst/>
          </a:prstGeom>
          <a:noFill/>
          <a:ln w="9525">
            <a:noFill/>
            <a:miter lim="800000"/>
            <a:headEnd/>
            <a:tailEnd/>
          </a:ln>
        </p:spPr>
        <p:txBody>
          <a:bodyPr wrap="none" lIns="0" tIns="0" rIns="0" bIns="0" rtlCol="0">
            <a:spAutoFit/>
          </a:bodyPr>
          <a:lstStyle/>
          <a:p>
            <a:r>
              <a:rPr lang="en-US" sz="3200" b="1" dirty="0">
                <a:solidFill>
                  <a:srgbClr val="FFFF00"/>
                </a:solidFill>
                <a:latin typeface="Verdana" pitchFamily="34" charset="0"/>
              </a:rPr>
              <a:t>V</a:t>
            </a:r>
            <a:r>
              <a:rPr lang="en-US" sz="3200" b="1" dirty="0">
                <a:solidFill>
                  <a:schemeClr val="bg1"/>
                </a:solidFill>
                <a:latin typeface="Verdana" pitchFamily="34" charset="0"/>
              </a:rPr>
              <a:t>ERY </a:t>
            </a:r>
            <a:r>
              <a:rPr lang="en-US" sz="3200" b="1" dirty="0">
                <a:solidFill>
                  <a:srgbClr val="FFFF00"/>
                </a:solidFill>
                <a:latin typeface="Verdana" pitchFamily="34" charset="0"/>
              </a:rPr>
              <a:t>H</a:t>
            </a:r>
            <a:r>
              <a:rPr lang="en-US" sz="3200" b="1" dirty="0">
                <a:solidFill>
                  <a:schemeClr val="bg1"/>
                </a:solidFill>
                <a:latin typeface="Verdana" pitchFamily="34" charset="0"/>
              </a:rPr>
              <a:t>IGH </a:t>
            </a:r>
            <a:r>
              <a:rPr lang="en-US" sz="3200" b="1" dirty="0">
                <a:solidFill>
                  <a:srgbClr val="FFFF00"/>
                </a:solidFill>
                <a:latin typeface="Verdana" pitchFamily="34" charset="0"/>
              </a:rPr>
              <a:t>F</a:t>
            </a:r>
            <a:r>
              <a:rPr lang="en-US" sz="3200" b="1" dirty="0">
                <a:solidFill>
                  <a:schemeClr val="bg1"/>
                </a:solidFill>
                <a:latin typeface="Verdana" pitchFamily="34" charset="0"/>
              </a:rPr>
              <a:t>REQUENCY</a:t>
            </a:r>
          </a:p>
        </p:txBody>
      </p:sp>
      <p:sp>
        <p:nvSpPr>
          <p:cNvPr id="97" name="TextBox 96"/>
          <p:cNvSpPr txBox="1"/>
          <p:nvPr/>
        </p:nvSpPr>
        <p:spPr bwMode="auto">
          <a:xfrm>
            <a:off x="2365168" y="3278235"/>
            <a:ext cx="5820504" cy="492443"/>
          </a:xfrm>
          <a:prstGeom prst="rect">
            <a:avLst/>
          </a:prstGeom>
          <a:noFill/>
          <a:ln w="9525">
            <a:noFill/>
            <a:miter lim="800000"/>
            <a:headEnd/>
            <a:tailEnd/>
          </a:ln>
        </p:spPr>
        <p:txBody>
          <a:bodyPr wrap="none" lIns="0" tIns="0" rIns="0" bIns="0" rtlCol="0">
            <a:spAutoFit/>
          </a:bodyPr>
          <a:lstStyle/>
          <a:p>
            <a:r>
              <a:rPr lang="en-US" sz="3200" b="1" dirty="0">
                <a:solidFill>
                  <a:srgbClr val="FFFF00"/>
                </a:solidFill>
                <a:latin typeface="Verdana" pitchFamily="34" charset="0"/>
              </a:rPr>
              <a:t>U</a:t>
            </a:r>
            <a:r>
              <a:rPr lang="en-US" sz="3200" b="1" dirty="0">
                <a:solidFill>
                  <a:schemeClr val="bg1"/>
                </a:solidFill>
                <a:latin typeface="Verdana" pitchFamily="34" charset="0"/>
              </a:rPr>
              <a:t>LTRA </a:t>
            </a:r>
            <a:r>
              <a:rPr lang="en-US" sz="3200" b="1" dirty="0">
                <a:solidFill>
                  <a:srgbClr val="FFFF00"/>
                </a:solidFill>
                <a:latin typeface="Verdana" pitchFamily="34" charset="0"/>
              </a:rPr>
              <a:t>H</a:t>
            </a:r>
            <a:r>
              <a:rPr lang="en-US" sz="3200" b="1" dirty="0">
                <a:solidFill>
                  <a:schemeClr val="bg1"/>
                </a:solidFill>
                <a:latin typeface="Verdana" pitchFamily="34" charset="0"/>
              </a:rPr>
              <a:t>IGH </a:t>
            </a:r>
            <a:r>
              <a:rPr lang="en-US" sz="3200" b="1" dirty="0">
                <a:solidFill>
                  <a:srgbClr val="FFFF00"/>
                </a:solidFill>
                <a:latin typeface="Verdana" pitchFamily="34" charset="0"/>
              </a:rPr>
              <a:t>F</a:t>
            </a:r>
            <a:r>
              <a:rPr lang="en-US" sz="3200" b="1" dirty="0">
                <a:solidFill>
                  <a:schemeClr val="bg1"/>
                </a:solidFill>
                <a:latin typeface="Verdana" pitchFamily="34" charset="0"/>
              </a:rPr>
              <a:t>REQUENCY</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12</a:t>
            </a:fld>
            <a:endParaRPr lang="en-US" dirty="0">
              <a:solidFill>
                <a:schemeClr val="bg1"/>
              </a:solidFill>
            </a:endParaRPr>
          </a:p>
        </p:txBody>
      </p:sp>
      <p:sp>
        <p:nvSpPr>
          <p:cNvPr id="4" name="Google Shape;268;p8">
            <a:extLst>
              <a:ext uri="{FF2B5EF4-FFF2-40B4-BE49-F238E27FC236}">
                <a16:creationId xmlns:a16="http://schemas.microsoft.com/office/drawing/2014/main" id="{71228F4A-3245-50E5-AC68-481525F53D31}"/>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a:solidFill>
                  <a:srgbClr val="FFFF00"/>
                </a:solidFill>
                <a:latin typeface="Calibri"/>
                <a:ea typeface="Calibri"/>
                <a:cs typeface="Calibri"/>
                <a:sym typeface="Calibri"/>
              </a:rPr>
              <a:t>1</a:t>
            </a:r>
            <a:endParaRPr/>
          </a:p>
        </p:txBody>
      </p:sp>
      <p:sp>
        <p:nvSpPr>
          <p:cNvPr id="5" name="Rounded Rectangle 22">
            <a:extLst>
              <a:ext uri="{FF2B5EF4-FFF2-40B4-BE49-F238E27FC236}">
                <a16:creationId xmlns:a16="http://schemas.microsoft.com/office/drawing/2014/main" id="{9C973415-7457-9413-5598-C3AAAC96DCB8}"/>
              </a:ext>
            </a:extLst>
          </p:cNvPr>
          <p:cNvSpPr/>
          <p:nvPr/>
        </p:nvSpPr>
        <p:spPr bwMode="auto">
          <a:xfrm>
            <a:off x="1079011" y="4017846"/>
            <a:ext cx="7620000" cy="786366"/>
          </a:xfrm>
          <a:prstGeom prst="roundRect">
            <a:avLst/>
          </a:prstGeom>
          <a:solidFill>
            <a:srgbClr val="00000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6" name="TextBox 5">
            <a:extLst>
              <a:ext uri="{FF2B5EF4-FFF2-40B4-BE49-F238E27FC236}">
                <a16:creationId xmlns:a16="http://schemas.microsoft.com/office/drawing/2014/main" id="{3705576C-CE7F-C753-2475-80CB0452F0DD}"/>
              </a:ext>
            </a:extLst>
          </p:cNvPr>
          <p:cNvSpPr txBox="1"/>
          <p:nvPr/>
        </p:nvSpPr>
        <p:spPr bwMode="auto">
          <a:xfrm>
            <a:off x="1279821" y="4257140"/>
            <a:ext cx="564257" cy="307777"/>
          </a:xfrm>
          <a:prstGeom prst="rect">
            <a:avLst/>
          </a:prstGeom>
          <a:noFill/>
          <a:ln w="9525">
            <a:noFill/>
            <a:miter lim="800000"/>
            <a:headEnd/>
            <a:tailEnd/>
          </a:ln>
        </p:spPr>
        <p:txBody>
          <a:bodyPr wrap="none" lIns="0" tIns="0" rIns="0" bIns="0" rtlCol="0">
            <a:spAutoFit/>
          </a:bodyPr>
          <a:lstStyle/>
          <a:p>
            <a:r>
              <a:rPr lang="en-US" sz="2000" b="1" dirty="0">
                <a:solidFill>
                  <a:srgbClr val="FFFF00"/>
                </a:solidFill>
                <a:latin typeface="Verdana" pitchFamily="34" charset="0"/>
              </a:rPr>
              <a:t>SHF</a:t>
            </a:r>
          </a:p>
        </p:txBody>
      </p:sp>
      <p:sp>
        <p:nvSpPr>
          <p:cNvPr id="7" name="TextBox 6">
            <a:extLst>
              <a:ext uri="{FF2B5EF4-FFF2-40B4-BE49-F238E27FC236}">
                <a16:creationId xmlns:a16="http://schemas.microsoft.com/office/drawing/2014/main" id="{4C8A3377-FA88-B685-ECF5-5D54938C0BFC}"/>
              </a:ext>
            </a:extLst>
          </p:cNvPr>
          <p:cNvSpPr txBox="1"/>
          <p:nvPr/>
        </p:nvSpPr>
        <p:spPr bwMode="auto">
          <a:xfrm>
            <a:off x="2265539" y="4108687"/>
            <a:ext cx="5875006" cy="492443"/>
          </a:xfrm>
          <a:prstGeom prst="rect">
            <a:avLst/>
          </a:prstGeom>
          <a:noFill/>
          <a:ln w="9525">
            <a:noFill/>
            <a:miter lim="800000"/>
            <a:headEnd/>
            <a:tailEnd/>
          </a:ln>
        </p:spPr>
        <p:txBody>
          <a:bodyPr wrap="none" lIns="0" tIns="0" rIns="0" bIns="0" rtlCol="0">
            <a:spAutoFit/>
          </a:bodyPr>
          <a:lstStyle/>
          <a:p>
            <a:r>
              <a:rPr lang="en-US" sz="3200" b="1" dirty="0">
                <a:solidFill>
                  <a:srgbClr val="FFFF00"/>
                </a:solidFill>
                <a:latin typeface="Verdana" pitchFamily="34" charset="0"/>
              </a:rPr>
              <a:t>S</a:t>
            </a:r>
            <a:r>
              <a:rPr lang="en-US" sz="3200" b="1" dirty="0">
                <a:solidFill>
                  <a:schemeClr val="bg1"/>
                </a:solidFill>
                <a:latin typeface="Verdana" pitchFamily="34" charset="0"/>
              </a:rPr>
              <a:t>UPER </a:t>
            </a:r>
            <a:r>
              <a:rPr lang="en-US" sz="3200" b="1" dirty="0">
                <a:solidFill>
                  <a:srgbClr val="FFFF00"/>
                </a:solidFill>
                <a:latin typeface="Verdana" pitchFamily="34" charset="0"/>
              </a:rPr>
              <a:t>H</a:t>
            </a:r>
            <a:r>
              <a:rPr lang="en-US" sz="3200" b="1" dirty="0">
                <a:solidFill>
                  <a:schemeClr val="bg1"/>
                </a:solidFill>
                <a:latin typeface="Verdana" pitchFamily="34" charset="0"/>
              </a:rPr>
              <a:t>IGH </a:t>
            </a:r>
            <a:r>
              <a:rPr lang="en-US" sz="3200" b="1" dirty="0">
                <a:solidFill>
                  <a:srgbClr val="FFFF00"/>
                </a:solidFill>
                <a:latin typeface="Verdana" pitchFamily="34" charset="0"/>
              </a:rPr>
              <a:t>F</a:t>
            </a:r>
            <a:r>
              <a:rPr lang="en-US" sz="3200" b="1" dirty="0">
                <a:solidFill>
                  <a:schemeClr val="bg1"/>
                </a:solidFill>
                <a:latin typeface="Verdana" pitchFamily="34" charset="0"/>
              </a:rPr>
              <a:t>REQUENCY</a:t>
            </a:r>
          </a:p>
        </p:txBody>
      </p:sp>
    </p:spTree>
    <p:extLst>
      <p:ext uri="{BB962C8B-B14F-4D97-AF65-F5344CB8AC3E}">
        <p14:creationId xmlns:p14="http://schemas.microsoft.com/office/powerpoint/2010/main" val="259010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2a(1).: Electromagnetic Spectrum</a:t>
            </a:r>
          </a:p>
        </p:txBody>
      </p:sp>
      <p:sp>
        <p:nvSpPr>
          <p:cNvPr id="4" name="Google Shape;268;p8">
            <a:extLst>
              <a:ext uri="{FF2B5EF4-FFF2-40B4-BE49-F238E27FC236}">
                <a16:creationId xmlns:a16="http://schemas.microsoft.com/office/drawing/2014/main" id="{3A175A64-05D2-F9F1-4410-178FBA43B9D0}"/>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166" name="Rounded Rectangle 23">
            <a:extLst>
              <a:ext uri="{FF2B5EF4-FFF2-40B4-BE49-F238E27FC236}">
                <a16:creationId xmlns:a16="http://schemas.microsoft.com/office/drawing/2014/main" id="{19B3FD76-0776-3599-5F15-526F3DDAD957}"/>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7" name="Rounded Rectangle 24">
            <a:extLst>
              <a:ext uri="{FF2B5EF4-FFF2-40B4-BE49-F238E27FC236}">
                <a16:creationId xmlns:a16="http://schemas.microsoft.com/office/drawing/2014/main" id="{D1F8EB45-3252-4C8A-2FDC-5B88840CF63A}"/>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8" name="Rounded Rectangle 25">
            <a:extLst>
              <a:ext uri="{FF2B5EF4-FFF2-40B4-BE49-F238E27FC236}">
                <a16:creationId xmlns:a16="http://schemas.microsoft.com/office/drawing/2014/main" id="{CDEE93BD-FA32-E22D-17ED-24D04D9E060F}"/>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9" name="Rectangle 168">
            <a:extLst>
              <a:ext uri="{FF2B5EF4-FFF2-40B4-BE49-F238E27FC236}">
                <a16:creationId xmlns:a16="http://schemas.microsoft.com/office/drawing/2014/main" id="{94BD0F3B-C47E-2A0A-B9F1-A71539E8520F}"/>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0" name="Rectangle 169">
            <a:extLst>
              <a:ext uri="{FF2B5EF4-FFF2-40B4-BE49-F238E27FC236}">
                <a16:creationId xmlns:a16="http://schemas.microsoft.com/office/drawing/2014/main" id="{55C4F1AB-BF3C-DD97-5096-02EED651C941}"/>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1" name="Rectangle 170">
            <a:extLst>
              <a:ext uri="{FF2B5EF4-FFF2-40B4-BE49-F238E27FC236}">
                <a16:creationId xmlns:a16="http://schemas.microsoft.com/office/drawing/2014/main" id="{D3E04B7C-3C14-3E64-3619-F06122D7A28F}"/>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2" name="Rectangle 171">
            <a:extLst>
              <a:ext uri="{FF2B5EF4-FFF2-40B4-BE49-F238E27FC236}">
                <a16:creationId xmlns:a16="http://schemas.microsoft.com/office/drawing/2014/main" id="{43FA791D-A7A8-064E-829D-3E6A338645C9}"/>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3" name="Rectangle 172">
            <a:extLst>
              <a:ext uri="{FF2B5EF4-FFF2-40B4-BE49-F238E27FC236}">
                <a16:creationId xmlns:a16="http://schemas.microsoft.com/office/drawing/2014/main" id="{BC0C3F20-01E6-1F0B-E9F2-21D5552474AA}"/>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Rectangle 173">
            <a:extLst>
              <a:ext uri="{FF2B5EF4-FFF2-40B4-BE49-F238E27FC236}">
                <a16:creationId xmlns:a16="http://schemas.microsoft.com/office/drawing/2014/main" id="{F3DE0CC7-76DD-5F2D-75D3-1C15C47D3682}"/>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5" name="TextBox 174">
            <a:extLst>
              <a:ext uri="{FF2B5EF4-FFF2-40B4-BE49-F238E27FC236}">
                <a16:creationId xmlns:a16="http://schemas.microsoft.com/office/drawing/2014/main" id="{D15F641F-0078-59E2-2910-69FD59CCB81A}"/>
              </a:ext>
            </a:extLst>
          </p:cNvPr>
          <p:cNvSpPr txBox="1"/>
          <p:nvPr/>
        </p:nvSpPr>
        <p:spPr bwMode="auto">
          <a:xfrm>
            <a:off x="1706104" y="1053169"/>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76" name="Group 175">
            <a:extLst>
              <a:ext uri="{FF2B5EF4-FFF2-40B4-BE49-F238E27FC236}">
                <a16:creationId xmlns:a16="http://schemas.microsoft.com/office/drawing/2014/main" id="{C9BF267A-30C3-0306-C9A7-5EAECCC913F0}"/>
              </a:ext>
            </a:extLst>
          </p:cNvPr>
          <p:cNvGrpSpPr/>
          <p:nvPr/>
        </p:nvGrpSpPr>
        <p:grpSpPr>
          <a:xfrm>
            <a:off x="8031079" y="554832"/>
            <a:ext cx="437620" cy="635787"/>
            <a:chOff x="7410049" y="478631"/>
            <a:chExt cx="437620" cy="829869"/>
          </a:xfrm>
        </p:grpSpPr>
        <p:sp>
          <p:nvSpPr>
            <p:cNvPr id="177" name="TextBox 176">
              <a:extLst>
                <a:ext uri="{FF2B5EF4-FFF2-40B4-BE49-F238E27FC236}">
                  <a16:creationId xmlns:a16="http://schemas.microsoft.com/office/drawing/2014/main" id="{DECDCEEB-215D-EC99-62CB-46E4CF54D7BA}"/>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8" name="Straight Connector 177">
              <a:extLst>
                <a:ext uri="{FF2B5EF4-FFF2-40B4-BE49-F238E27FC236}">
                  <a16:creationId xmlns:a16="http://schemas.microsoft.com/office/drawing/2014/main" id="{4EA8D13F-746F-A419-E3B6-8E64221AEB39}"/>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9" name="Group 178">
            <a:extLst>
              <a:ext uri="{FF2B5EF4-FFF2-40B4-BE49-F238E27FC236}">
                <a16:creationId xmlns:a16="http://schemas.microsoft.com/office/drawing/2014/main" id="{DD3A3293-D46E-850F-B58A-9BE1BE629D1D}"/>
              </a:ext>
            </a:extLst>
          </p:cNvPr>
          <p:cNvGrpSpPr/>
          <p:nvPr/>
        </p:nvGrpSpPr>
        <p:grpSpPr>
          <a:xfrm>
            <a:off x="3367642" y="554835"/>
            <a:ext cx="437620" cy="617778"/>
            <a:chOff x="2746612" y="478635"/>
            <a:chExt cx="437620" cy="829848"/>
          </a:xfrm>
        </p:grpSpPr>
        <p:sp>
          <p:nvSpPr>
            <p:cNvPr id="180" name="TextBox 179">
              <a:extLst>
                <a:ext uri="{FF2B5EF4-FFF2-40B4-BE49-F238E27FC236}">
                  <a16:creationId xmlns:a16="http://schemas.microsoft.com/office/drawing/2014/main" id="{E7C0CFC4-4961-804C-7B87-E3CCC0B2310B}"/>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181" name="Straight Connector 180">
              <a:extLst>
                <a:ext uri="{FF2B5EF4-FFF2-40B4-BE49-F238E27FC236}">
                  <a16:creationId xmlns:a16="http://schemas.microsoft.com/office/drawing/2014/main" id="{A46EA418-EF12-7B8C-1C54-D6BE49AF8253}"/>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2" name="Group 181">
            <a:extLst>
              <a:ext uri="{FF2B5EF4-FFF2-40B4-BE49-F238E27FC236}">
                <a16:creationId xmlns:a16="http://schemas.microsoft.com/office/drawing/2014/main" id="{6731DB18-7909-5E77-C88D-6E1FC86C8096}"/>
              </a:ext>
            </a:extLst>
          </p:cNvPr>
          <p:cNvGrpSpPr/>
          <p:nvPr/>
        </p:nvGrpSpPr>
        <p:grpSpPr>
          <a:xfrm>
            <a:off x="5698886" y="557216"/>
            <a:ext cx="437620" cy="593145"/>
            <a:chOff x="5077856" y="481016"/>
            <a:chExt cx="437620" cy="827483"/>
          </a:xfrm>
        </p:grpSpPr>
        <p:sp>
          <p:nvSpPr>
            <p:cNvPr id="183" name="TextBox 182">
              <a:extLst>
                <a:ext uri="{FF2B5EF4-FFF2-40B4-BE49-F238E27FC236}">
                  <a16:creationId xmlns:a16="http://schemas.microsoft.com/office/drawing/2014/main" id="{A55A72B6-12ED-84E0-396C-9418395C17BF}"/>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84" name="Straight Connector 183">
              <a:extLst>
                <a:ext uri="{FF2B5EF4-FFF2-40B4-BE49-F238E27FC236}">
                  <a16:creationId xmlns:a16="http://schemas.microsoft.com/office/drawing/2014/main" id="{D68057B9-AEF5-A017-E8C1-59F264A7A85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85" name="Straight Connector 184">
            <a:extLst>
              <a:ext uri="{FF2B5EF4-FFF2-40B4-BE49-F238E27FC236}">
                <a16:creationId xmlns:a16="http://schemas.microsoft.com/office/drawing/2014/main" id="{5B090AC9-50CC-DD66-0813-E34A186FDB25}"/>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86" name="Group 185">
            <a:extLst>
              <a:ext uri="{FF2B5EF4-FFF2-40B4-BE49-F238E27FC236}">
                <a16:creationId xmlns:a16="http://schemas.microsoft.com/office/drawing/2014/main" id="{8CBEEA86-8AEF-736B-4050-F81AF4BF6FBF}"/>
              </a:ext>
            </a:extLst>
          </p:cNvPr>
          <p:cNvGrpSpPr/>
          <p:nvPr/>
        </p:nvGrpSpPr>
        <p:grpSpPr>
          <a:xfrm>
            <a:off x="1706104" y="1423881"/>
            <a:ext cx="437620" cy="590783"/>
            <a:chOff x="1214614" y="1364451"/>
            <a:chExt cx="437620" cy="835476"/>
          </a:xfrm>
        </p:grpSpPr>
        <p:sp>
          <p:nvSpPr>
            <p:cNvPr id="187" name="TextBox 186">
              <a:extLst>
                <a:ext uri="{FF2B5EF4-FFF2-40B4-BE49-F238E27FC236}">
                  <a16:creationId xmlns:a16="http://schemas.microsoft.com/office/drawing/2014/main" id="{315129B7-ED95-195F-B987-83CC0CB6E2C6}"/>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88" name="Straight Connector 187">
              <a:extLst>
                <a:ext uri="{FF2B5EF4-FFF2-40B4-BE49-F238E27FC236}">
                  <a16:creationId xmlns:a16="http://schemas.microsoft.com/office/drawing/2014/main" id="{9E3E33D3-2EC7-AB74-2002-45E340EC8E96}"/>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9" name="Group 188">
            <a:extLst>
              <a:ext uri="{FF2B5EF4-FFF2-40B4-BE49-F238E27FC236}">
                <a16:creationId xmlns:a16="http://schemas.microsoft.com/office/drawing/2014/main" id="{9825DA5E-7076-5ADB-E4DB-A4E2415401F4}"/>
              </a:ext>
            </a:extLst>
          </p:cNvPr>
          <p:cNvGrpSpPr/>
          <p:nvPr/>
        </p:nvGrpSpPr>
        <p:grpSpPr>
          <a:xfrm>
            <a:off x="7955360" y="1427062"/>
            <a:ext cx="527388" cy="587602"/>
            <a:chOff x="7364810" y="478631"/>
            <a:chExt cx="527388" cy="829869"/>
          </a:xfrm>
        </p:grpSpPr>
        <p:sp>
          <p:nvSpPr>
            <p:cNvPr id="190" name="TextBox 189">
              <a:extLst>
                <a:ext uri="{FF2B5EF4-FFF2-40B4-BE49-F238E27FC236}">
                  <a16:creationId xmlns:a16="http://schemas.microsoft.com/office/drawing/2014/main" id="{B322F722-C0DA-3870-7743-62B7DE9C00F5}"/>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91" name="Straight Connector 190">
              <a:extLst>
                <a:ext uri="{FF2B5EF4-FFF2-40B4-BE49-F238E27FC236}">
                  <a16:creationId xmlns:a16="http://schemas.microsoft.com/office/drawing/2014/main" id="{B8F6F985-C185-AFF1-D3B1-02913B965921}"/>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2" name="Group 191">
            <a:extLst>
              <a:ext uri="{FF2B5EF4-FFF2-40B4-BE49-F238E27FC236}">
                <a16:creationId xmlns:a16="http://schemas.microsoft.com/office/drawing/2014/main" id="{87E95D32-008E-DB33-F1FD-DB2746C72628}"/>
              </a:ext>
            </a:extLst>
          </p:cNvPr>
          <p:cNvGrpSpPr/>
          <p:nvPr/>
        </p:nvGrpSpPr>
        <p:grpSpPr>
          <a:xfrm>
            <a:off x="3292712" y="1427066"/>
            <a:ext cx="527388" cy="587598"/>
            <a:chOff x="2702162" y="478635"/>
            <a:chExt cx="527388" cy="829848"/>
          </a:xfrm>
        </p:grpSpPr>
        <p:sp>
          <p:nvSpPr>
            <p:cNvPr id="193" name="TextBox 192">
              <a:extLst>
                <a:ext uri="{FF2B5EF4-FFF2-40B4-BE49-F238E27FC236}">
                  <a16:creationId xmlns:a16="http://schemas.microsoft.com/office/drawing/2014/main" id="{8330D9A5-2F97-5368-7F89-AF278084C0C5}"/>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94" name="Straight Connector 193">
              <a:extLst>
                <a:ext uri="{FF2B5EF4-FFF2-40B4-BE49-F238E27FC236}">
                  <a16:creationId xmlns:a16="http://schemas.microsoft.com/office/drawing/2014/main" id="{49B77600-03BA-A836-7D21-A681C11D570D}"/>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5" name="Group 194">
            <a:extLst>
              <a:ext uri="{FF2B5EF4-FFF2-40B4-BE49-F238E27FC236}">
                <a16:creationId xmlns:a16="http://schemas.microsoft.com/office/drawing/2014/main" id="{D9CE58CA-50F7-9D02-B4F2-C2D0E25EF943}"/>
              </a:ext>
            </a:extLst>
          </p:cNvPr>
          <p:cNvGrpSpPr/>
          <p:nvPr/>
        </p:nvGrpSpPr>
        <p:grpSpPr>
          <a:xfrm>
            <a:off x="5627929" y="1429447"/>
            <a:ext cx="527388" cy="585218"/>
            <a:chOff x="5037379" y="481016"/>
            <a:chExt cx="527388" cy="827483"/>
          </a:xfrm>
        </p:grpSpPr>
        <p:sp>
          <p:nvSpPr>
            <p:cNvPr id="196" name="TextBox 195">
              <a:extLst>
                <a:ext uri="{FF2B5EF4-FFF2-40B4-BE49-F238E27FC236}">
                  <a16:creationId xmlns:a16="http://schemas.microsoft.com/office/drawing/2014/main" id="{2336AE99-4589-5E9A-0404-522DE13454EA}"/>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97" name="Straight Connector 196">
              <a:extLst>
                <a:ext uri="{FF2B5EF4-FFF2-40B4-BE49-F238E27FC236}">
                  <a16:creationId xmlns:a16="http://schemas.microsoft.com/office/drawing/2014/main" id="{F7CB27B3-8AF5-BEEF-5845-411CA95E5079}"/>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00" name="TextBox 199">
            <a:extLst>
              <a:ext uri="{FF2B5EF4-FFF2-40B4-BE49-F238E27FC236}">
                <a16:creationId xmlns:a16="http://schemas.microsoft.com/office/drawing/2014/main" id="{02C8FC58-BCFB-8062-DC09-902FB2BF1325}"/>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201" name="TextBox 200">
            <a:extLst>
              <a:ext uri="{FF2B5EF4-FFF2-40B4-BE49-F238E27FC236}">
                <a16:creationId xmlns:a16="http://schemas.microsoft.com/office/drawing/2014/main" id="{FA6B5541-1D94-F89D-58C9-31005F7D3E53}"/>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203" name="Rectangle 202">
            <a:extLst>
              <a:ext uri="{FF2B5EF4-FFF2-40B4-BE49-F238E27FC236}">
                <a16:creationId xmlns:a16="http://schemas.microsoft.com/office/drawing/2014/main" id="{1263F342-5D5D-D183-DAF2-D508F3D3F68E}"/>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4" name="Rectangle 203">
            <a:extLst>
              <a:ext uri="{FF2B5EF4-FFF2-40B4-BE49-F238E27FC236}">
                <a16:creationId xmlns:a16="http://schemas.microsoft.com/office/drawing/2014/main" id="{79384DEC-E1C8-5E5E-AF5D-2AEF5AFA7CBF}"/>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5" name="Rectangle 204">
            <a:extLst>
              <a:ext uri="{FF2B5EF4-FFF2-40B4-BE49-F238E27FC236}">
                <a16:creationId xmlns:a16="http://schemas.microsoft.com/office/drawing/2014/main" id="{56D0C37D-5BD7-5ABC-F764-178E1F147361}"/>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206" name="Group 205">
            <a:extLst>
              <a:ext uri="{FF2B5EF4-FFF2-40B4-BE49-F238E27FC236}">
                <a16:creationId xmlns:a16="http://schemas.microsoft.com/office/drawing/2014/main" id="{7811A740-AC3A-6B2D-6708-4DCCC21374C8}"/>
              </a:ext>
            </a:extLst>
          </p:cNvPr>
          <p:cNvGrpSpPr/>
          <p:nvPr/>
        </p:nvGrpSpPr>
        <p:grpSpPr>
          <a:xfrm>
            <a:off x="1748812" y="2354074"/>
            <a:ext cx="527388" cy="640361"/>
            <a:chOff x="1214614" y="1364451"/>
            <a:chExt cx="527388" cy="905589"/>
          </a:xfrm>
        </p:grpSpPr>
        <p:sp>
          <p:nvSpPr>
            <p:cNvPr id="207" name="TextBox 206">
              <a:extLst>
                <a:ext uri="{FF2B5EF4-FFF2-40B4-BE49-F238E27FC236}">
                  <a16:creationId xmlns:a16="http://schemas.microsoft.com/office/drawing/2014/main" id="{E0C27948-9341-166B-D9DE-C0DAB5834E94}"/>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208" name="Straight Connector 207">
              <a:extLst>
                <a:ext uri="{FF2B5EF4-FFF2-40B4-BE49-F238E27FC236}">
                  <a16:creationId xmlns:a16="http://schemas.microsoft.com/office/drawing/2014/main" id="{29A2050B-A76D-44EB-B47F-0615A939E16E}"/>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09" name="Group 208">
            <a:extLst>
              <a:ext uri="{FF2B5EF4-FFF2-40B4-BE49-F238E27FC236}">
                <a16:creationId xmlns:a16="http://schemas.microsoft.com/office/drawing/2014/main" id="{E98ED299-27FB-CDCC-84EF-F3EAAC0FCB33}"/>
              </a:ext>
            </a:extLst>
          </p:cNvPr>
          <p:cNvGrpSpPr/>
          <p:nvPr/>
        </p:nvGrpSpPr>
        <p:grpSpPr>
          <a:xfrm>
            <a:off x="7998068" y="2357256"/>
            <a:ext cx="617157" cy="637020"/>
            <a:chOff x="7364810" y="478631"/>
            <a:chExt cx="617157" cy="899662"/>
          </a:xfrm>
        </p:grpSpPr>
        <p:sp>
          <p:nvSpPr>
            <p:cNvPr id="210" name="TextBox 209">
              <a:extLst>
                <a:ext uri="{FF2B5EF4-FFF2-40B4-BE49-F238E27FC236}">
                  <a16:creationId xmlns:a16="http://schemas.microsoft.com/office/drawing/2014/main" id="{150725F2-8AC7-BF9A-B04A-A73939DAB34B}"/>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211" name="Straight Connector 210">
              <a:extLst>
                <a:ext uri="{FF2B5EF4-FFF2-40B4-BE49-F238E27FC236}">
                  <a16:creationId xmlns:a16="http://schemas.microsoft.com/office/drawing/2014/main" id="{10D386BC-A41E-47AE-D5A6-84E562E07A2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2" name="Group 211">
            <a:extLst>
              <a:ext uri="{FF2B5EF4-FFF2-40B4-BE49-F238E27FC236}">
                <a16:creationId xmlns:a16="http://schemas.microsoft.com/office/drawing/2014/main" id="{EDA6C370-084E-7C91-2BDF-8875FF7B26E1}"/>
              </a:ext>
            </a:extLst>
          </p:cNvPr>
          <p:cNvGrpSpPr/>
          <p:nvPr/>
        </p:nvGrpSpPr>
        <p:grpSpPr>
          <a:xfrm>
            <a:off x="3335420" y="2357260"/>
            <a:ext cx="617157" cy="637013"/>
            <a:chOff x="2702162" y="478635"/>
            <a:chExt cx="617157" cy="899635"/>
          </a:xfrm>
        </p:grpSpPr>
        <p:sp>
          <p:nvSpPr>
            <p:cNvPr id="213" name="TextBox 212">
              <a:extLst>
                <a:ext uri="{FF2B5EF4-FFF2-40B4-BE49-F238E27FC236}">
                  <a16:creationId xmlns:a16="http://schemas.microsoft.com/office/drawing/2014/main" id="{2308E1A4-25FB-82F3-80B4-FAA22A622953}"/>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214" name="Straight Connector 213">
              <a:extLst>
                <a:ext uri="{FF2B5EF4-FFF2-40B4-BE49-F238E27FC236}">
                  <a16:creationId xmlns:a16="http://schemas.microsoft.com/office/drawing/2014/main" id="{31436232-7A7E-3DBF-8A5A-6EFC22D15976}"/>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5" name="Group 214">
            <a:extLst>
              <a:ext uri="{FF2B5EF4-FFF2-40B4-BE49-F238E27FC236}">
                <a16:creationId xmlns:a16="http://schemas.microsoft.com/office/drawing/2014/main" id="{F97C88CB-7C3E-187D-7BE6-E7C35626C696}"/>
              </a:ext>
            </a:extLst>
          </p:cNvPr>
          <p:cNvGrpSpPr/>
          <p:nvPr/>
        </p:nvGrpSpPr>
        <p:grpSpPr>
          <a:xfrm>
            <a:off x="5670637" y="2359641"/>
            <a:ext cx="617157" cy="634778"/>
            <a:chOff x="5037379" y="481016"/>
            <a:chExt cx="617157" cy="897559"/>
          </a:xfrm>
        </p:grpSpPr>
        <p:sp>
          <p:nvSpPr>
            <p:cNvPr id="216" name="TextBox 215">
              <a:extLst>
                <a:ext uri="{FF2B5EF4-FFF2-40B4-BE49-F238E27FC236}">
                  <a16:creationId xmlns:a16="http://schemas.microsoft.com/office/drawing/2014/main" id="{B8E8DCBC-E748-9352-8083-05D6E37D895D}"/>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217" name="Straight Connector 216">
              <a:extLst>
                <a:ext uri="{FF2B5EF4-FFF2-40B4-BE49-F238E27FC236}">
                  <a16:creationId xmlns:a16="http://schemas.microsoft.com/office/drawing/2014/main" id="{E9FD806E-9537-EEF4-898D-4BC19F085524}"/>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18" name="TextBox 217">
            <a:extLst>
              <a:ext uri="{FF2B5EF4-FFF2-40B4-BE49-F238E27FC236}">
                <a16:creationId xmlns:a16="http://schemas.microsoft.com/office/drawing/2014/main" id="{33F4F70F-8EEA-FA55-8D34-B54DB49799AF}"/>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219" name="Rounded Rectangle 23">
            <a:extLst>
              <a:ext uri="{FF2B5EF4-FFF2-40B4-BE49-F238E27FC236}">
                <a16:creationId xmlns:a16="http://schemas.microsoft.com/office/drawing/2014/main" id="{68AD2E16-2116-51FD-3FD2-D5D3210F3C38}"/>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0" name="Rectangle 219">
            <a:extLst>
              <a:ext uri="{FF2B5EF4-FFF2-40B4-BE49-F238E27FC236}">
                <a16:creationId xmlns:a16="http://schemas.microsoft.com/office/drawing/2014/main" id="{C19EC1F0-DF29-EE91-DBE9-22E639140DB1}"/>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1" name="Rectangle 220">
            <a:extLst>
              <a:ext uri="{FF2B5EF4-FFF2-40B4-BE49-F238E27FC236}">
                <a16:creationId xmlns:a16="http://schemas.microsoft.com/office/drawing/2014/main" id="{802A7C56-510F-717B-9C36-5ACF7E053FE8}"/>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2" name="Rectangle 221">
            <a:extLst>
              <a:ext uri="{FF2B5EF4-FFF2-40B4-BE49-F238E27FC236}">
                <a16:creationId xmlns:a16="http://schemas.microsoft.com/office/drawing/2014/main" id="{2968BAC2-1149-0BB0-3644-79903D54B91F}"/>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223" name="Group 222">
            <a:extLst>
              <a:ext uri="{FF2B5EF4-FFF2-40B4-BE49-F238E27FC236}">
                <a16:creationId xmlns:a16="http://schemas.microsoft.com/office/drawing/2014/main" id="{F8C41C78-6475-8376-9B0F-96371528AE0A}"/>
              </a:ext>
            </a:extLst>
          </p:cNvPr>
          <p:cNvGrpSpPr/>
          <p:nvPr/>
        </p:nvGrpSpPr>
        <p:grpSpPr>
          <a:xfrm>
            <a:off x="1748147" y="3236799"/>
            <a:ext cx="617157" cy="640361"/>
            <a:chOff x="1214614" y="1364451"/>
            <a:chExt cx="617157" cy="905589"/>
          </a:xfrm>
        </p:grpSpPr>
        <p:sp>
          <p:nvSpPr>
            <p:cNvPr id="224" name="TextBox 223">
              <a:extLst>
                <a:ext uri="{FF2B5EF4-FFF2-40B4-BE49-F238E27FC236}">
                  <a16:creationId xmlns:a16="http://schemas.microsoft.com/office/drawing/2014/main" id="{92CA9248-14DE-55AD-B4D3-DE389699F03C}"/>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225" name="Straight Connector 224">
              <a:extLst>
                <a:ext uri="{FF2B5EF4-FFF2-40B4-BE49-F238E27FC236}">
                  <a16:creationId xmlns:a16="http://schemas.microsoft.com/office/drawing/2014/main" id="{437BA391-0315-4C90-3C73-44C75A8462B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6" name="Group 225">
            <a:extLst>
              <a:ext uri="{FF2B5EF4-FFF2-40B4-BE49-F238E27FC236}">
                <a16:creationId xmlns:a16="http://schemas.microsoft.com/office/drawing/2014/main" id="{3C72A714-AFBD-233A-9ECB-4EA2FDDD2943}"/>
              </a:ext>
            </a:extLst>
          </p:cNvPr>
          <p:cNvGrpSpPr/>
          <p:nvPr/>
        </p:nvGrpSpPr>
        <p:grpSpPr>
          <a:xfrm>
            <a:off x="7997403" y="3239981"/>
            <a:ext cx="428002" cy="637020"/>
            <a:chOff x="7364810" y="478631"/>
            <a:chExt cx="428002" cy="899662"/>
          </a:xfrm>
        </p:grpSpPr>
        <p:sp>
          <p:nvSpPr>
            <p:cNvPr id="227" name="TextBox 226">
              <a:extLst>
                <a:ext uri="{FF2B5EF4-FFF2-40B4-BE49-F238E27FC236}">
                  <a16:creationId xmlns:a16="http://schemas.microsoft.com/office/drawing/2014/main" id="{67B94B63-DD32-E3AD-0EB2-CC1146C0D05F}"/>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228" name="Straight Connector 227">
              <a:extLst>
                <a:ext uri="{FF2B5EF4-FFF2-40B4-BE49-F238E27FC236}">
                  <a16:creationId xmlns:a16="http://schemas.microsoft.com/office/drawing/2014/main" id="{AE534EFE-DF02-DF57-C765-0D089E777E8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9" name="Group 228">
            <a:extLst>
              <a:ext uri="{FF2B5EF4-FFF2-40B4-BE49-F238E27FC236}">
                <a16:creationId xmlns:a16="http://schemas.microsoft.com/office/drawing/2014/main" id="{76246A7E-B90D-79CD-8C7D-EB7B4E49A651}"/>
              </a:ext>
            </a:extLst>
          </p:cNvPr>
          <p:cNvGrpSpPr/>
          <p:nvPr/>
        </p:nvGrpSpPr>
        <p:grpSpPr>
          <a:xfrm>
            <a:off x="3334755" y="3239985"/>
            <a:ext cx="428002" cy="637013"/>
            <a:chOff x="2702162" y="478635"/>
            <a:chExt cx="428002" cy="899635"/>
          </a:xfrm>
        </p:grpSpPr>
        <p:sp>
          <p:nvSpPr>
            <p:cNvPr id="230" name="TextBox 229">
              <a:extLst>
                <a:ext uri="{FF2B5EF4-FFF2-40B4-BE49-F238E27FC236}">
                  <a16:creationId xmlns:a16="http://schemas.microsoft.com/office/drawing/2014/main" id="{97CF3B3E-C954-70CF-BAD3-FAB7D2434A44}"/>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231" name="Straight Connector 230">
              <a:extLst>
                <a:ext uri="{FF2B5EF4-FFF2-40B4-BE49-F238E27FC236}">
                  <a16:creationId xmlns:a16="http://schemas.microsoft.com/office/drawing/2014/main" id="{32F90927-4173-6A4E-03F5-ED7EF76C80CC}"/>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32" name="Group 231">
            <a:extLst>
              <a:ext uri="{FF2B5EF4-FFF2-40B4-BE49-F238E27FC236}">
                <a16:creationId xmlns:a16="http://schemas.microsoft.com/office/drawing/2014/main" id="{2E1D02F4-D070-B766-A4F7-4361E10BD602}"/>
              </a:ext>
            </a:extLst>
          </p:cNvPr>
          <p:cNvGrpSpPr/>
          <p:nvPr/>
        </p:nvGrpSpPr>
        <p:grpSpPr>
          <a:xfrm>
            <a:off x="5669972" y="3242366"/>
            <a:ext cx="428002" cy="634778"/>
            <a:chOff x="5037379" y="481016"/>
            <a:chExt cx="428002" cy="897559"/>
          </a:xfrm>
        </p:grpSpPr>
        <p:sp>
          <p:nvSpPr>
            <p:cNvPr id="233" name="TextBox 232">
              <a:extLst>
                <a:ext uri="{FF2B5EF4-FFF2-40B4-BE49-F238E27FC236}">
                  <a16:creationId xmlns:a16="http://schemas.microsoft.com/office/drawing/2014/main" id="{684C7066-32B6-8F5F-8DAE-AD9375803B9A}"/>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234" name="Straight Connector 233">
              <a:extLst>
                <a:ext uri="{FF2B5EF4-FFF2-40B4-BE49-F238E27FC236}">
                  <a16:creationId xmlns:a16="http://schemas.microsoft.com/office/drawing/2014/main" id="{67078E17-EF50-37C5-5D1D-46085820D7E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35" name="TextBox 234">
            <a:extLst>
              <a:ext uri="{FF2B5EF4-FFF2-40B4-BE49-F238E27FC236}">
                <a16:creationId xmlns:a16="http://schemas.microsoft.com/office/drawing/2014/main" id="{FBFCD3C7-83C3-5E12-D055-BFCB756E671C}"/>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236" name="Rounded Rectangle 23">
            <a:extLst>
              <a:ext uri="{FF2B5EF4-FFF2-40B4-BE49-F238E27FC236}">
                <a16:creationId xmlns:a16="http://schemas.microsoft.com/office/drawing/2014/main" id="{1CA841B8-EC5F-2674-6C98-EE0613B04462}"/>
              </a:ext>
            </a:extLst>
          </p:cNvPr>
          <p:cNvSpPr/>
          <p:nvPr/>
        </p:nvSpPr>
        <p:spPr bwMode="auto">
          <a:xfrm>
            <a:off x="1067415" y="4096905"/>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7" name="Rectangle 236">
            <a:extLst>
              <a:ext uri="{FF2B5EF4-FFF2-40B4-BE49-F238E27FC236}">
                <a16:creationId xmlns:a16="http://schemas.microsoft.com/office/drawing/2014/main" id="{FEC32CD3-8EEF-7E08-40E7-763910933D74}"/>
              </a:ext>
            </a:extLst>
          </p:cNvPr>
          <p:cNvSpPr/>
          <p:nvPr/>
        </p:nvSpPr>
        <p:spPr bwMode="auto">
          <a:xfrm>
            <a:off x="1967357" y="42054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8" name="Rectangle 237">
            <a:extLst>
              <a:ext uri="{FF2B5EF4-FFF2-40B4-BE49-F238E27FC236}">
                <a16:creationId xmlns:a16="http://schemas.microsoft.com/office/drawing/2014/main" id="{D2272B1F-B4F8-8B5A-E17E-B91F60FC28BD}"/>
              </a:ext>
            </a:extLst>
          </p:cNvPr>
          <p:cNvSpPr/>
          <p:nvPr/>
        </p:nvSpPr>
        <p:spPr bwMode="auto">
          <a:xfrm>
            <a:off x="3601101" y="42054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9" name="Rectangle 238">
            <a:extLst>
              <a:ext uri="{FF2B5EF4-FFF2-40B4-BE49-F238E27FC236}">
                <a16:creationId xmlns:a16="http://schemas.microsoft.com/office/drawing/2014/main" id="{06842DC8-E3C1-CE0A-B125-73D83C888FE2}"/>
              </a:ext>
            </a:extLst>
          </p:cNvPr>
          <p:cNvSpPr/>
          <p:nvPr/>
        </p:nvSpPr>
        <p:spPr bwMode="auto">
          <a:xfrm>
            <a:off x="5932162" y="42069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240" name="Group 239">
            <a:extLst>
              <a:ext uri="{FF2B5EF4-FFF2-40B4-BE49-F238E27FC236}">
                <a16:creationId xmlns:a16="http://schemas.microsoft.com/office/drawing/2014/main" id="{91B6EE38-E6C3-7859-92AE-EF13AAEFF0F5}"/>
              </a:ext>
            </a:extLst>
          </p:cNvPr>
          <p:cNvGrpSpPr/>
          <p:nvPr/>
        </p:nvGrpSpPr>
        <p:grpSpPr>
          <a:xfrm>
            <a:off x="1749427" y="4205922"/>
            <a:ext cx="428002" cy="640361"/>
            <a:chOff x="1214614" y="1364451"/>
            <a:chExt cx="428002" cy="905589"/>
          </a:xfrm>
        </p:grpSpPr>
        <p:sp>
          <p:nvSpPr>
            <p:cNvPr id="241" name="TextBox 240">
              <a:extLst>
                <a:ext uri="{FF2B5EF4-FFF2-40B4-BE49-F238E27FC236}">
                  <a16:creationId xmlns:a16="http://schemas.microsoft.com/office/drawing/2014/main" id="{3978B2F1-63C4-3C12-41CC-53C7FBA665A4}"/>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242" name="Straight Connector 241">
              <a:extLst>
                <a:ext uri="{FF2B5EF4-FFF2-40B4-BE49-F238E27FC236}">
                  <a16:creationId xmlns:a16="http://schemas.microsoft.com/office/drawing/2014/main" id="{876DA69A-89A7-097C-2891-51D24AFE656E}"/>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43" name="Group 242">
            <a:extLst>
              <a:ext uri="{FF2B5EF4-FFF2-40B4-BE49-F238E27FC236}">
                <a16:creationId xmlns:a16="http://schemas.microsoft.com/office/drawing/2014/main" id="{141D5ABB-AD33-EC6E-9A15-CD11E401EACB}"/>
              </a:ext>
            </a:extLst>
          </p:cNvPr>
          <p:cNvGrpSpPr/>
          <p:nvPr/>
        </p:nvGrpSpPr>
        <p:grpSpPr>
          <a:xfrm>
            <a:off x="7998683" y="4209104"/>
            <a:ext cx="517770" cy="637020"/>
            <a:chOff x="7364810" y="478631"/>
            <a:chExt cx="517770" cy="899662"/>
          </a:xfrm>
        </p:grpSpPr>
        <p:sp>
          <p:nvSpPr>
            <p:cNvPr id="244" name="TextBox 243">
              <a:extLst>
                <a:ext uri="{FF2B5EF4-FFF2-40B4-BE49-F238E27FC236}">
                  <a16:creationId xmlns:a16="http://schemas.microsoft.com/office/drawing/2014/main" id="{D9239BA9-24AE-E3D6-EEFE-0C48CA934C32}"/>
                </a:ext>
              </a:extLst>
            </p:cNvPr>
            <p:cNvSpPr txBox="1"/>
            <p:nvPr/>
          </p:nvSpPr>
          <p:spPr bwMode="auto">
            <a:xfrm>
              <a:off x="7364810" y="1139223"/>
              <a:ext cx="517770"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245" name="Straight Connector 244">
              <a:extLst>
                <a:ext uri="{FF2B5EF4-FFF2-40B4-BE49-F238E27FC236}">
                  <a16:creationId xmlns:a16="http://schemas.microsoft.com/office/drawing/2014/main" id="{2AF1B868-60F7-19E3-CEAD-B382124A1BC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46" name="Group 245">
            <a:extLst>
              <a:ext uri="{FF2B5EF4-FFF2-40B4-BE49-F238E27FC236}">
                <a16:creationId xmlns:a16="http://schemas.microsoft.com/office/drawing/2014/main" id="{F564F867-D7C9-0BAA-22EB-5442E7A27EF1}"/>
              </a:ext>
            </a:extLst>
          </p:cNvPr>
          <p:cNvGrpSpPr/>
          <p:nvPr/>
        </p:nvGrpSpPr>
        <p:grpSpPr>
          <a:xfrm>
            <a:off x="3336035" y="4209108"/>
            <a:ext cx="517770" cy="637013"/>
            <a:chOff x="2702162" y="478635"/>
            <a:chExt cx="517770" cy="899635"/>
          </a:xfrm>
        </p:grpSpPr>
        <p:sp>
          <p:nvSpPr>
            <p:cNvPr id="247" name="TextBox 246">
              <a:extLst>
                <a:ext uri="{FF2B5EF4-FFF2-40B4-BE49-F238E27FC236}">
                  <a16:creationId xmlns:a16="http://schemas.microsoft.com/office/drawing/2014/main" id="{0A20A917-8E73-90FD-DD41-73FED910C8CC}"/>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248" name="Straight Connector 247">
              <a:extLst>
                <a:ext uri="{FF2B5EF4-FFF2-40B4-BE49-F238E27FC236}">
                  <a16:creationId xmlns:a16="http://schemas.microsoft.com/office/drawing/2014/main" id="{B266EE14-EA7C-A554-2EA3-C0EF11833FB0}"/>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49" name="Group 248">
            <a:extLst>
              <a:ext uri="{FF2B5EF4-FFF2-40B4-BE49-F238E27FC236}">
                <a16:creationId xmlns:a16="http://schemas.microsoft.com/office/drawing/2014/main" id="{67900BF7-37B8-3D93-C21E-6BFC6A57C1AE}"/>
              </a:ext>
            </a:extLst>
          </p:cNvPr>
          <p:cNvGrpSpPr/>
          <p:nvPr/>
        </p:nvGrpSpPr>
        <p:grpSpPr>
          <a:xfrm>
            <a:off x="5671252" y="4211489"/>
            <a:ext cx="517770" cy="634778"/>
            <a:chOff x="5037379" y="481016"/>
            <a:chExt cx="517770" cy="897559"/>
          </a:xfrm>
        </p:grpSpPr>
        <p:sp>
          <p:nvSpPr>
            <p:cNvPr id="250" name="TextBox 249">
              <a:extLst>
                <a:ext uri="{FF2B5EF4-FFF2-40B4-BE49-F238E27FC236}">
                  <a16:creationId xmlns:a16="http://schemas.microsoft.com/office/drawing/2014/main" id="{E6F1A50D-2B71-D033-4533-1B02CFD514E8}"/>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251" name="Straight Connector 250">
              <a:extLst>
                <a:ext uri="{FF2B5EF4-FFF2-40B4-BE49-F238E27FC236}">
                  <a16:creationId xmlns:a16="http://schemas.microsoft.com/office/drawing/2014/main" id="{84A5ACC3-BBB6-134B-3942-DE18BB100E8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52" name="TextBox 251">
            <a:extLst>
              <a:ext uri="{FF2B5EF4-FFF2-40B4-BE49-F238E27FC236}">
                <a16:creationId xmlns:a16="http://schemas.microsoft.com/office/drawing/2014/main" id="{2650713B-6454-1053-528A-719B439D11C7}"/>
              </a:ext>
            </a:extLst>
          </p:cNvPr>
          <p:cNvSpPr txBox="1"/>
          <p:nvPr/>
        </p:nvSpPr>
        <p:spPr bwMode="auto">
          <a:xfrm>
            <a:off x="1272240" y="42631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Tree>
    <p:extLst>
      <p:ext uri="{BB962C8B-B14F-4D97-AF65-F5344CB8AC3E}">
        <p14:creationId xmlns:p14="http://schemas.microsoft.com/office/powerpoint/2010/main" val="61681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24" name="Rounded Rectangle 23"/>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Rounded Rectangle 24"/>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Rounded Rectangle 25"/>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 name="Rectangle 27"/>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 name="Rectangle 28"/>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 name="Rectangle 29"/>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 name="Rectangle 30"/>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 name="Rectangle 31"/>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TextBox 38"/>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40" name="Group 39"/>
          <p:cNvGrpSpPr/>
          <p:nvPr/>
        </p:nvGrpSpPr>
        <p:grpSpPr>
          <a:xfrm>
            <a:off x="8031079" y="554832"/>
            <a:ext cx="437620" cy="617331"/>
            <a:chOff x="7410049" y="478631"/>
            <a:chExt cx="437620" cy="829869"/>
          </a:xfrm>
        </p:grpSpPr>
        <p:sp>
          <p:nvSpPr>
            <p:cNvPr id="41" name="TextBox 40"/>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42" name="Straight Connector 41"/>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43" name="Group 42"/>
          <p:cNvGrpSpPr/>
          <p:nvPr/>
        </p:nvGrpSpPr>
        <p:grpSpPr>
          <a:xfrm>
            <a:off x="3367642" y="554835"/>
            <a:ext cx="437620" cy="617778"/>
            <a:chOff x="2746612" y="478635"/>
            <a:chExt cx="437620" cy="829848"/>
          </a:xfrm>
        </p:grpSpPr>
        <p:sp>
          <p:nvSpPr>
            <p:cNvPr id="44" name="TextBox 43"/>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45" name="Straight Connector 44"/>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46" name="Group 45"/>
          <p:cNvGrpSpPr/>
          <p:nvPr/>
        </p:nvGrpSpPr>
        <p:grpSpPr>
          <a:xfrm>
            <a:off x="5698886" y="557216"/>
            <a:ext cx="437620" cy="593145"/>
            <a:chOff x="5077856" y="481016"/>
            <a:chExt cx="437620" cy="827483"/>
          </a:xfrm>
        </p:grpSpPr>
        <p:sp>
          <p:nvSpPr>
            <p:cNvPr id="47" name="TextBox 46"/>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48" name="Straight Connector 47"/>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49" name="Straight Connector 48"/>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50" name="Group 49"/>
          <p:cNvGrpSpPr/>
          <p:nvPr/>
        </p:nvGrpSpPr>
        <p:grpSpPr>
          <a:xfrm>
            <a:off x="1706104" y="1423881"/>
            <a:ext cx="437620" cy="590783"/>
            <a:chOff x="1214614" y="1364451"/>
            <a:chExt cx="437620" cy="835476"/>
          </a:xfrm>
        </p:grpSpPr>
        <p:sp>
          <p:nvSpPr>
            <p:cNvPr id="51" name="TextBox 50"/>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52" name="Straight Connector 51"/>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59" name="Group 58"/>
          <p:cNvGrpSpPr/>
          <p:nvPr/>
        </p:nvGrpSpPr>
        <p:grpSpPr>
          <a:xfrm>
            <a:off x="7955360" y="1427062"/>
            <a:ext cx="527388" cy="587602"/>
            <a:chOff x="7364810" y="478631"/>
            <a:chExt cx="527388" cy="829869"/>
          </a:xfrm>
        </p:grpSpPr>
        <p:sp>
          <p:nvSpPr>
            <p:cNvPr id="60" name="TextBox 59"/>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61" name="Straight Connector 60"/>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62" name="Group 61"/>
          <p:cNvGrpSpPr/>
          <p:nvPr/>
        </p:nvGrpSpPr>
        <p:grpSpPr>
          <a:xfrm>
            <a:off x="3292712" y="1427066"/>
            <a:ext cx="527388" cy="587598"/>
            <a:chOff x="2702162" y="478635"/>
            <a:chExt cx="527388" cy="829848"/>
          </a:xfrm>
        </p:grpSpPr>
        <p:sp>
          <p:nvSpPr>
            <p:cNvPr id="63" name="TextBox 62"/>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64" name="Straight Connector 63"/>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65" name="Group 64"/>
          <p:cNvGrpSpPr/>
          <p:nvPr/>
        </p:nvGrpSpPr>
        <p:grpSpPr>
          <a:xfrm>
            <a:off x="5627929" y="1429447"/>
            <a:ext cx="527388" cy="585218"/>
            <a:chOff x="5037379" y="481016"/>
            <a:chExt cx="527388" cy="827483"/>
          </a:xfrm>
        </p:grpSpPr>
        <p:sp>
          <p:nvSpPr>
            <p:cNvPr id="66" name="TextBox 65"/>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67" name="Straight Connector 66"/>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86" name="Rounded Rectangle 85"/>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88" name="Rounded Rectangle 87"/>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89" name="TextBox 88"/>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90" name="TextBox 89"/>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91" name="TextBox 90"/>
          <p:cNvSpPr txBox="1"/>
          <p:nvPr/>
        </p:nvSpPr>
        <p:spPr bwMode="auto">
          <a:xfrm>
            <a:off x="206759" y="4852989"/>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95" name="Rounded Rectangle 94"/>
          <p:cNvSpPr/>
          <p:nvPr/>
        </p:nvSpPr>
        <p:spPr bwMode="auto">
          <a:xfrm>
            <a:off x="1028700" y="1276724"/>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6" name="Rectangle 5">
            <a:extLst>
              <a:ext uri="{FF2B5EF4-FFF2-40B4-BE49-F238E27FC236}">
                <a16:creationId xmlns:a16="http://schemas.microsoft.com/office/drawing/2014/main" id="{59DF84F8-71D6-AD83-C301-C28B2A267B58}"/>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ectangle 6">
            <a:extLst>
              <a:ext uri="{FF2B5EF4-FFF2-40B4-BE49-F238E27FC236}">
                <a16:creationId xmlns:a16="http://schemas.microsoft.com/office/drawing/2014/main" id="{B57537E8-8AA3-DE39-4F63-502B5E78DCF4}"/>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32F10FA1-EBE8-6B01-1908-DE669B456B82}"/>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9" name="Group 8">
            <a:extLst>
              <a:ext uri="{FF2B5EF4-FFF2-40B4-BE49-F238E27FC236}">
                <a16:creationId xmlns:a16="http://schemas.microsoft.com/office/drawing/2014/main" id="{0481B329-389D-D427-4447-E443677DC7F9}"/>
              </a:ext>
            </a:extLst>
          </p:cNvPr>
          <p:cNvGrpSpPr/>
          <p:nvPr/>
        </p:nvGrpSpPr>
        <p:grpSpPr>
          <a:xfrm>
            <a:off x="1748812" y="2354074"/>
            <a:ext cx="527388" cy="640361"/>
            <a:chOff x="1214614" y="1364451"/>
            <a:chExt cx="527388" cy="905589"/>
          </a:xfrm>
        </p:grpSpPr>
        <p:sp>
          <p:nvSpPr>
            <p:cNvPr id="10" name="TextBox 9">
              <a:extLst>
                <a:ext uri="{FF2B5EF4-FFF2-40B4-BE49-F238E27FC236}">
                  <a16:creationId xmlns:a16="http://schemas.microsoft.com/office/drawing/2014/main" id="{BD81DCBB-25AC-5645-24F8-6ABD87513E44}"/>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1" name="Straight Connector 10">
              <a:extLst>
                <a:ext uri="{FF2B5EF4-FFF2-40B4-BE49-F238E27FC236}">
                  <a16:creationId xmlns:a16="http://schemas.microsoft.com/office/drawing/2014/main" id="{CF951320-AB3B-1C50-1813-8BE95CC10C2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 name="Group 11">
            <a:extLst>
              <a:ext uri="{FF2B5EF4-FFF2-40B4-BE49-F238E27FC236}">
                <a16:creationId xmlns:a16="http://schemas.microsoft.com/office/drawing/2014/main" id="{1F731455-5AA5-7CEB-2F9A-359644C54F1F}"/>
              </a:ext>
            </a:extLst>
          </p:cNvPr>
          <p:cNvGrpSpPr/>
          <p:nvPr/>
        </p:nvGrpSpPr>
        <p:grpSpPr>
          <a:xfrm>
            <a:off x="7998068" y="2357256"/>
            <a:ext cx="617157" cy="637020"/>
            <a:chOff x="7364810" y="478631"/>
            <a:chExt cx="617157" cy="899662"/>
          </a:xfrm>
        </p:grpSpPr>
        <p:sp>
          <p:nvSpPr>
            <p:cNvPr id="13" name="TextBox 12">
              <a:extLst>
                <a:ext uri="{FF2B5EF4-FFF2-40B4-BE49-F238E27FC236}">
                  <a16:creationId xmlns:a16="http://schemas.microsoft.com/office/drawing/2014/main" id="{8E72B7DE-D8D1-6FD2-849D-4A98281E6275}"/>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4" name="Straight Connector 13">
              <a:extLst>
                <a:ext uri="{FF2B5EF4-FFF2-40B4-BE49-F238E27FC236}">
                  <a16:creationId xmlns:a16="http://schemas.microsoft.com/office/drawing/2014/main" id="{0A7AC226-CD51-E474-8813-6E84FFB8A7E0}"/>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 name="Group 14">
            <a:extLst>
              <a:ext uri="{FF2B5EF4-FFF2-40B4-BE49-F238E27FC236}">
                <a16:creationId xmlns:a16="http://schemas.microsoft.com/office/drawing/2014/main" id="{24127010-12A5-33F4-ADAE-25284E2B9E69}"/>
              </a:ext>
            </a:extLst>
          </p:cNvPr>
          <p:cNvGrpSpPr/>
          <p:nvPr/>
        </p:nvGrpSpPr>
        <p:grpSpPr>
          <a:xfrm>
            <a:off x="3335420" y="2357260"/>
            <a:ext cx="617157" cy="637013"/>
            <a:chOff x="2702162" y="478635"/>
            <a:chExt cx="617157" cy="899635"/>
          </a:xfrm>
        </p:grpSpPr>
        <p:sp>
          <p:nvSpPr>
            <p:cNvPr id="16" name="TextBox 15">
              <a:extLst>
                <a:ext uri="{FF2B5EF4-FFF2-40B4-BE49-F238E27FC236}">
                  <a16:creationId xmlns:a16="http://schemas.microsoft.com/office/drawing/2014/main" id="{8782DD25-F549-D650-FE78-7CD05BACA4EB}"/>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7" name="Straight Connector 16">
              <a:extLst>
                <a:ext uri="{FF2B5EF4-FFF2-40B4-BE49-F238E27FC236}">
                  <a16:creationId xmlns:a16="http://schemas.microsoft.com/office/drawing/2014/main" id="{D9642CD1-AC63-3787-A010-C497514E9207}"/>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D8B0C67B-E257-AC0E-1180-A1B11958E66B}"/>
              </a:ext>
            </a:extLst>
          </p:cNvPr>
          <p:cNvGrpSpPr/>
          <p:nvPr/>
        </p:nvGrpSpPr>
        <p:grpSpPr>
          <a:xfrm>
            <a:off x="5670637" y="2359641"/>
            <a:ext cx="617157" cy="634778"/>
            <a:chOff x="5037379" y="481016"/>
            <a:chExt cx="617157" cy="897559"/>
          </a:xfrm>
        </p:grpSpPr>
        <p:sp>
          <p:nvSpPr>
            <p:cNvPr id="19" name="TextBox 18">
              <a:extLst>
                <a:ext uri="{FF2B5EF4-FFF2-40B4-BE49-F238E27FC236}">
                  <a16:creationId xmlns:a16="http://schemas.microsoft.com/office/drawing/2014/main" id="{ACCB1448-C375-1265-5BB5-D15C7C952118}"/>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20" name="Straight Connector 19">
              <a:extLst>
                <a:ext uri="{FF2B5EF4-FFF2-40B4-BE49-F238E27FC236}">
                  <a16:creationId xmlns:a16="http://schemas.microsoft.com/office/drawing/2014/main" id="{DACF287F-4B7D-56EB-1FA6-E67F6480AA4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1" name="TextBox 20">
            <a:extLst>
              <a:ext uri="{FF2B5EF4-FFF2-40B4-BE49-F238E27FC236}">
                <a16:creationId xmlns:a16="http://schemas.microsoft.com/office/drawing/2014/main" id="{B90762BD-8E26-56C3-04B4-8214AF0534E7}"/>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22" name="Rounded Rectangle 23">
            <a:extLst>
              <a:ext uri="{FF2B5EF4-FFF2-40B4-BE49-F238E27FC236}">
                <a16:creationId xmlns:a16="http://schemas.microsoft.com/office/drawing/2014/main" id="{BC8BB85B-EE9B-C4DF-F07A-44060EA16371}"/>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Rectangle 86">
            <a:extLst>
              <a:ext uri="{FF2B5EF4-FFF2-40B4-BE49-F238E27FC236}">
                <a16:creationId xmlns:a16="http://schemas.microsoft.com/office/drawing/2014/main" id="{BA961AC5-763E-609A-3A8F-4C45131ED683}"/>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Rectangle 95">
            <a:extLst>
              <a:ext uri="{FF2B5EF4-FFF2-40B4-BE49-F238E27FC236}">
                <a16:creationId xmlns:a16="http://schemas.microsoft.com/office/drawing/2014/main" id="{D36792DE-E159-7E78-96CA-9B128EEBCECE}"/>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Rectangle 96">
            <a:extLst>
              <a:ext uri="{FF2B5EF4-FFF2-40B4-BE49-F238E27FC236}">
                <a16:creationId xmlns:a16="http://schemas.microsoft.com/office/drawing/2014/main" id="{1DC784C2-33A4-0591-61F5-11F4C9E32C50}"/>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98" name="Group 97">
            <a:extLst>
              <a:ext uri="{FF2B5EF4-FFF2-40B4-BE49-F238E27FC236}">
                <a16:creationId xmlns:a16="http://schemas.microsoft.com/office/drawing/2014/main" id="{F7EE8B2F-CE15-C5DA-2046-0CF829CEAF92}"/>
              </a:ext>
            </a:extLst>
          </p:cNvPr>
          <p:cNvGrpSpPr/>
          <p:nvPr/>
        </p:nvGrpSpPr>
        <p:grpSpPr>
          <a:xfrm>
            <a:off x="1748147" y="3236799"/>
            <a:ext cx="617157" cy="640361"/>
            <a:chOff x="1214614" y="1364451"/>
            <a:chExt cx="617157" cy="905589"/>
          </a:xfrm>
        </p:grpSpPr>
        <p:sp>
          <p:nvSpPr>
            <p:cNvPr id="99" name="TextBox 98">
              <a:extLst>
                <a:ext uri="{FF2B5EF4-FFF2-40B4-BE49-F238E27FC236}">
                  <a16:creationId xmlns:a16="http://schemas.microsoft.com/office/drawing/2014/main" id="{A0797A1B-1F98-DCDF-E234-11151C40063C}"/>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00" name="Straight Connector 99">
              <a:extLst>
                <a:ext uri="{FF2B5EF4-FFF2-40B4-BE49-F238E27FC236}">
                  <a16:creationId xmlns:a16="http://schemas.microsoft.com/office/drawing/2014/main" id="{9EF36C10-2CC1-57D4-E615-1990A5354D0A}"/>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1" name="Group 100">
            <a:extLst>
              <a:ext uri="{FF2B5EF4-FFF2-40B4-BE49-F238E27FC236}">
                <a16:creationId xmlns:a16="http://schemas.microsoft.com/office/drawing/2014/main" id="{74F290FC-8C59-3471-0F2F-124767129294}"/>
              </a:ext>
            </a:extLst>
          </p:cNvPr>
          <p:cNvGrpSpPr/>
          <p:nvPr/>
        </p:nvGrpSpPr>
        <p:grpSpPr>
          <a:xfrm>
            <a:off x="7997403" y="3239981"/>
            <a:ext cx="428002" cy="637020"/>
            <a:chOff x="7364810" y="478631"/>
            <a:chExt cx="428002" cy="899662"/>
          </a:xfrm>
        </p:grpSpPr>
        <p:sp>
          <p:nvSpPr>
            <p:cNvPr id="102" name="TextBox 101">
              <a:extLst>
                <a:ext uri="{FF2B5EF4-FFF2-40B4-BE49-F238E27FC236}">
                  <a16:creationId xmlns:a16="http://schemas.microsoft.com/office/drawing/2014/main" id="{DEE448A7-DCE4-4205-5A61-79205B484A64}"/>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03" name="Straight Connector 102">
              <a:extLst>
                <a:ext uri="{FF2B5EF4-FFF2-40B4-BE49-F238E27FC236}">
                  <a16:creationId xmlns:a16="http://schemas.microsoft.com/office/drawing/2014/main" id="{B36337A7-2049-F9F4-3937-D85AFA8A1DFA}"/>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4" name="Group 103">
            <a:extLst>
              <a:ext uri="{FF2B5EF4-FFF2-40B4-BE49-F238E27FC236}">
                <a16:creationId xmlns:a16="http://schemas.microsoft.com/office/drawing/2014/main" id="{40DC523C-EA9B-31F5-5761-E3363248712B}"/>
              </a:ext>
            </a:extLst>
          </p:cNvPr>
          <p:cNvGrpSpPr/>
          <p:nvPr/>
        </p:nvGrpSpPr>
        <p:grpSpPr>
          <a:xfrm>
            <a:off x="3334755" y="3239985"/>
            <a:ext cx="428002" cy="637013"/>
            <a:chOff x="2702162" y="478635"/>
            <a:chExt cx="428002" cy="899635"/>
          </a:xfrm>
        </p:grpSpPr>
        <p:sp>
          <p:nvSpPr>
            <p:cNvPr id="105" name="TextBox 104">
              <a:extLst>
                <a:ext uri="{FF2B5EF4-FFF2-40B4-BE49-F238E27FC236}">
                  <a16:creationId xmlns:a16="http://schemas.microsoft.com/office/drawing/2014/main" id="{5BC193DA-BD2B-2B51-A8CD-AF73048647BF}"/>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06" name="Straight Connector 105">
              <a:extLst>
                <a:ext uri="{FF2B5EF4-FFF2-40B4-BE49-F238E27FC236}">
                  <a16:creationId xmlns:a16="http://schemas.microsoft.com/office/drawing/2014/main" id="{9E08A757-9BFF-44CD-F1DA-6BCB4CA24F2B}"/>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7" name="Group 106">
            <a:extLst>
              <a:ext uri="{FF2B5EF4-FFF2-40B4-BE49-F238E27FC236}">
                <a16:creationId xmlns:a16="http://schemas.microsoft.com/office/drawing/2014/main" id="{B9308939-FA7D-587A-6096-1C57AEEB98E2}"/>
              </a:ext>
            </a:extLst>
          </p:cNvPr>
          <p:cNvGrpSpPr/>
          <p:nvPr/>
        </p:nvGrpSpPr>
        <p:grpSpPr>
          <a:xfrm>
            <a:off x="5669972" y="3242366"/>
            <a:ext cx="428002" cy="634778"/>
            <a:chOff x="5037379" y="481016"/>
            <a:chExt cx="428002" cy="897559"/>
          </a:xfrm>
        </p:grpSpPr>
        <p:sp>
          <p:nvSpPr>
            <p:cNvPr id="108" name="TextBox 107">
              <a:extLst>
                <a:ext uri="{FF2B5EF4-FFF2-40B4-BE49-F238E27FC236}">
                  <a16:creationId xmlns:a16="http://schemas.microsoft.com/office/drawing/2014/main" id="{DE18D0C2-C4F6-9350-F87C-1C80740627B3}"/>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09" name="Straight Connector 108">
              <a:extLst>
                <a:ext uri="{FF2B5EF4-FFF2-40B4-BE49-F238E27FC236}">
                  <a16:creationId xmlns:a16="http://schemas.microsoft.com/office/drawing/2014/main" id="{E2EAFDE7-A91F-7C9D-3AD4-7B59E6402C0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10" name="TextBox 109">
            <a:extLst>
              <a:ext uri="{FF2B5EF4-FFF2-40B4-BE49-F238E27FC236}">
                <a16:creationId xmlns:a16="http://schemas.microsoft.com/office/drawing/2014/main" id="{D8692374-B482-0435-A2AF-F71F8A539ECB}"/>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11" name="Rounded Rectangle 23">
            <a:extLst>
              <a:ext uri="{FF2B5EF4-FFF2-40B4-BE49-F238E27FC236}">
                <a16:creationId xmlns:a16="http://schemas.microsoft.com/office/drawing/2014/main" id="{243E3F9A-21BA-EBE3-52CB-813A55FEB171}"/>
              </a:ext>
            </a:extLst>
          </p:cNvPr>
          <p:cNvSpPr/>
          <p:nvPr/>
        </p:nvSpPr>
        <p:spPr bwMode="auto">
          <a:xfrm>
            <a:off x="1067415" y="4096905"/>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2" name="Rectangle 111">
            <a:extLst>
              <a:ext uri="{FF2B5EF4-FFF2-40B4-BE49-F238E27FC236}">
                <a16:creationId xmlns:a16="http://schemas.microsoft.com/office/drawing/2014/main" id="{D911138C-398A-4F20-7DAE-A8DA8FEB66AA}"/>
              </a:ext>
            </a:extLst>
          </p:cNvPr>
          <p:cNvSpPr/>
          <p:nvPr/>
        </p:nvSpPr>
        <p:spPr bwMode="auto">
          <a:xfrm>
            <a:off x="1967357" y="42054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3" name="Rectangle 112">
            <a:extLst>
              <a:ext uri="{FF2B5EF4-FFF2-40B4-BE49-F238E27FC236}">
                <a16:creationId xmlns:a16="http://schemas.microsoft.com/office/drawing/2014/main" id="{BBEC3412-3937-0F5A-EE7D-BD0277144378}"/>
              </a:ext>
            </a:extLst>
          </p:cNvPr>
          <p:cNvSpPr/>
          <p:nvPr/>
        </p:nvSpPr>
        <p:spPr bwMode="auto">
          <a:xfrm>
            <a:off x="3601101" y="42054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Rectangle 113">
            <a:extLst>
              <a:ext uri="{FF2B5EF4-FFF2-40B4-BE49-F238E27FC236}">
                <a16:creationId xmlns:a16="http://schemas.microsoft.com/office/drawing/2014/main" id="{2A271D60-C799-6D49-DFC1-D0DB6CB92BF7}"/>
              </a:ext>
            </a:extLst>
          </p:cNvPr>
          <p:cNvSpPr/>
          <p:nvPr/>
        </p:nvSpPr>
        <p:spPr bwMode="auto">
          <a:xfrm>
            <a:off x="5932162" y="42069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15" name="Group 114">
            <a:extLst>
              <a:ext uri="{FF2B5EF4-FFF2-40B4-BE49-F238E27FC236}">
                <a16:creationId xmlns:a16="http://schemas.microsoft.com/office/drawing/2014/main" id="{A69E0081-3E58-6F10-2E1B-F658CC4BF7A1}"/>
              </a:ext>
            </a:extLst>
          </p:cNvPr>
          <p:cNvGrpSpPr/>
          <p:nvPr/>
        </p:nvGrpSpPr>
        <p:grpSpPr>
          <a:xfrm>
            <a:off x="1749427" y="4205922"/>
            <a:ext cx="428002" cy="640361"/>
            <a:chOff x="1214614" y="1364451"/>
            <a:chExt cx="428002" cy="905589"/>
          </a:xfrm>
        </p:grpSpPr>
        <p:sp>
          <p:nvSpPr>
            <p:cNvPr id="116" name="TextBox 115">
              <a:extLst>
                <a:ext uri="{FF2B5EF4-FFF2-40B4-BE49-F238E27FC236}">
                  <a16:creationId xmlns:a16="http://schemas.microsoft.com/office/drawing/2014/main" id="{7092324B-BD2D-1896-1D89-349B28BC734C}"/>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17" name="Straight Connector 116">
              <a:extLst>
                <a:ext uri="{FF2B5EF4-FFF2-40B4-BE49-F238E27FC236}">
                  <a16:creationId xmlns:a16="http://schemas.microsoft.com/office/drawing/2014/main" id="{2B4A493A-0810-C10A-C923-159D9D7EAB41}"/>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18" name="Group 117">
            <a:extLst>
              <a:ext uri="{FF2B5EF4-FFF2-40B4-BE49-F238E27FC236}">
                <a16:creationId xmlns:a16="http://schemas.microsoft.com/office/drawing/2014/main" id="{731463A9-14FA-232B-D005-1FCCEDE99C4D}"/>
              </a:ext>
            </a:extLst>
          </p:cNvPr>
          <p:cNvGrpSpPr/>
          <p:nvPr/>
        </p:nvGrpSpPr>
        <p:grpSpPr>
          <a:xfrm>
            <a:off x="7998683" y="4209104"/>
            <a:ext cx="517770" cy="637020"/>
            <a:chOff x="7364810" y="478631"/>
            <a:chExt cx="517770" cy="899662"/>
          </a:xfrm>
        </p:grpSpPr>
        <p:sp>
          <p:nvSpPr>
            <p:cNvPr id="119" name="TextBox 118">
              <a:extLst>
                <a:ext uri="{FF2B5EF4-FFF2-40B4-BE49-F238E27FC236}">
                  <a16:creationId xmlns:a16="http://schemas.microsoft.com/office/drawing/2014/main" id="{F4E617A6-D957-AE77-9817-D41AD2472929}"/>
                </a:ext>
              </a:extLst>
            </p:cNvPr>
            <p:cNvSpPr txBox="1"/>
            <p:nvPr/>
          </p:nvSpPr>
          <p:spPr bwMode="auto">
            <a:xfrm>
              <a:off x="7364810" y="1139223"/>
              <a:ext cx="517770"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20" name="Straight Connector 119">
              <a:extLst>
                <a:ext uri="{FF2B5EF4-FFF2-40B4-BE49-F238E27FC236}">
                  <a16:creationId xmlns:a16="http://schemas.microsoft.com/office/drawing/2014/main" id="{AAC3923F-DDCA-C8D3-069E-9114921D35A6}"/>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1" name="Group 120">
            <a:extLst>
              <a:ext uri="{FF2B5EF4-FFF2-40B4-BE49-F238E27FC236}">
                <a16:creationId xmlns:a16="http://schemas.microsoft.com/office/drawing/2014/main" id="{696D5434-E213-BA8E-721D-39212036255F}"/>
              </a:ext>
            </a:extLst>
          </p:cNvPr>
          <p:cNvGrpSpPr/>
          <p:nvPr/>
        </p:nvGrpSpPr>
        <p:grpSpPr>
          <a:xfrm>
            <a:off x="3336035" y="4209108"/>
            <a:ext cx="517770" cy="637013"/>
            <a:chOff x="2702162" y="478635"/>
            <a:chExt cx="517770" cy="899635"/>
          </a:xfrm>
        </p:grpSpPr>
        <p:sp>
          <p:nvSpPr>
            <p:cNvPr id="122" name="TextBox 121">
              <a:extLst>
                <a:ext uri="{FF2B5EF4-FFF2-40B4-BE49-F238E27FC236}">
                  <a16:creationId xmlns:a16="http://schemas.microsoft.com/office/drawing/2014/main" id="{C26F1453-87A8-9EC0-20D6-3323FAAE503D}"/>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23" name="Straight Connector 122">
              <a:extLst>
                <a:ext uri="{FF2B5EF4-FFF2-40B4-BE49-F238E27FC236}">
                  <a16:creationId xmlns:a16="http://schemas.microsoft.com/office/drawing/2014/main" id="{31277C76-578A-2E30-83E6-55EEDEF5150F}"/>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4" name="Group 123">
            <a:extLst>
              <a:ext uri="{FF2B5EF4-FFF2-40B4-BE49-F238E27FC236}">
                <a16:creationId xmlns:a16="http://schemas.microsoft.com/office/drawing/2014/main" id="{A3FE5A07-AC60-3E59-B98A-5583B35DEB20}"/>
              </a:ext>
            </a:extLst>
          </p:cNvPr>
          <p:cNvGrpSpPr/>
          <p:nvPr/>
        </p:nvGrpSpPr>
        <p:grpSpPr>
          <a:xfrm>
            <a:off x="5671252" y="4211489"/>
            <a:ext cx="517770" cy="634778"/>
            <a:chOff x="5037379" y="481016"/>
            <a:chExt cx="517770" cy="897559"/>
          </a:xfrm>
        </p:grpSpPr>
        <p:sp>
          <p:nvSpPr>
            <p:cNvPr id="125" name="TextBox 124">
              <a:extLst>
                <a:ext uri="{FF2B5EF4-FFF2-40B4-BE49-F238E27FC236}">
                  <a16:creationId xmlns:a16="http://schemas.microsoft.com/office/drawing/2014/main" id="{338E3164-1736-ADC2-5484-B28D693F3F0A}"/>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26" name="Straight Connector 125">
              <a:extLst>
                <a:ext uri="{FF2B5EF4-FFF2-40B4-BE49-F238E27FC236}">
                  <a16:creationId xmlns:a16="http://schemas.microsoft.com/office/drawing/2014/main" id="{A73A361D-0376-FDC3-8D68-38FB7368213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27" name="TextBox 126">
            <a:extLst>
              <a:ext uri="{FF2B5EF4-FFF2-40B4-BE49-F238E27FC236}">
                <a16:creationId xmlns:a16="http://schemas.microsoft.com/office/drawing/2014/main" id="{A46BF682-99C4-BB4D-0B8E-BFAD6F275C24}"/>
              </a:ext>
            </a:extLst>
          </p:cNvPr>
          <p:cNvSpPr txBox="1"/>
          <p:nvPr/>
        </p:nvSpPr>
        <p:spPr bwMode="auto">
          <a:xfrm>
            <a:off x="1272240" y="42631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28" name="Rounded Rectangle 94">
            <a:extLst>
              <a:ext uri="{FF2B5EF4-FFF2-40B4-BE49-F238E27FC236}">
                <a16:creationId xmlns:a16="http://schemas.microsoft.com/office/drawing/2014/main" id="{2B46FDF0-C808-C958-BBC4-92AB9403EF89}"/>
              </a:ext>
            </a:extLst>
          </p:cNvPr>
          <p:cNvSpPr/>
          <p:nvPr/>
        </p:nvSpPr>
        <p:spPr bwMode="auto">
          <a:xfrm>
            <a:off x="1066135" y="219459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29" name="Rounded Rectangle 94">
            <a:extLst>
              <a:ext uri="{FF2B5EF4-FFF2-40B4-BE49-F238E27FC236}">
                <a16:creationId xmlns:a16="http://schemas.microsoft.com/office/drawing/2014/main" id="{5D770A5A-A249-16BE-92FA-910D2E302D12}"/>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30" name="Rounded Rectangle 94">
            <a:extLst>
              <a:ext uri="{FF2B5EF4-FFF2-40B4-BE49-F238E27FC236}">
                <a16:creationId xmlns:a16="http://schemas.microsoft.com/office/drawing/2014/main" id="{38618F98-6C5A-F63E-572E-DFDA0BFC8623}"/>
              </a:ext>
            </a:extLst>
          </p:cNvPr>
          <p:cNvSpPr/>
          <p:nvPr/>
        </p:nvSpPr>
        <p:spPr bwMode="auto">
          <a:xfrm>
            <a:off x="1066721" y="4015469"/>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31" name="Google Shape;268;p8">
            <a:extLst>
              <a:ext uri="{FF2B5EF4-FFF2-40B4-BE49-F238E27FC236}">
                <a16:creationId xmlns:a16="http://schemas.microsoft.com/office/drawing/2014/main" id="{2AE46A70-C526-F434-A167-BB4D882EE9BA}"/>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132" name="Slide Number Placeholder 2">
            <a:extLst>
              <a:ext uri="{FF2B5EF4-FFF2-40B4-BE49-F238E27FC236}">
                <a16:creationId xmlns:a16="http://schemas.microsoft.com/office/drawing/2014/main" id="{3A88C944-CCB1-7531-E42B-F85BC745A0A7}"/>
              </a:ext>
            </a:extLst>
          </p:cNvPr>
          <p:cNvSpPr>
            <a:spLocks noGrp="1"/>
          </p:cNvSpPr>
          <p:nvPr>
            <p:ph type="sldNum" sz="quarter" idx="12"/>
          </p:nvPr>
        </p:nvSpPr>
        <p:spPr>
          <a:xfrm>
            <a:off x="6743700" y="481171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14</a:t>
            </a:fld>
            <a:endParaRPr lang="en-US" dirty="0">
              <a:solidFill>
                <a:schemeClr val="bg1"/>
              </a:solidFill>
            </a:endParaRPr>
          </a:p>
        </p:txBody>
      </p:sp>
    </p:spTree>
    <p:extLst>
      <p:ext uri="{BB962C8B-B14F-4D97-AF65-F5344CB8AC3E}">
        <p14:creationId xmlns:p14="http://schemas.microsoft.com/office/powerpoint/2010/main" val="373684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781800" y="4835463"/>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15</a:t>
            </a:fld>
            <a:endParaRPr lang="en-US" dirty="0">
              <a:solidFill>
                <a:schemeClr val="bg1"/>
              </a:solidFill>
            </a:endParaRPr>
          </a:p>
        </p:txBody>
      </p:sp>
      <p:sp>
        <p:nvSpPr>
          <p:cNvPr id="4" name="Google Shape;268;p8">
            <a:extLst>
              <a:ext uri="{FF2B5EF4-FFF2-40B4-BE49-F238E27FC236}">
                <a16:creationId xmlns:a16="http://schemas.microsoft.com/office/drawing/2014/main" id="{0C0EC9E9-4ED8-B764-D3B7-165934DEE2C0}"/>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5" name="Rounded Rectangle 23">
            <a:extLst>
              <a:ext uri="{FF2B5EF4-FFF2-40B4-BE49-F238E27FC236}">
                <a16:creationId xmlns:a16="http://schemas.microsoft.com/office/drawing/2014/main" id="{A37303AD-ECC8-2C68-D454-67913E387EAD}"/>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1429E519-C6F7-73AF-0210-CF16D784FCE4}"/>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33AE52A0-B5A8-5247-B35F-6A9ED41160AE}"/>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04D98B62-BE7B-9307-3B31-7C0042B89273}"/>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B97EB66F-7FFB-ECA4-3C66-424DD2707318}"/>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B68B3ACA-77E5-FCEE-19FF-2DA305D47C29}"/>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2B6D9385-7B8D-869C-5A63-5B70BEA46B73}"/>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A275EDB4-97F6-6BAF-1F89-43C7ADB8E1C5}"/>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C34A00B6-BAEE-05CE-FAC7-A6230EC579F6}"/>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C666FD68-9587-0A53-4E77-302E1AD41F4D}"/>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AE3DC936-CD43-B9DF-3FA9-B7CE491D9F48}"/>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9CCF71CC-9E68-96B8-86E1-7DE021464E33}"/>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E1ADAD7B-FF9B-9D87-A8A6-007F3E35478B}"/>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31250CF4-72C6-9A62-FCF0-49BDE8B4BE71}"/>
              </a:ext>
            </a:extLst>
          </p:cNvPr>
          <p:cNvGrpSpPr/>
          <p:nvPr/>
        </p:nvGrpSpPr>
        <p:grpSpPr>
          <a:xfrm>
            <a:off x="3367642" y="554835"/>
            <a:ext cx="437620" cy="617778"/>
            <a:chOff x="2746612" y="478635"/>
            <a:chExt cx="437620" cy="829848"/>
          </a:xfrm>
        </p:grpSpPr>
        <p:sp>
          <p:nvSpPr>
            <p:cNvPr id="19" name="TextBox 18">
              <a:extLst>
                <a:ext uri="{FF2B5EF4-FFF2-40B4-BE49-F238E27FC236}">
                  <a16:creationId xmlns:a16="http://schemas.microsoft.com/office/drawing/2014/main" id="{C5F131FF-7735-E155-00AD-53ADBE9DDDF5}"/>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0" name="Straight Connector 19">
              <a:extLst>
                <a:ext uri="{FF2B5EF4-FFF2-40B4-BE49-F238E27FC236}">
                  <a16:creationId xmlns:a16="http://schemas.microsoft.com/office/drawing/2014/main" id="{2F1A5A67-E12A-7E65-AB33-CEBAA993EAB2}"/>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 name="Group 20">
            <a:extLst>
              <a:ext uri="{FF2B5EF4-FFF2-40B4-BE49-F238E27FC236}">
                <a16:creationId xmlns:a16="http://schemas.microsoft.com/office/drawing/2014/main" id="{E36C6ECD-98CA-1571-BA74-7F6F585B9B36}"/>
              </a:ext>
            </a:extLst>
          </p:cNvPr>
          <p:cNvGrpSpPr/>
          <p:nvPr/>
        </p:nvGrpSpPr>
        <p:grpSpPr>
          <a:xfrm>
            <a:off x="5698886" y="557216"/>
            <a:ext cx="437620" cy="593145"/>
            <a:chOff x="5077856" y="481016"/>
            <a:chExt cx="437620" cy="827483"/>
          </a:xfrm>
        </p:grpSpPr>
        <p:sp>
          <p:nvSpPr>
            <p:cNvPr id="22" name="TextBox 21">
              <a:extLst>
                <a:ext uri="{FF2B5EF4-FFF2-40B4-BE49-F238E27FC236}">
                  <a16:creationId xmlns:a16="http://schemas.microsoft.com/office/drawing/2014/main" id="{874196FF-331C-DAB9-A6F8-7D99E907FE55}"/>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96" name="Straight Connector 95">
              <a:extLst>
                <a:ext uri="{FF2B5EF4-FFF2-40B4-BE49-F238E27FC236}">
                  <a16:creationId xmlns:a16="http://schemas.microsoft.com/office/drawing/2014/main" id="{CFC7FE67-6184-1DAC-734E-92352F964EDE}"/>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97" name="Straight Connector 96">
            <a:extLst>
              <a:ext uri="{FF2B5EF4-FFF2-40B4-BE49-F238E27FC236}">
                <a16:creationId xmlns:a16="http://schemas.microsoft.com/office/drawing/2014/main" id="{CAED240B-0FE9-AB31-3290-A9B97C3AEDA2}"/>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98" name="Group 97">
            <a:extLst>
              <a:ext uri="{FF2B5EF4-FFF2-40B4-BE49-F238E27FC236}">
                <a16:creationId xmlns:a16="http://schemas.microsoft.com/office/drawing/2014/main" id="{2F91E428-7DCB-8BD2-580D-2F720F8A98EC}"/>
              </a:ext>
            </a:extLst>
          </p:cNvPr>
          <p:cNvGrpSpPr/>
          <p:nvPr/>
        </p:nvGrpSpPr>
        <p:grpSpPr>
          <a:xfrm>
            <a:off x="1706104" y="1423881"/>
            <a:ext cx="437620" cy="590783"/>
            <a:chOff x="1214614" y="1364451"/>
            <a:chExt cx="437620" cy="835476"/>
          </a:xfrm>
        </p:grpSpPr>
        <p:sp>
          <p:nvSpPr>
            <p:cNvPr id="99" name="TextBox 98">
              <a:extLst>
                <a:ext uri="{FF2B5EF4-FFF2-40B4-BE49-F238E27FC236}">
                  <a16:creationId xmlns:a16="http://schemas.microsoft.com/office/drawing/2014/main" id="{B97F2C41-09E0-E7F3-8244-B74C84513ED5}"/>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00" name="Straight Connector 99">
              <a:extLst>
                <a:ext uri="{FF2B5EF4-FFF2-40B4-BE49-F238E27FC236}">
                  <a16:creationId xmlns:a16="http://schemas.microsoft.com/office/drawing/2014/main" id="{F70640BC-5C8E-BFCE-4695-1F777AE6227B}"/>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1" name="Group 100">
            <a:extLst>
              <a:ext uri="{FF2B5EF4-FFF2-40B4-BE49-F238E27FC236}">
                <a16:creationId xmlns:a16="http://schemas.microsoft.com/office/drawing/2014/main" id="{78B14409-A5A8-D21A-DAE1-8C3BCD2E4481}"/>
              </a:ext>
            </a:extLst>
          </p:cNvPr>
          <p:cNvGrpSpPr/>
          <p:nvPr/>
        </p:nvGrpSpPr>
        <p:grpSpPr>
          <a:xfrm>
            <a:off x="7955360" y="1427062"/>
            <a:ext cx="527388" cy="587602"/>
            <a:chOff x="7364810" y="478631"/>
            <a:chExt cx="527388" cy="829869"/>
          </a:xfrm>
        </p:grpSpPr>
        <p:sp>
          <p:nvSpPr>
            <p:cNvPr id="102" name="TextBox 101">
              <a:extLst>
                <a:ext uri="{FF2B5EF4-FFF2-40B4-BE49-F238E27FC236}">
                  <a16:creationId xmlns:a16="http://schemas.microsoft.com/office/drawing/2014/main" id="{D4359F69-94C1-A528-B052-32EAC8B80361}"/>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03" name="Straight Connector 102">
              <a:extLst>
                <a:ext uri="{FF2B5EF4-FFF2-40B4-BE49-F238E27FC236}">
                  <a16:creationId xmlns:a16="http://schemas.microsoft.com/office/drawing/2014/main" id="{5B38D9A7-68B0-0D8C-65A2-29C96DC81998}"/>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4" name="Group 103">
            <a:extLst>
              <a:ext uri="{FF2B5EF4-FFF2-40B4-BE49-F238E27FC236}">
                <a16:creationId xmlns:a16="http://schemas.microsoft.com/office/drawing/2014/main" id="{E473860B-BCA9-BB22-9E71-0C2E2C09D52F}"/>
              </a:ext>
            </a:extLst>
          </p:cNvPr>
          <p:cNvGrpSpPr/>
          <p:nvPr/>
        </p:nvGrpSpPr>
        <p:grpSpPr>
          <a:xfrm>
            <a:off x="3292712" y="1427066"/>
            <a:ext cx="527388" cy="587598"/>
            <a:chOff x="2702162" y="478635"/>
            <a:chExt cx="527388" cy="829848"/>
          </a:xfrm>
        </p:grpSpPr>
        <p:sp>
          <p:nvSpPr>
            <p:cNvPr id="105" name="TextBox 104">
              <a:extLst>
                <a:ext uri="{FF2B5EF4-FFF2-40B4-BE49-F238E27FC236}">
                  <a16:creationId xmlns:a16="http://schemas.microsoft.com/office/drawing/2014/main" id="{5774EEB8-A289-E2D4-B949-585789BDEC0A}"/>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06" name="Straight Connector 105">
              <a:extLst>
                <a:ext uri="{FF2B5EF4-FFF2-40B4-BE49-F238E27FC236}">
                  <a16:creationId xmlns:a16="http://schemas.microsoft.com/office/drawing/2014/main" id="{0C8B2957-4D02-B478-69D5-13B597A7165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7" name="Group 106">
            <a:extLst>
              <a:ext uri="{FF2B5EF4-FFF2-40B4-BE49-F238E27FC236}">
                <a16:creationId xmlns:a16="http://schemas.microsoft.com/office/drawing/2014/main" id="{972D9A2D-B07C-9D2E-36F4-4DDA5FDF8C12}"/>
              </a:ext>
            </a:extLst>
          </p:cNvPr>
          <p:cNvGrpSpPr/>
          <p:nvPr/>
        </p:nvGrpSpPr>
        <p:grpSpPr>
          <a:xfrm>
            <a:off x="5627929" y="1429447"/>
            <a:ext cx="527388" cy="585218"/>
            <a:chOff x="5037379" y="481016"/>
            <a:chExt cx="527388" cy="827483"/>
          </a:xfrm>
        </p:grpSpPr>
        <p:sp>
          <p:nvSpPr>
            <p:cNvPr id="108" name="TextBox 107">
              <a:extLst>
                <a:ext uri="{FF2B5EF4-FFF2-40B4-BE49-F238E27FC236}">
                  <a16:creationId xmlns:a16="http://schemas.microsoft.com/office/drawing/2014/main" id="{10BD805B-C4FB-E250-AFF9-9187C0976839}"/>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09" name="Straight Connector 108">
              <a:extLst>
                <a:ext uri="{FF2B5EF4-FFF2-40B4-BE49-F238E27FC236}">
                  <a16:creationId xmlns:a16="http://schemas.microsoft.com/office/drawing/2014/main" id="{ABC882CB-676A-2E69-C44D-73AD3F80280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10" name="Rounded Rectangle 85">
            <a:extLst>
              <a:ext uri="{FF2B5EF4-FFF2-40B4-BE49-F238E27FC236}">
                <a16:creationId xmlns:a16="http://schemas.microsoft.com/office/drawing/2014/main" id="{567513A2-BF75-0CB1-2E66-4676F713CB9F}"/>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11" name="Rounded Rectangle 87">
            <a:extLst>
              <a:ext uri="{FF2B5EF4-FFF2-40B4-BE49-F238E27FC236}">
                <a16:creationId xmlns:a16="http://schemas.microsoft.com/office/drawing/2014/main" id="{BAF7E657-57ED-1799-E90C-CC2F64D15DFE}"/>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12" name="TextBox 111">
            <a:extLst>
              <a:ext uri="{FF2B5EF4-FFF2-40B4-BE49-F238E27FC236}">
                <a16:creationId xmlns:a16="http://schemas.microsoft.com/office/drawing/2014/main" id="{2E8B5B4F-7591-EBBA-F19A-37EEC664465D}"/>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13" name="TextBox 112">
            <a:extLst>
              <a:ext uri="{FF2B5EF4-FFF2-40B4-BE49-F238E27FC236}">
                <a16:creationId xmlns:a16="http://schemas.microsoft.com/office/drawing/2014/main" id="{F734BB27-3CED-7C84-E3B9-3F8C69AA5B01}"/>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14" name="Rounded Rectangle 94">
            <a:extLst>
              <a:ext uri="{FF2B5EF4-FFF2-40B4-BE49-F238E27FC236}">
                <a16:creationId xmlns:a16="http://schemas.microsoft.com/office/drawing/2014/main" id="{95D9B503-8936-F5B4-1E28-2B93F1F4C7E0}"/>
              </a:ext>
            </a:extLst>
          </p:cNvPr>
          <p:cNvSpPr/>
          <p:nvPr/>
        </p:nvSpPr>
        <p:spPr bwMode="auto">
          <a:xfrm>
            <a:off x="1028700" y="1276724"/>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15" name="Rectangle 114">
            <a:extLst>
              <a:ext uri="{FF2B5EF4-FFF2-40B4-BE49-F238E27FC236}">
                <a16:creationId xmlns:a16="http://schemas.microsoft.com/office/drawing/2014/main" id="{A2757DF3-CC1B-0CE3-6501-10277B7FBC92}"/>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Rectangle 115">
            <a:extLst>
              <a:ext uri="{FF2B5EF4-FFF2-40B4-BE49-F238E27FC236}">
                <a16:creationId xmlns:a16="http://schemas.microsoft.com/office/drawing/2014/main" id="{F6245E25-AC4A-F5B7-6E17-14CE794D6F11}"/>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Rectangle 116">
            <a:extLst>
              <a:ext uri="{FF2B5EF4-FFF2-40B4-BE49-F238E27FC236}">
                <a16:creationId xmlns:a16="http://schemas.microsoft.com/office/drawing/2014/main" id="{9CB8E977-4BEF-6DD9-68D8-A63BA6A65075}"/>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18" name="Group 117">
            <a:extLst>
              <a:ext uri="{FF2B5EF4-FFF2-40B4-BE49-F238E27FC236}">
                <a16:creationId xmlns:a16="http://schemas.microsoft.com/office/drawing/2014/main" id="{FEAE28E1-3008-BF10-5F62-3E103B4BC96A}"/>
              </a:ext>
            </a:extLst>
          </p:cNvPr>
          <p:cNvGrpSpPr/>
          <p:nvPr/>
        </p:nvGrpSpPr>
        <p:grpSpPr>
          <a:xfrm>
            <a:off x="1748812" y="2354074"/>
            <a:ext cx="527388" cy="640361"/>
            <a:chOff x="1214614" y="1364451"/>
            <a:chExt cx="527388" cy="905589"/>
          </a:xfrm>
        </p:grpSpPr>
        <p:sp>
          <p:nvSpPr>
            <p:cNvPr id="119" name="TextBox 118">
              <a:extLst>
                <a:ext uri="{FF2B5EF4-FFF2-40B4-BE49-F238E27FC236}">
                  <a16:creationId xmlns:a16="http://schemas.microsoft.com/office/drawing/2014/main" id="{B50C6F09-BA22-28CB-4A2E-FF3D518C67BD}"/>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20" name="Straight Connector 119">
              <a:extLst>
                <a:ext uri="{FF2B5EF4-FFF2-40B4-BE49-F238E27FC236}">
                  <a16:creationId xmlns:a16="http://schemas.microsoft.com/office/drawing/2014/main" id="{19E63E91-46A9-FA02-0B31-DE39854FFBAC}"/>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1" name="Group 120">
            <a:extLst>
              <a:ext uri="{FF2B5EF4-FFF2-40B4-BE49-F238E27FC236}">
                <a16:creationId xmlns:a16="http://schemas.microsoft.com/office/drawing/2014/main" id="{7FA3A8E2-2486-CFA2-C656-506331079F59}"/>
              </a:ext>
            </a:extLst>
          </p:cNvPr>
          <p:cNvGrpSpPr/>
          <p:nvPr/>
        </p:nvGrpSpPr>
        <p:grpSpPr>
          <a:xfrm>
            <a:off x="7998068" y="2357256"/>
            <a:ext cx="617157" cy="637020"/>
            <a:chOff x="7364810" y="478631"/>
            <a:chExt cx="617157" cy="899662"/>
          </a:xfrm>
        </p:grpSpPr>
        <p:sp>
          <p:nvSpPr>
            <p:cNvPr id="122" name="TextBox 121">
              <a:extLst>
                <a:ext uri="{FF2B5EF4-FFF2-40B4-BE49-F238E27FC236}">
                  <a16:creationId xmlns:a16="http://schemas.microsoft.com/office/drawing/2014/main" id="{78F061FD-A266-931E-E4FD-FCC469BC611D}"/>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23" name="Straight Connector 122">
              <a:extLst>
                <a:ext uri="{FF2B5EF4-FFF2-40B4-BE49-F238E27FC236}">
                  <a16:creationId xmlns:a16="http://schemas.microsoft.com/office/drawing/2014/main" id="{693233D4-84C9-AD8F-5F2B-048C4BDBE57D}"/>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4" name="Group 123">
            <a:extLst>
              <a:ext uri="{FF2B5EF4-FFF2-40B4-BE49-F238E27FC236}">
                <a16:creationId xmlns:a16="http://schemas.microsoft.com/office/drawing/2014/main" id="{B6204863-307D-518F-C21E-DDAF3B9C4C86}"/>
              </a:ext>
            </a:extLst>
          </p:cNvPr>
          <p:cNvGrpSpPr/>
          <p:nvPr/>
        </p:nvGrpSpPr>
        <p:grpSpPr>
          <a:xfrm>
            <a:off x="3335420" y="2357260"/>
            <a:ext cx="617157" cy="637013"/>
            <a:chOff x="2702162" y="478635"/>
            <a:chExt cx="617157" cy="899635"/>
          </a:xfrm>
        </p:grpSpPr>
        <p:sp>
          <p:nvSpPr>
            <p:cNvPr id="125" name="TextBox 124">
              <a:extLst>
                <a:ext uri="{FF2B5EF4-FFF2-40B4-BE49-F238E27FC236}">
                  <a16:creationId xmlns:a16="http://schemas.microsoft.com/office/drawing/2014/main" id="{3EF54901-E407-5E3F-059E-F84B51D9D52F}"/>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26" name="Straight Connector 125">
              <a:extLst>
                <a:ext uri="{FF2B5EF4-FFF2-40B4-BE49-F238E27FC236}">
                  <a16:creationId xmlns:a16="http://schemas.microsoft.com/office/drawing/2014/main" id="{76388CA3-B4A7-EE68-C41C-0EB2397B55B2}"/>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7" name="Group 126">
            <a:extLst>
              <a:ext uri="{FF2B5EF4-FFF2-40B4-BE49-F238E27FC236}">
                <a16:creationId xmlns:a16="http://schemas.microsoft.com/office/drawing/2014/main" id="{C3E53573-187B-BFCF-7DB2-DC626AE472CA}"/>
              </a:ext>
            </a:extLst>
          </p:cNvPr>
          <p:cNvGrpSpPr/>
          <p:nvPr/>
        </p:nvGrpSpPr>
        <p:grpSpPr>
          <a:xfrm>
            <a:off x="5670637" y="2359641"/>
            <a:ext cx="617157" cy="634778"/>
            <a:chOff x="5037379" y="481016"/>
            <a:chExt cx="617157" cy="897559"/>
          </a:xfrm>
        </p:grpSpPr>
        <p:sp>
          <p:nvSpPr>
            <p:cNvPr id="128" name="TextBox 127">
              <a:extLst>
                <a:ext uri="{FF2B5EF4-FFF2-40B4-BE49-F238E27FC236}">
                  <a16:creationId xmlns:a16="http://schemas.microsoft.com/office/drawing/2014/main" id="{C471E1DF-C6F2-C851-776A-C5AB84C3B657}"/>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29" name="Straight Connector 128">
              <a:extLst>
                <a:ext uri="{FF2B5EF4-FFF2-40B4-BE49-F238E27FC236}">
                  <a16:creationId xmlns:a16="http://schemas.microsoft.com/office/drawing/2014/main" id="{3C2761F0-C0B3-A0D6-50CA-F5CB8D42A5FB}"/>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30" name="TextBox 129">
            <a:extLst>
              <a:ext uri="{FF2B5EF4-FFF2-40B4-BE49-F238E27FC236}">
                <a16:creationId xmlns:a16="http://schemas.microsoft.com/office/drawing/2014/main" id="{6EF35D96-E336-4CB2-2B65-1B45FFB64E4E}"/>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31" name="Rounded Rectangle 23">
            <a:extLst>
              <a:ext uri="{FF2B5EF4-FFF2-40B4-BE49-F238E27FC236}">
                <a16:creationId xmlns:a16="http://schemas.microsoft.com/office/drawing/2014/main" id="{408AC309-5D1F-6867-AB99-ADAF90F1BC3D}"/>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Rectangle 131">
            <a:extLst>
              <a:ext uri="{FF2B5EF4-FFF2-40B4-BE49-F238E27FC236}">
                <a16:creationId xmlns:a16="http://schemas.microsoft.com/office/drawing/2014/main" id="{FA8324F4-3E14-9139-7CE6-7C145935D2FB}"/>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Rectangle 132">
            <a:extLst>
              <a:ext uri="{FF2B5EF4-FFF2-40B4-BE49-F238E27FC236}">
                <a16:creationId xmlns:a16="http://schemas.microsoft.com/office/drawing/2014/main" id="{4B66E58D-07B3-DEDA-CEF7-19C7E6978B49}"/>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Rectangle 133">
            <a:extLst>
              <a:ext uri="{FF2B5EF4-FFF2-40B4-BE49-F238E27FC236}">
                <a16:creationId xmlns:a16="http://schemas.microsoft.com/office/drawing/2014/main" id="{640D2FDD-F4D7-4206-12FA-E293F77B490F}"/>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35" name="Group 134">
            <a:extLst>
              <a:ext uri="{FF2B5EF4-FFF2-40B4-BE49-F238E27FC236}">
                <a16:creationId xmlns:a16="http://schemas.microsoft.com/office/drawing/2014/main" id="{058587B1-34F8-E578-3EA7-A31945829F05}"/>
              </a:ext>
            </a:extLst>
          </p:cNvPr>
          <p:cNvGrpSpPr/>
          <p:nvPr/>
        </p:nvGrpSpPr>
        <p:grpSpPr>
          <a:xfrm>
            <a:off x="1748147" y="3236799"/>
            <a:ext cx="617157" cy="640361"/>
            <a:chOff x="1214614" y="1364451"/>
            <a:chExt cx="617157" cy="905589"/>
          </a:xfrm>
        </p:grpSpPr>
        <p:sp>
          <p:nvSpPr>
            <p:cNvPr id="136" name="TextBox 135">
              <a:extLst>
                <a:ext uri="{FF2B5EF4-FFF2-40B4-BE49-F238E27FC236}">
                  <a16:creationId xmlns:a16="http://schemas.microsoft.com/office/drawing/2014/main" id="{F9F16CF5-4354-C9C8-5996-AC148B0D4B8F}"/>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37" name="Straight Connector 136">
              <a:extLst>
                <a:ext uri="{FF2B5EF4-FFF2-40B4-BE49-F238E27FC236}">
                  <a16:creationId xmlns:a16="http://schemas.microsoft.com/office/drawing/2014/main" id="{3CCE1A22-9C20-DE66-2F28-C911D703353D}"/>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8" name="Group 137">
            <a:extLst>
              <a:ext uri="{FF2B5EF4-FFF2-40B4-BE49-F238E27FC236}">
                <a16:creationId xmlns:a16="http://schemas.microsoft.com/office/drawing/2014/main" id="{95B984FF-DABD-8AF1-1905-307F575D03E8}"/>
              </a:ext>
            </a:extLst>
          </p:cNvPr>
          <p:cNvGrpSpPr/>
          <p:nvPr/>
        </p:nvGrpSpPr>
        <p:grpSpPr>
          <a:xfrm>
            <a:off x="7997403" y="3239981"/>
            <a:ext cx="428002" cy="637020"/>
            <a:chOff x="7364810" y="478631"/>
            <a:chExt cx="428002" cy="899662"/>
          </a:xfrm>
        </p:grpSpPr>
        <p:sp>
          <p:nvSpPr>
            <p:cNvPr id="139" name="TextBox 138">
              <a:extLst>
                <a:ext uri="{FF2B5EF4-FFF2-40B4-BE49-F238E27FC236}">
                  <a16:creationId xmlns:a16="http://schemas.microsoft.com/office/drawing/2014/main" id="{B67D27B5-F912-87D2-06DE-F9F58BC3D952}"/>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40" name="Straight Connector 139">
              <a:extLst>
                <a:ext uri="{FF2B5EF4-FFF2-40B4-BE49-F238E27FC236}">
                  <a16:creationId xmlns:a16="http://schemas.microsoft.com/office/drawing/2014/main" id="{87A7E9D0-1D48-CE37-0479-F9961917C7AD}"/>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1" name="Group 140">
            <a:extLst>
              <a:ext uri="{FF2B5EF4-FFF2-40B4-BE49-F238E27FC236}">
                <a16:creationId xmlns:a16="http://schemas.microsoft.com/office/drawing/2014/main" id="{B5283C50-020C-E87D-3045-A5C9036FBDE5}"/>
              </a:ext>
            </a:extLst>
          </p:cNvPr>
          <p:cNvGrpSpPr/>
          <p:nvPr/>
        </p:nvGrpSpPr>
        <p:grpSpPr>
          <a:xfrm>
            <a:off x="3334755" y="3239985"/>
            <a:ext cx="428002" cy="637013"/>
            <a:chOff x="2702162" y="478635"/>
            <a:chExt cx="428002" cy="899635"/>
          </a:xfrm>
        </p:grpSpPr>
        <p:sp>
          <p:nvSpPr>
            <p:cNvPr id="142" name="TextBox 141">
              <a:extLst>
                <a:ext uri="{FF2B5EF4-FFF2-40B4-BE49-F238E27FC236}">
                  <a16:creationId xmlns:a16="http://schemas.microsoft.com/office/drawing/2014/main" id="{D88C8118-3870-B573-FF6B-7C9D54ED18BB}"/>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43" name="Straight Connector 142">
              <a:extLst>
                <a:ext uri="{FF2B5EF4-FFF2-40B4-BE49-F238E27FC236}">
                  <a16:creationId xmlns:a16="http://schemas.microsoft.com/office/drawing/2014/main" id="{5DDA4131-82C9-BD14-D3B4-F85897920C76}"/>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4" name="Group 143">
            <a:extLst>
              <a:ext uri="{FF2B5EF4-FFF2-40B4-BE49-F238E27FC236}">
                <a16:creationId xmlns:a16="http://schemas.microsoft.com/office/drawing/2014/main" id="{3BFB50A0-4EBB-39CE-B994-F596B34B9C6C}"/>
              </a:ext>
            </a:extLst>
          </p:cNvPr>
          <p:cNvGrpSpPr/>
          <p:nvPr/>
        </p:nvGrpSpPr>
        <p:grpSpPr>
          <a:xfrm>
            <a:off x="5669972" y="3242366"/>
            <a:ext cx="428002" cy="634778"/>
            <a:chOff x="5037379" y="481016"/>
            <a:chExt cx="428002" cy="897559"/>
          </a:xfrm>
        </p:grpSpPr>
        <p:sp>
          <p:nvSpPr>
            <p:cNvPr id="145" name="TextBox 144">
              <a:extLst>
                <a:ext uri="{FF2B5EF4-FFF2-40B4-BE49-F238E27FC236}">
                  <a16:creationId xmlns:a16="http://schemas.microsoft.com/office/drawing/2014/main" id="{937AE769-D6C0-69EC-C9FB-AAC82886ACAA}"/>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46" name="Straight Connector 145">
              <a:extLst>
                <a:ext uri="{FF2B5EF4-FFF2-40B4-BE49-F238E27FC236}">
                  <a16:creationId xmlns:a16="http://schemas.microsoft.com/office/drawing/2014/main" id="{FDB4C634-9F4D-1D55-2525-A6B302C2A2F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7" name="TextBox 146">
            <a:extLst>
              <a:ext uri="{FF2B5EF4-FFF2-40B4-BE49-F238E27FC236}">
                <a16:creationId xmlns:a16="http://schemas.microsoft.com/office/drawing/2014/main" id="{E8359FC7-595E-43A0-76F5-CCB91DA0A0E4}"/>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48" name="Rounded Rectangle 23">
            <a:extLst>
              <a:ext uri="{FF2B5EF4-FFF2-40B4-BE49-F238E27FC236}">
                <a16:creationId xmlns:a16="http://schemas.microsoft.com/office/drawing/2014/main" id="{93AC076A-C70D-50B5-28B3-4472C421CF9E}"/>
              </a:ext>
            </a:extLst>
          </p:cNvPr>
          <p:cNvSpPr/>
          <p:nvPr/>
        </p:nvSpPr>
        <p:spPr bwMode="auto">
          <a:xfrm>
            <a:off x="1067415" y="4096905"/>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Rectangle 148">
            <a:extLst>
              <a:ext uri="{FF2B5EF4-FFF2-40B4-BE49-F238E27FC236}">
                <a16:creationId xmlns:a16="http://schemas.microsoft.com/office/drawing/2014/main" id="{D5293952-EE87-950B-A782-6C56AF098DB6}"/>
              </a:ext>
            </a:extLst>
          </p:cNvPr>
          <p:cNvSpPr/>
          <p:nvPr/>
        </p:nvSpPr>
        <p:spPr bwMode="auto">
          <a:xfrm>
            <a:off x="1967357" y="42054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Rectangle 149">
            <a:extLst>
              <a:ext uri="{FF2B5EF4-FFF2-40B4-BE49-F238E27FC236}">
                <a16:creationId xmlns:a16="http://schemas.microsoft.com/office/drawing/2014/main" id="{BC9AEB14-1E3F-358B-F700-4E09024C62B1}"/>
              </a:ext>
            </a:extLst>
          </p:cNvPr>
          <p:cNvSpPr/>
          <p:nvPr/>
        </p:nvSpPr>
        <p:spPr bwMode="auto">
          <a:xfrm>
            <a:off x="3601101" y="42054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1" name="Rectangle 150">
            <a:extLst>
              <a:ext uri="{FF2B5EF4-FFF2-40B4-BE49-F238E27FC236}">
                <a16:creationId xmlns:a16="http://schemas.microsoft.com/office/drawing/2014/main" id="{57AEDBA6-C2FC-C9CA-9AC9-5849D89DD4D4}"/>
              </a:ext>
            </a:extLst>
          </p:cNvPr>
          <p:cNvSpPr/>
          <p:nvPr/>
        </p:nvSpPr>
        <p:spPr bwMode="auto">
          <a:xfrm>
            <a:off x="5932162" y="42069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52" name="Group 151">
            <a:extLst>
              <a:ext uri="{FF2B5EF4-FFF2-40B4-BE49-F238E27FC236}">
                <a16:creationId xmlns:a16="http://schemas.microsoft.com/office/drawing/2014/main" id="{1421FAC3-B7C1-8ABE-773B-2638950C6310}"/>
              </a:ext>
            </a:extLst>
          </p:cNvPr>
          <p:cNvGrpSpPr/>
          <p:nvPr/>
        </p:nvGrpSpPr>
        <p:grpSpPr>
          <a:xfrm>
            <a:off x="1749427" y="4205922"/>
            <a:ext cx="428002" cy="640361"/>
            <a:chOff x="1214614" y="1364451"/>
            <a:chExt cx="428002" cy="905589"/>
          </a:xfrm>
        </p:grpSpPr>
        <p:sp>
          <p:nvSpPr>
            <p:cNvPr id="153" name="TextBox 152">
              <a:extLst>
                <a:ext uri="{FF2B5EF4-FFF2-40B4-BE49-F238E27FC236}">
                  <a16:creationId xmlns:a16="http://schemas.microsoft.com/office/drawing/2014/main" id="{5CC887E5-43F1-C0A9-B90C-CCAE340AD155}"/>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54" name="Straight Connector 153">
              <a:extLst>
                <a:ext uri="{FF2B5EF4-FFF2-40B4-BE49-F238E27FC236}">
                  <a16:creationId xmlns:a16="http://schemas.microsoft.com/office/drawing/2014/main" id="{4321AF48-E613-DB8E-0534-514827FBB7FE}"/>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5" name="Group 154">
            <a:extLst>
              <a:ext uri="{FF2B5EF4-FFF2-40B4-BE49-F238E27FC236}">
                <a16:creationId xmlns:a16="http://schemas.microsoft.com/office/drawing/2014/main" id="{C6CE4C04-5020-F6CA-A80D-D90F4A712B1D}"/>
              </a:ext>
            </a:extLst>
          </p:cNvPr>
          <p:cNvGrpSpPr/>
          <p:nvPr/>
        </p:nvGrpSpPr>
        <p:grpSpPr>
          <a:xfrm>
            <a:off x="7998683" y="4209104"/>
            <a:ext cx="517770" cy="637020"/>
            <a:chOff x="7364810" y="478631"/>
            <a:chExt cx="517770" cy="899662"/>
          </a:xfrm>
        </p:grpSpPr>
        <p:sp>
          <p:nvSpPr>
            <p:cNvPr id="156" name="TextBox 155">
              <a:extLst>
                <a:ext uri="{FF2B5EF4-FFF2-40B4-BE49-F238E27FC236}">
                  <a16:creationId xmlns:a16="http://schemas.microsoft.com/office/drawing/2014/main" id="{65DDA3C4-2FB0-A6C6-E613-26E1068228F9}"/>
                </a:ext>
              </a:extLst>
            </p:cNvPr>
            <p:cNvSpPr txBox="1"/>
            <p:nvPr/>
          </p:nvSpPr>
          <p:spPr bwMode="auto">
            <a:xfrm>
              <a:off x="7364810" y="1139223"/>
              <a:ext cx="517770"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57" name="Straight Connector 156">
              <a:extLst>
                <a:ext uri="{FF2B5EF4-FFF2-40B4-BE49-F238E27FC236}">
                  <a16:creationId xmlns:a16="http://schemas.microsoft.com/office/drawing/2014/main" id="{50C2B78E-84E4-0D3F-07C7-60C94E5D28F3}"/>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8" name="Group 157">
            <a:extLst>
              <a:ext uri="{FF2B5EF4-FFF2-40B4-BE49-F238E27FC236}">
                <a16:creationId xmlns:a16="http://schemas.microsoft.com/office/drawing/2014/main" id="{6F96CBA1-7C1A-F5EB-C78E-C358FB9C6FBE}"/>
              </a:ext>
            </a:extLst>
          </p:cNvPr>
          <p:cNvGrpSpPr/>
          <p:nvPr/>
        </p:nvGrpSpPr>
        <p:grpSpPr>
          <a:xfrm>
            <a:off x="3336035" y="4209108"/>
            <a:ext cx="517770" cy="637013"/>
            <a:chOff x="2702162" y="478635"/>
            <a:chExt cx="517770" cy="899635"/>
          </a:xfrm>
        </p:grpSpPr>
        <p:sp>
          <p:nvSpPr>
            <p:cNvPr id="159" name="TextBox 158">
              <a:extLst>
                <a:ext uri="{FF2B5EF4-FFF2-40B4-BE49-F238E27FC236}">
                  <a16:creationId xmlns:a16="http://schemas.microsoft.com/office/drawing/2014/main" id="{72709AC8-514A-DA36-B5B0-83A43BF35F2A}"/>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60" name="Straight Connector 159">
              <a:extLst>
                <a:ext uri="{FF2B5EF4-FFF2-40B4-BE49-F238E27FC236}">
                  <a16:creationId xmlns:a16="http://schemas.microsoft.com/office/drawing/2014/main" id="{DBE8541B-8842-E901-1B73-BD9B2839FDC3}"/>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1" name="Group 160">
            <a:extLst>
              <a:ext uri="{FF2B5EF4-FFF2-40B4-BE49-F238E27FC236}">
                <a16:creationId xmlns:a16="http://schemas.microsoft.com/office/drawing/2014/main" id="{BF41A3CD-9E20-322C-0B6F-927FD6475A3D}"/>
              </a:ext>
            </a:extLst>
          </p:cNvPr>
          <p:cNvGrpSpPr/>
          <p:nvPr/>
        </p:nvGrpSpPr>
        <p:grpSpPr>
          <a:xfrm>
            <a:off x="5671252" y="4211489"/>
            <a:ext cx="517770" cy="634778"/>
            <a:chOff x="5037379" y="481016"/>
            <a:chExt cx="517770" cy="897559"/>
          </a:xfrm>
        </p:grpSpPr>
        <p:sp>
          <p:nvSpPr>
            <p:cNvPr id="162" name="TextBox 161">
              <a:extLst>
                <a:ext uri="{FF2B5EF4-FFF2-40B4-BE49-F238E27FC236}">
                  <a16:creationId xmlns:a16="http://schemas.microsoft.com/office/drawing/2014/main" id="{AF30068B-D913-9F81-97DB-E8523B0C54F8}"/>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63" name="Straight Connector 162">
              <a:extLst>
                <a:ext uri="{FF2B5EF4-FFF2-40B4-BE49-F238E27FC236}">
                  <a16:creationId xmlns:a16="http://schemas.microsoft.com/office/drawing/2014/main" id="{4960D5DE-0380-CB2A-38B0-2FEA77C503A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64" name="TextBox 163">
            <a:extLst>
              <a:ext uri="{FF2B5EF4-FFF2-40B4-BE49-F238E27FC236}">
                <a16:creationId xmlns:a16="http://schemas.microsoft.com/office/drawing/2014/main" id="{85579622-2A5F-E0FF-F13B-ACF682B3C35D}"/>
              </a:ext>
            </a:extLst>
          </p:cNvPr>
          <p:cNvSpPr txBox="1"/>
          <p:nvPr/>
        </p:nvSpPr>
        <p:spPr bwMode="auto">
          <a:xfrm>
            <a:off x="1272240" y="42631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65" name="Rounded Rectangle 94">
            <a:extLst>
              <a:ext uri="{FF2B5EF4-FFF2-40B4-BE49-F238E27FC236}">
                <a16:creationId xmlns:a16="http://schemas.microsoft.com/office/drawing/2014/main" id="{A12E1655-EDA3-4378-228A-4A7D66EA7BA2}"/>
              </a:ext>
            </a:extLst>
          </p:cNvPr>
          <p:cNvSpPr/>
          <p:nvPr/>
        </p:nvSpPr>
        <p:spPr bwMode="auto">
          <a:xfrm>
            <a:off x="1066135" y="219459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66" name="Rounded Rectangle 94">
            <a:extLst>
              <a:ext uri="{FF2B5EF4-FFF2-40B4-BE49-F238E27FC236}">
                <a16:creationId xmlns:a16="http://schemas.microsoft.com/office/drawing/2014/main" id="{289DF85C-034D-F818-A0C1-9C56F0692990}"/>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67" name="Rounded Rectangle 94">
            <a:extLst>
              <a:ext uri="{FF2B5EF4-FFF2-40B4-BE49-F238E27FC236}">
                <a16:creationId xmlns:a16="http://schemas.microsoft.com/office/drawing/2014/main" id="{BBCD1FE2-370D-F610-E0E8-FBC777619A37}"/>
              </a:ext>
            </a:extLst>
          </p:cNvPr>
          <p:cNvSpPr/>
          <p:nvPr/>
        </p:nvSpPr>
        <p:spPr bwMode="auto">
          <a:xfrm>
            <a:off x="1066721" y="4015469"/>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87" name="Rounded Rectangle 86"/>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Tree>
    <p:extLst>
      <p:ext uri="{BB962C8B-B14F-4D97-AF65-F5344CB8AC3E}">
        <p14:creationId xmlns:p14="http://schemas.microsoft.com/office/powerpoint/2010/main" val="263377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799418" y="4800925"/>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16</a:t>
            </a:fld>
            <a:endParaRPr lang="en-US" dirty="0">
              <a:solidFill>
                <a:schemeClr val="bg1"/>
              </a:solidFill>
            </a:endParaRPr>
          </a:p>
        </p:txBody>
      </p:sp>
      <p:sp>
        <p:nvSpPr>
          <p:cNvPr id="4" name="Google Shape;268;p8">
            <a:extLst>
              <a:ext uri="{FF2B5EF4-FFF2-40B4-BE49-F238E27FC236}">
                <a16:creationId xmlns:a16="http://schemas.microsoft.com/office/drawing/2014/main" id="{2CC7BC53-6F38-2325-AD68-1C77A0A940CF}"/>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5" name="Rounded Rectangle 23">
            <a:extLst>
              <a:ext uri="{FF2B5EF4-FFF2-40B4-BE49-F238E27FC236}">
                <a16:creationId xmlns:a16="http://schemas.microsoft.com/office/drawing/2014/main" id="{48FE07CE-3A1D-262D-AA09-6570E4B581B2}"/>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4F58BD1C-BC24-486C-9C6E-1AFEEF46306B}"/>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1D90472B-C813-2522-8B72-9F6BB6A1C5C6}"/>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6D7E0AE3-CFFB-F47D-978A-721351FFA259}"/>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C837A1E7-6934-276A-14C1-E3283E5B2B91}"/>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C0915574-0483-B822-548C-4E8EA4D70441}"/>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F06F48D7-E1AD-1BD3-9BA7-B6CC72259E1F}"/>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A24AE03B-9DEE-95E0-3112-92CD84926EBB}"/>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377FDBB5-B4EB-BA0B-46D8-9B5915A725A3}"/>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BB18D7F1-3CFF-62C8-C395-D339BA41BD78}"/>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A15E2C34-3F2C-9EA7-9818-C0E7FB35BA90}"/>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ED4C2AE4-8654-52D2-338A-E25990334599}"/>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75BB77E0-2D76-F112-9014-E58CD609788A}"/>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DCEE7280-9779-D769-967B-B7A2D07AF2F4}"/>
              </a:ext>
            </a:extLst>
          </p:cNvPr>
          <p:cNvGrpSpPr/>
          <p:nvPr/>
        </p:nvGrpSpPr>
        <p:grpSpPr>
          <a:xfrm>
            <a:off x="3367642" y="554835"/>
            <a:ext cx="437620" cy="617778"/>
            <a:chOff x="2746612" y="478635"/>
            <a:chExt cx="437620" cy="829848"/>
          </a:xfrm>
        </p:grpSpPr>
        <p:sp>
          <p:nvSpPr>
            <p:cNvPr id="19" name="TextBox 18">
              <a:extLst>
                <a:ext uri="{FF2B5EF4-FFF2-40B4-BE49-F238E27FC236}">
                  <a16:creationId xmlns:a16="http://schemas.microsoft.com/office/drawing/2014/main" id="{FA74FC35-1DBE-7338-76DE-A1260ED8A52B}"/>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0" name="Straight Connector 19">
              <a:extLst>
                <a:ext uri="{FF2B5EF4-FFF2-40B4-BE49-F238E27FC236}">
                  <a16:creationId xmlns:a16="http://schemas.microsoft.com/office/drawing/2014/main" id="{E66B6B27-A697-BB07-14DF-BAB20E25D5DF}"/>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 name="Group 20">
            <a:extLst>
              <a:ext uri="{FF2B5EF4-FFF2-40B4-BE49-F238E27FC236}">
                <a16:creationId xmlns:a16="http://schemas.microsoft.com/office/drawing/2014/main" id="{76E814A7-0B4B-31E7-56A5-56B2F66D9786}"/>
              </a:ext>
            </a:extLst>
          </p:cNvPr>
          <p:cNvGrpSpPr/>
          <p:nvPr/>
        </p:nvGrpSpPr>
        <p:grpSpPr>
          <a:xfrm>
            <a:off x="5698886" y="557216"/>
            <a:ext cx="437620" cy="593145"/>
            <a:chOff x="5077856" y="481016"/>
            <a:chExt cx="437620" cy="827483"/>
          </a:xfrm>
        </p:grpSpPr>
        <p:sp>
          <p:nvSpPr>
            <p:cNvPr id="22" name="TextBox 21">
              <a:extLst>
                <a:ext uri="{FF2B5EF4-FFF2-40B4-BE49-F238E27FC236}">
                  <a16:creationId xmlns:a16="http://schemas.microsoft.com/office/drawing/2014/main" id="{D2778FEA-3B66-55A6-285D-F709335470EE}"/>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93" name="Straight Connector 92">
              <a:extLst>
                <a:ext uri="{FF2B5EF4-FFF2-40B4-BE49-F238E27FC236}">
                  <a16:creationId xmlns:a16="http://schemas.microsoft.com/office/drawing/2014/main" id="{11F074D3-DF47-638E-3885-4F4068E1909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94" name="Straight Connector 93">
            <a:extLst>
              <a:ext uri="{FF2B5EF4-FFF2-40B4-BE49-F238E27FC236}">
                <a16:creationId xmlns:a16="http://schemas.microsoft.com/office/drawing/2014/main" id="{A29B5446-1741-7082-34F7-204381D6FA0D}"/>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95" name="Group 94">
            <a:extLst>
              <a:ext uri="{FF2B5EF4-FFF2-40B4-BE49-F238E27FC236}">
                <a16:creationId xmlns:a16="http://schemas.microsoft.com/office/drawing/2014/main" id="{4017B466-A96B-EEF2-A343-2C4DCB47CC0D}"/>
              </a:ext>
            </a:extLst>
          </p:cNvPr>
          <p:cNvGrpSpPr/>
          <p:nvPr/>
        </p:nvGrpSpPr>
        <p:grpSpPr>
          <a:xfrm>
            <a:off x="1706104" y="1423881"/>
            <a:ext cx="437620" cy="590783"/>
            <a:chOff x="1214614" y="1364451"/>
            <a:chExt cx="437620" cy="835476"/>
          </a:xfrm>
        </p:grpSpPr>
        <p:sp>
          <p:nvSpPr>
            <p:cNvPr id="96" name="TextBox 95">
              <a:extLst>
                <a:ext uri="{FF2B5EF4-FFF2-40B4-BE49-F238E27FC236}">
                  <a16:creationId xmlns:a16="http://schemas.microsoft.com/office/drawing/2014/main" id="{71BA3BB8-8248-B35A-53C9-836AF1DCC601}"/>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97" name="Straight Connector 96">
              <a:extLst>
                <a:ext uri="{FF2B5EF4-FFF2-40B4-BE49-F238E27FC236}">
                  <a16:creationId xmlns:a16="http://schemas.microsoft.com/office/drawing/2014/main" id="{54002C27-C42B-5DE0-42E4-736E3EF355A5}"/>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98" name="Group 97">
            <a:extLst>
              <a:ext uri="{FF2B5EF4-FFF2-40B4-BE49-F238E27FC236}">
                <a16:creationId xmlns:a16="http://schemas.microsoft.com/office/drawing/2014/main" id="{226CB901-23CB-A1BD-6928-4CC568AB1167}"/>
              </a:ext>
            </a:extLst>
          </p:cNvPr>
          <p:cNvGrpSpPr/>
          <p:nvPr/>
        </p:nvGrpSpPr>
        <p:grpSpPr>
          <a:xfrm>
            <a:off x="7955360" y="1427062"/>
            <a:ext cx="527388" cy="587602"/>
            <a:chOff x="7364810" y="478631"/>
            <a:chExt cx="527388" cy="829869"/>
          </a:xfrm>
        </p:grpSpPr>
        <p:sp>
          <p:nvSpPr>
            <p:cNvPr id="99" name="TextBox 98">
              <a:extLst>
                <a:ext uri="{FF2B5EF4-FFF2-40B4-BE49-F238E27FC236}">
                  <a16:creationId xmlns:a16="http://schemas.microsoft.com/office/drawing/2014/main" id="{55013C36-1E47-A507-C30E-5F5AE2D5F8B2}"/>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00" name="Straight Connector 99">
              <a:extLst>
                <a:ext uri="{FF2B5EF4-FFF2-40B4-BE49-F238E27FC236}">
                  <a16:creationId xmlns:a16="http://schemas.microsoft.com/office/drawing/2014/main" id="{9E72C635-F32C-A90E-B349-8205DB3D9686}"/>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1" name="Group 100">
            <a:extLst>
              <a:ext uri="{FF2B5EF4-FFF2-40B4-BE49-F238E27FC236}">
                <a16:creationId xmlns:a16="http://schemas.microsoft.com/office/drawing/2014/main" id="{61E305BA-331A-283C-DBB5-F86FD9640A7F}"/>
              </a:ext>
            </a:extLst>
          </p:cNvPr>
          <p:cNvGrpSpPr/>
          <p:nvPr/>
        </p:nvGrpSpPr>
        <p:grpSpPr>
          <a:xfrm>
            <a:off x="3292712" y="1427066"/>
            <a:ext cx="527388" cy="587598"/>
            <a:chOff x="2702162" y="478635"/>
            <a:chExt cx="527388" cy="829848"/>
          </a:xfrm>
        </p:grpSpPr>
        <p:sp>
          <p:nvSpPr>
            <p:cNvPr id="105" name="TextBox 104">
              <a:extLst>
                <a:ext uri="{FF2B5EF4-FFF2-40B4-BE49-F238E27FC236}">
                  <a16:creationId xmlns:a16="http://schemas.microsoft.com/office/drawing/2014/main" id="{AE25CF77-2B5F-EC3D-EB8B-455EA00CAE5B}"/>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06" name="Straight Connector 105">
              <a:extLst>
                <a:ext uri="{FF2B5EF4-FFF2-40B4-BE49-F238E27FC236}">
                  <a16:creationId xmlns:a16="http://schemas.microsoft.com/office/drawing/2014/main" id="{3ABCCBB4-34AE-5FAD-4F3C-F44B056DD917}"/>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7" name="Group 106">
            <a:extLst>
              <a:ext uri="{FF2B5EF4-FFF2-40B4-BE49-F238E27FC236}">
                <a16:creationId xmlns:a16="http://schemas.microsoft.com/office/drawing/2014/main" id="{77786C87-12E3-BBD3-F578-CC54DD469FB2}"/>
              </a:ext>
            </a:extLst>
          </p:cNvPr>
          <p:cNvGrpSpPr/>
          <p:nvPr/>
        </p:nvGrpSpPr>
        <p:grpSpPr>
          <a:xfrm>
            <a:off x="5627929" y="1429447"/>
            <a:ext cx="527388" cy="585218"/>
            <a:chOff x="5037379" y="481016"/>
            <a:chExt cx="527388" cy="827483"/>
          </a:xfrm>
        </p:grpSpPr>
        <p:sp>
          <p:nvSpPr>
            <p:cNvPr id="108" name="TextBox 107">
              <a:extLst>
                <a:ext uri="{FF2B5EF4-FFF2-40B4-BE49-F238E27FC236}">
                  <a16:creationId xmlns:a16="http://schemas.microsoft.com/office/drawing/2014/main" id="{9AA4F6B8-4491-53E0-8D6A-0C2A5ACA8155}"/>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09" name="Straight Connector 108">
              <a:extLst>
                <a:ext uri="{FF2B5EF4-FFF2-40B4-BE49-F238E27FC236}">
                  <a16:creationId xmlns:a16="http://schemas.microsoft.com/office/drawing/2014/main" id="{BD4DA2DA-9E84-D64B-9608-F3F263F2F21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10" name="Rounded Rectangle 85">
            <a:extLst>
              <a:ext uri="{FF2B5EF4-FFF2-40B4-BE49-F238E27FC236}">
                <a16:creationId xmlns:a16="http://schemas.microsoft.com/office/drawing/2014/main" id="{D12EAF18-1D6F-7617-2993-A84B559931AC}"/>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11" name="Rounded Rectangle 87">
            <a:extLst>
              <a:ext uri="{FF2B5EF4-FFF2-40B4-BE49-F238E27FC236}">
                <a16:creationId xmlns:a16="http://schemas.microsoft.com/office/drawing/2014/main" id="{9C48BCAA-1700-D26D-41A8-E8F480FEFDDF}"/>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12" name="TextBox 111">
            <a:extLst>
              <a:ext uri="{FF2B5EF4-FFF2-40B4-BE49-F238E27FC236}">
                <a16:creationId xmlns:a16="http://schemas.microsoft.com/office/drawing/2014/main" id="{3C678CA4-B1F8-0607-4563-28C50A5368D3}"/>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13" name="TextBox 112">
            <a:extLst>
              <a:ext uri="{FF2B5EF4-FFF2-40B4-BE49-F238E27FC236}">
                <a16:creationId xmlns:a16="http://schemas.microsoft.com/office/drawing/2014/main" id="{F07A966A-FB41-BA56-350F-F54C3B46FFA5}"/>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15" name="Rectangle 114">
            <a:extLst>
              <a:ext uri="{FF2B5EF4-FFF2-40B4-BE49-F238E27FC236}">
                <a16:creationId xmlns:a16="http://schemas.microsoft.com/office/drawing/2014/main" id="{52F7304E-14AC-A55F-558B-531036E6D4BB}"/>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Rectangle 115">
            <a:extLst>
              <a:ext uri="{FF2B5EF4-FFF2-40B4-BE49-F238E27FC236}">
                <a16:creationId xmlns:a16="http://schemas.microsoft.com/office/drawing/2014/main" id="{009750D3-88CE-72A8-56C9-A007A2BBF789}"/>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Rectangle 116">
            <a:extLst>
              <a:ext uri="{FF2B5EF4-FFF2-40B4-BE49-F238E27FC236}">
                <a16:creationId xmlns:a16="http://schemas.microsoft.com/office/drawing/2014/main" id="{E50880B7-F953-DD81-138E-8C7CC4E68A6A}"/>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18" name="Group 117">
            <a:extLst>
              <a:ext uri="{FF2B5EF4-FFF2-40B4-BE49-F238E27FC236}">
                <a16:creationId xmlns:a16="http://schemas.microsoft.com/office/drawing/2014/main" id="{3764B9DD-2FA0-2BFB-CB14-AF39F17D33F4}"/>
              </a:ext>
            </a:extLst>
          </p:cNvPr>
          <p:cNvGrpSpPr/>
          <p:nvPr/>
        </p:nvGrpSpPr>
        <p:grpSpPr>
          <a:xfrm>
            <a:off x="1748812" y="2354074"/>
            <a:ext cx="527388" cy="640361"/>
            <a:chOff x="1214614" y="1364451"/>
            <a:chExt cx="527388" cy="905589"/>
          </a:xfrm>
        </p:grpSpPr>
        <p:sp>
          <p:nvSpPr>
            <p:cNvPr id="119" name="TextBox 118">
              <a:extLst>
                <a:ext uri="{FF2B5EF4-FFF2-40B4-BE49-F238E27FC236}">
                  <a16:creationId xmlns:a16="http://schemas.microsoft.com/office/drawing/2014/main" id="{84116BE1-C9A3-45B4-FE11-2E21A82EE2CD}"/>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20" name="Straight Connector 119">
              <a:extLst>
                <a:ext uri="{FF2B5EF4-FFF2-40B4-BE49-F238E27FC236}">
                  <a16:creationId xmlns:a16="http://schemas.microsoft.com/office/drawing/2014/main" id="{F4C224B0-FD3D-DA64-8425-8B298B7EC1BE}"/>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1" name="Group 120">
            <a:extLst>
              <a:ext uri="{FF2B5EF4-FFF2-40B4-BE49-F238E27FC236}">
                <a16:creationId xmlns:a16="http://schemas.microsoft.com/office/drawing/2014/main" id="{912D3283-7102-EB50-E3F8-731074F72FB8}"/>
              </a:ext>
            </a:extLst>
          </p:cNvPr>
          <p:cNvGrpSpPr/>
          <p:nvPr/>
        </p:nvGrpSpPr>
        <p:grpSpPr>
          <a:xfrm>
            <a:off x="7998068" y="2357256"/>
            <a:ext cx="617157" cy="637020"/>
            <a:chOff x="7364810" y="478631"/>
            <a:chExt cx="617157" cy="899662"/>
          </a:xfrm>
        </p:grpSpPr>
        <p:sp>
          <p:nvSpPr>
            <p:cNvPr id="122" name="TextBox 121">
              <a:extLst>
                <a:ext uri="{FF2B5EF4-FFF2-40B4-BE49-F238E27FC236}">
                  <a16:creationId xmlns:a16="http://schemas.microsoft.com/office/drawing/2014/main" id="{2011D2AA-BF29-15C0-3025-724B19C952F2}"/>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23" name="Straight Connector 122">
              <a:extLst>
                <a:ext uri="{FF2B5EF4-FFF2-40B4-BE49-F238E27FC236}">
                  <a16:creationId xmlns:a16="http://schemas.microsoft.com/office/drawing/2014/main" id="{A3A56E66-9D88-7058-C809-A9998E7618D0}"/>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4" name="Group 123">
            <a:extLst>
              <a:ext uri="{FF2B5EF4-FFF2-40B4-BE49-F238E27FC236}">
                <a16:creationId xmlns:a16="http://schemas.microsoft.com/office/drawing/2014/main" id="{506575BA-1E4B-CCC4-1B8A-D2699C484C62}"/>
              </a:ext>
            </a:extLst>
          </p:cNvPr>
          <p:cNvGrpSpPr/>
          <p:nvPr/>
        </p:nvGrpSpPr>
        <p:grpSpPr>
          <a:xfrm>
            <a:off x="3335420" y="2357260"/>
            <a:ext cx="617157" cy="637013"/>
            <a:chOff x="2702162" y="478635"/>
            <a:chExt cx="617157" cy="899635"/>
          </a:xfrm>
        </p:grpSpPr>
        <p:sp>
          <p:nvSpPr>
            <p:cNvPr id="125" name="TextBox 124">
              <a:extLst>
                <a:ext uri="{FF2B5EF4-FFF2-40B4-BE49-F238E27FC236}">
                  <a16:creationId xmlns:a16="http://schemas.microsoft.com/office/drawing/2014/main" id="{B97373E8-EE79-DD0A-3D77-00A001F2F439}"/>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26" name="Straight Connector 125">
              <a:extLst>
                <a:ext uri="{FF2B5EF4-FFF2-40B4-BE49-F238E27FC236}">
                  <a16:creationId xmlns:a16="http://schemas.microsoft.com/office/drawing/2014/main" id="{77229D3F-283F-9004-DC2A-92AD377BD15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7" name="Group 126">
            <a:extLst>
              <a:ext uri="{FF2B5EF4-FFF2-40B4-BE49-F238E27FC236}">
                <a16:creationId xmlns:a16="http://schemas.microsoft.com/office/drawing/2014/main" id="{EE18C721-58DA-1747-2A6B-BDCF6FFB65B6}"/>
              </a:ext>
            </a:extLst>
          </p:cNvPr>
          <p:cNvGrpSpPr/>
          <p:nvPr/>
        </p:nvGrpSpPr>
        <p:grpSpPr>
          <a:xfrm>
            <a:off x="5670637" y="2359641"/>
            <a:ext cx="617157" cy="634778"/>
            <a:chOff x="5037379" y="481016"/>
            <a:chExt cx="617157" cy="897559"/>
          </a:xfrm>
        </p:grpSpPr>
        <p:sp>
          <p:nvSpPr>
            <p:cNvPr id="128" name="TextBox 127">
              <a:extLst>
                <a:ext uri="{FF2B5EF4-FFF2-40B4-BE49-F238E27FC236}">
                  <a16:creationId xmlns:a16="http://schemas.microsoft.com/office/drawing/2014/main" id="{64C5C668-FD0B-BE36-74D9-CF913851407C}"/>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29" name="Straight Connector 128">
              <a:extLst>
                <a:ext uri="{FF2B5EF4-FFF2-40B4-BE49-F238E27FC236}">
                  <a16:creationId xmlns:a16="http://schemas.microsoft.com/office/drawing/2014/main" id="{BF9004F5-5A60-DE83-CF63-0BC7D9C06159}"/>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30" name="TextBox 129">
            <a:extLst>
              <a:ext uri="{FF2B5EF4-FFF2-40B4-BE49-F238E27FC236}">
                <a16:creationId xmlns:a16="http://schemas.microsoft.com/office/drawing/2014/main" id="{B2FCE654-6392-C841-606A-F1060E989CE7}"/>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31" name="Rounded Rectangle 23">
            <a:extLst>
              <a:ext uri="{FF2B5EF4-FFF2-40B4-BE49-F238E27FC236}">
                <a16:creationId xmlns:a16="http://schemas.microsoft.com/office/drawing/2014/main" id="{8E1FFEB0-98C5-7BAB-64A7-F224D0C19917}"/>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Rectangle 131">
            <a:extLst>
              <a:ext uri="{FF2B5EF4-FFF2-40B4-BE49-F238E27FC236}">
                <a16:creationId xmlns:a16="http://schemas.microsoft.com/office/drawing/2014/main" id="{992BCFB8-B9EB-7DA7-4760-AC2E6BCE9B95}"/>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Rectangle 132">
            <a:extLst>
              <a:ext uri="{FF2B5EF4-FFF2-40B4-BE49-F238E27FC236}">
                <a16:creationId xmlns:a16="http://schemas.microsoft.com/office/drawing/2014/main" id="{205F80A1-F189-49B4-69D8-18D53BD58CBE}"/>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Rectangle 133">
            <a:extLst>
              <a:ext uri="{FF2B5EF4-FFF2-40B4-BE49-F238E27FC236}">
                <a16:creationId xmlns:a16="http://schemas.microsoft.com/office/drawing/2014/main" id="{F47242F9-CCD1-5B0F-5B91-F6B7ED95DD69}"/>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35" name="Group 134">
            <a:extLst>
              <a:ext uri="{FF2B5EF4-FFF2-40B4-BE49-F238E27FC236}">
                <a16:creationId xmlns:a16="http://schemas.microsoft.com/office/drawing/2014/main" id="{A897F949-37FA-1465-B265-5AECC5F45699}"/>
              </a:ext>
            </a:extLst>
          </p:cNvPr>
          <p:cNvGrpSpPr/>
          <p:nvPr/>
        </p:nvGrpSpPr>
        <p:grpSpPr>
          <a:xfrm>
            <a:off x="1748147" y="3236799"/>
            <a:ext cx="617157" cy="640361"/>
            <a:chOff x="1214614" y="1364451"/>
            <a:chExt cx="617157" cy="905589"/>
          </a:xfrm>
        </p:grpSpPr>
        <p:sp>
          <p:nvSpPr>
            <p:cNvPr id="136" name="TextBox 135">
              <a:extLst>
                <a:ext uri="{FF2B5EF4-FFF2-40B4-BE49-F238E27FC236}">
                  <a16:creationId xmlns:a16="http://schemas.microsoft.com/office/drawing/2014/main" id="{92AC0BD4-5BDF-B476-9856-886529FD2083}"/>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37" name="Straight Connector 136">
              <a:extLst>
                <a:ext uri="{FF2B5EF4-FFF2-40B4-BE49-F238E27FC236}">
                  <a16:creationId xmlns:a16="http://schemas.microsoft.com/office/drawing/2014/main" id="{0F3616DD-4E5E-455D-C7C9-1AC94C325B4D}"/>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8" name="Group 137">
            <a:extLst>
              <a:ext uri="{FF2B5EF4-FFF2-40B4-BE49-F238E27FC236}">
                <a16:creationId xmlns:a16="http://schemas.microsoft.com/office/drawing/2014/main" id="{52516E53-218D-D027-A16D-94BDA8043DFB}"/>
              </a:ext>
            </a:extLst>
          </p:cNvPr>
          <p:cNvGrpSpPr/>
          <p:nvPr/>
        </p:nvGrpSpPr>
        <p:grpSpPr>
          <a:xfrm>
            <a:off x="7997403" y="3239981"/>
            <a:ext cx="428002" cy="637020"/>
            <a:chOff x="7364810" y="478631"/>
            <a:chExt cx="428002" cy="899662"/>
          </a:xfrm>
        </p:grpSpPr>
        <p:sp>
          <p:nvSpPr>
            <p:cNvPr id="139" name="TextBox 138">
              <a:extLst>
                <a:ext uri="{FF2B5EF4-FFF2-40B4-BE49-F238E27FC236}">
                  <a16:creationId xmlns:a16="http://schemas.microsoft.com/office/drawing/2014/main" id="{94E7CA30-FEF1-7099-8028-57D87405480D}"/>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40" name="Straight Connector 139">
              <a:extLst>
                <a:ext uri="{FF2B5EF4-FFF2-40B4-BE49-F238E27FC236}">
                  <a16:creationId xmlns:a16="http://schemas.microsoft.com/office/drawing/2014/main" id="{648B2757-C471-602F-F18A-1E0F41F5B02E}"/>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1" name="Group 140">
            <a:extLst>
              <a:ext uri="{FF2B5EF4-FFF2-40B4-BE49-F238E27FC236}">
                <a16:creationId xmlns:a16="http://schemas.microsoft.com/office/drawing/2014/main" id="{996060B2-7BE4-DDE5-043D-62A1D0B5C974}"/>
              </a:ext>
            </a:extLst>
          </p:cNvPr>
          <p:cNvGrpSpPr/>
          <p:nvPr/>
        </p:nvGrpSpPr>
        <p:grpSpPr>
          <a:xfrm>
            <a:off x="3334755" y="3239985"/>
            <a:ext cx="428002" cy="637013"/>
            <a:chOff x="2702162" y="478635"/>
            <a:chExt cx="428002" cy="899635"/>
          </a:xfrm>
        </p:grpSpPr>
        <p:sp>
          <p:nvSpPr>
            <p:cNvPr id="142" name="TextBox 141">
              <a:extLst>
                <a:ext uri="{FF2B5EF4-FFF2-40B4-BE49-F238E27FC236}">
                  <a16:creationId xmlns:a16="http://schemas.microsoft.com/office/drawing/2014/main" id="{B73B5953-D549-118F-1929-3176E80E6679}"/>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43" name="Straight Connector 142">
              <a:extLst>
                <a:ext uri="{FF2B5EF4-FFF2-40B4-BE49-F238E27FC236}">
                  <a16:creationId xmlns:a16="http://schemas.microsoft.com/office/drawing/2014/main" id="{575A419C-3E7F-5570-5A65-1C28224B0CB6}"/>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4" name="Group 143">
            <a:extLst>
              <a:ext uri="{FF2B5EF4-FFF2-40B4-BE49-F238E27FC236}">
                <a16:creationId xmlns:a16="http://schemas.microsoft.com/office/drawing/2014/main" id="{BCA05BC7-5466-6583-B113-C9EB597DCF26}"/>
              </a:ext>
            </a:extLst>
          </p:cNvPr>
          <p:cNvGrpSpPr/>
          <p:nvPr/>
        </p:nvGrpSpPr>
        <p:grpSpPr>
          <a:xfrm>
            <a:off x="5669972" y="3242366"/>
            <a:ext cx="428002" cy="634778"/>
            <a:chOff x="5037379" y="481016"/>
            <a:chExt cx="428002" cy="897559"/>
          </a:xfrm>
        </p:grpSpPr>
        <p:sp>
          <p:nvSpPr>
            <p:cNvPr id="145" name="TextBox 144">
              <a:extLst>
                <a:ext uri="{FF2B5EF4-FFF2-40B4-BE49-F238E27FC236}">
                  <a16:creationId xmlns:a16="http://schemas.microsoft.com/office/drawing/2014/main" id="{50B14FFA-D8E6-F8C5-32E2-CFCFC9A8ADDD}"/>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46" name="Straight Connector 145">
              <a:extLst>
                <a:ext uri="{FF2B5EF4-FFF2-40B4-BE49-F238E27FC236}">
                  <a16:creationId xmlns:a16="http://schemas.microsoft.com/office/drawing/2014/main" id="{31739943-8EE9-5082-E046-61C50B8FC64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7" name="TextBox 146">
            <a:extLst>
              <a:ext uri="{FF2B5EF4-FFF2-40B4-BE49-F238E27FC236}">
                <a16:creationId xmlns:a16="http://schemas.microsoft.com/office/drawing/2014/main" id="{985EEA71-AF14-E39A-8712-F962514ABE05}"/>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48" name="Rounded Rectangle 23">
            <a:extLst>
              <a:ext uri="{FF2B5EF4-FFF2-40B4-BE49-F238E27FC236}">
                <a16:creationId xmlns:a16="http://schemas.microsoft.com/office/drawing/2014/main" id="{043A5B41-0C6D-19E2-5437-44545B4D1619}"/>
              </a:ext>
            </a:extLst>
          </p:cNvPr>
          <p:cNvSpPr/>
          <p:nvPr/>
        </p:nvSpPr>
        <p:spPr bwMode="auto">
          <a:xfrm>
            <a:off x="1067415" y="4096905"/>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Rectangle 148">
            <a:extLst>
              <a:ext uri="{FF2B5EF4-FFF2-40B4-BE49-F238E27FC236}">
                <a16:creationId xmlns:a16="http://schemas.microsoft.com/office/drawing/2014/main" id="{1BC319F0-715D-A1FD-F57D-5D7636418A0C}"/>
              </a:ext>
            </a:extLst>
          </p:cNvPr>
          <p:cNvSpPr/>
          <p:nvPr/>
        </p:nvSpPr>
        <p:spPr bwMode="auto">
          <a:xfrm>
            <a:off x="1967357" y="42054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Rectangle 149">
            <a:extLst>
              <a:ext uri="{FF2B5EF4-FFF2-40B4-BE49-F238E27FC236}">
                <a16:creationId xmlns:a16="http://schemas.microsoft.com/office/drawing/2014/main" id="{3B505136-4665-B976-F959-AC447C9BE9F0}"/>
              </a:ext>
            </a:extLst>
          </p:cNvPr>
          <p:cNvSpPr/>
          <p:nvPr/>
        </p:nvSpPr>
        <p:spPr bwMode="auto">
          <a:xfrm>
            <a:off x="3601101" y="42054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1" name="Rectangle 150">
            <a:extLst>
              <a:ext uri="{FF2B5EF4-FFF2-40B4-BE49-F238E27FC236}">
                <a16:creationId xmlns:a16="http://schemas.microsoft.com/office/drawing/2014/main" id="{C44AEFEB-0192-03C4-78C0-1F2BBEB89F81}"/>
              </a:ext>
            </a:extLst>
          </p:cNvPr>
          <p:cNvSpPr/>
          <p:nvPr/>
        </p:nvSpPr>
        <p:spPr bwMode="auto">
          <a:xfrm>
            <a:off x="5932162" y="42069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52" name="Group 151">
            <a:extLst>
              <a:ext uri="{FF2B5EF4-FFF2-40B4-BE49-F238E27FC236}">
                <a16:creationId xmlns:a16="http://schemas.microsoft.com/office/drawing/2014/main" id="{1C4EB25D-80D0-516D-7481-1AF9881B710E}"/>
              </a:ext>
            </a:extLst>
          </p:cNvPr>
          <p:cNvGrpSpPr/>
          <p:nvPr/>
        </p:nvGrpSpPr>
        <p:grpSpPr>
          <a:xfrm>
            <a:off x="1749427" y="4205922"/>
            <a:ext cx="428002" cy="640361"/>
            <a:chOff x="1214614" y="1364451"/>
            <a:chExt cx="428002" cy="905589"/>
          </a:xfrm>
        </p:grpSpPr>
        <p:sp>
          <p:nvSpPr>
            <p:cNvPr id="153" name="TextBox 152">
              <a:extLst>
                <a:ext uri="{FF2B5EF4-FFF2-40B4-BE49-F238E27FC236}">
                  <a16:creationId xmlns:a16="http://schemas.microsoft.com/office/drawing/2014/main" id="{87110734-0CF1-B313-D7EE-1023C7E765F3}"/>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54" name="Straight Connector 153">
              <a:extLst>
                <a:ext uri="{FF2B5EF4-FFF2-40B4-BE49-F238E27FC236}">
                  <a16:creationId xmlns:a16="http://schemas.microsoft.com/office/drawing/2014/main" id="{3A54A254-80C1-7A2A-6127-84376BFA2B0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5" name="Group 154">
            <a:extLst>
              <a:ext uri="{FF2B5EF4-FFF2-40B4-BE49-F238E27FC236}">
                <a16:creationId xmlns:a16="http://schemas.microsoft.com/office/drawing/2014/main" id="{B8F5AB05-3D7E-37F8-2C30-452775242C5B}"/>
              </a:ext>
            </a:extLst>
          </p:cNvPr>
          <p:cNvGrpSpPr/>
          <p:nvPr/>
        </p:nvGrpSpPr>
        <p:grpSpPr>
          <a:xfrm>
            <a:off x="7998683" y="4209104"/>
            <a:ext cx="517770" cy="637020"/>
            <a:chOff x="7364810" y="478631"/>
            <a:chExt cx="517770" cy="899662"/>
          </a:xfrm>
        </p:grpSpPr>
        <p:sp>
          <p:nvSpPr>
            <p:cNvPr id="156" name="TextBox 155">
              <a:extLst>
                <a:ext uri="{FF2B5EF4-FFF2-40B4-BE49-F238E27FC236}">
                  <a16:creationId xmlns:a16="http://schemas.microsoft.com/office/drawing/2014/main" id="{3A5BBA6A-C64A-9AB8-2862-EECB3FFC684C}"/>
                </a:ext>
              </a:extLst>
            </p:cNvPr>
            <p:cNvSpPr txBox="1"/>
            <p:nvPr/>
          </p:nvSpPr>
          <p:spPr bwMode="auto">
            <a:xfrm>
              <a:off x="7364810" y="1139223"/>
              <a:ext cx="517770"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57" name="Straight Connector 156">
              <a:extLst>
                <a:ext uri="{FF2B5EF4-FFF2-40B4-BE49-F238E27FC236}">
                  <a16:creationId xmlns:a16="http://schemas.microsoft.com/office/drawing/2014/main" id="{55B09FCF-4F74-9A16-0EBA-D18C9F4ED6BC}"/>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8" name="Group 157">
            <a:extLst>
              <a:ext uri="{FF2B5EF4-FFF2-40B4-BE49-F238E27FC236}">
                <a16:creationId xmlns:a16="http://schemas.microsoft.com/office/drawing/2014/main" id="{C69CBBB6-3234-7EA2-186A-767B7CF1EA8A}"/>
              </a:ext>
            </a:extLst>
          </p:cNvPr>
          <p:cNvGrpSpPr/>
          <p:nvPr/>
        </p:nvGrpSpPr>
        <p:grpSpPr>
          <a:xfrm>
            <a:off x="3336035" y="4209108"/>
            <a:ext cx="517770" cy="637013"/>
            <a:chOff x="2702162" y="478635"/>
            <a:chExt cx="517770" cy="899635"/>
          </a:xfrm>
        </p:grpSpPr>
        <p:sp>
          <p:nvSpPr>
            <p:cNvPr id="159" name="TextBox 158">
              <a:extLst>
                <a:ext uri="{FF2B5EF4-FFF2-40B4-BE49-F238E27FC236}">
                  <a16:creationId xmlns:a16="http://schemas.microsoft.com/office/drawing/2014/main" id="{8973E7AA-7CCB-5474-5884-8D555A7102FC}"/>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60" name="Straight Connector 159">
              <a:extLst>
                <a:ext uri="{FF2B5EF4-FFF2-40B4-BE49-F238E27FC236}">
                  <a16:creationId xmlns:a16="http://schemas.microsoft.com/office/drawing/2014/main" id="{46A3BDF6-7E27-CBAF-8CCF-FA1169127E7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1" name="Group 160">
            <a:extLst>
              <a:ext uri="{FF2B5EF4-FFF2-40B4-BE49-F238E27FC236}">
                <a16:creationId xmlns:a16="http://schemas.microsoft.com/office/drawing/2014/main" id="{B7E03FB3-7476-3930-A151-10C194662EAD}"/>
              </a:ext>
            </a:extLst>
          </p:cNvPr>
          <p:cNvGrpSpPr/>
          <p:nvPr/>
        </p:nvGrpSpPr>
        <p:grpSpPr>
          <a:xfrm>
            <a:off x="5671252" y="4211489"/>
            <a:ext cx="517770" cy="634778"/>
            <a:chOff x="5037379" y="481016"/>
            <a:chExt cx="517770" cy="897559"/>
          </a:xfrm>
        </p:grpSpPr>
        <p:sp>
          <p:nvSpPr>
            <p:cNvPr id="162" name="TextBox 161">
              <a:extLst>
                <a:ext uri="{FF2B5EF4-FFF2-40B4-BE49-F238E27FC236}">
                  <a16:creationId xmlns:a16="http://schemas.microsoft.com/office/drawing/2014/main" id="{EFEE36D8-FB60-AA7B-C651-D2AB85B595DF}"/>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63" name="Straight Connector 162">
              <a:extLst>
                <a:ext uri="{FF2B5EF4-FFF2-40B4-BE49-F238E27FC236}">
                  <a16:creationId xmlns:a16="http://schemas.microsoft.com/office/drawing/2014/main" id="{C6D0B3DA-5303-B019-2B55-5C20371286D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64" name="TextBox 163">
            <a:extLst>
              <a:ext uri="{FF2B5EF4-FFF2-40B4-BE49-F238E27FC236}">
                <a16:creationId xmlns:a16="http://schemas.microsoft.com/office/drawing/2014/main" id="{7D08D472-3CC6-1BDA-0826-85D2680565DE}"/>
              </a:ext>
            </a:extLst>
          </p:cNvPr>
          <p:cNvSpPr txBox="1"/>
          <p:nvPr/>
        </p:nvSpPr>
        <p:spPr bwMode="auto">
          <a:xfrm>
            <a:off x="1272240" y="42631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65" name="Rounded Rectangle 94">
            <a:extLst>
              <a:ext uri="{FF2B5EF4-FFF2-40B4-BE49-F238E27FC236}">
                <a16:creationId xmlns:a16="http://schemas.microsoft.com/office/drawing/2014/main" id="{69161E84-D1FB-8449-CD9F-E66265988C30}"/>
              </a:ext>
            </a:extLst>
          </p:cNvPr>
          <p:cNvSpPr/>
          <p:nvPr/>
        </p:nvSpPr>
        <p:spPr bwMode="auto">
          <a:xfrm>
            <a:off x="1066135" y="219459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66" name="Rounded Rectangle 94">
            <a:extLst>
              <a:ext uri="{FF2B5EF4-FFF2-40B4-BE49-F238E27FC236}">
                <a16:creationId xmlns:a16="http://schemas.microsoft.com/office/drawing/2014/main" id="{73D1D1BB-E32A-5419-7D97-65E645CC04D2}"/>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67" name="Rounded Rectangle 94">
            <a:extLst>
              <a:ext uri="{FF2B5EF4-FFF2-40B4-BE49-F238E27FC236}">
                <a16:creationId xmlns:a16="http://schemas.microsoft.com/office/drawing/2014/main" id="{84C9D112-625D-870B-BFFF-D798EB6B257A}"/>
              </a:ext>
            </a:extLst>
          </p:cNvPr>
          <p:cNvSpPr/>
          <p:nvPr/>
        </p:nvSpPr>
        <p:spPr bwMode="auto">
          <a:xfrm>
            <a:off x="1059113" y="4036217"/>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68" name="Rounded Rectangle 86">
            <a:extLst>
              <a:ext uri="{FF2B5EF4-FFF2-40B4-BE49-F238E27FC236}">
                <a16:creationId xmlns:a16="http://schemas.microsoft.com/office/drawing/2014/main" id="{7E251800-E3D9-E0D7-9640-38DC989EA612}"/>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14" name="Rounded Rectangle 94">
            <a:extLst>
              <a:ext uri="{FF2B5EF4-FFF2-40B4-BE49-F238E27FC236}">
                <a16:creationId xmlns:a16="http://schemas.microsoft.com/office/drawing/2014/main" id="{93AE48C1-6B4E-854D-B6DF-42A86FFDF914}"/>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02" name="Rounded Rectangle 101"/>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Tree>
    <p:extLst>
      <p:ext uri="{BB962C8B-B14F-4D97-AF65-F5344CB8AC3E}">
        <p14:creationId xmlns:p14="http://schemas.microsoft.com/office/powerpoint/2010/main" val="262727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906908" y="4848041"/>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17</a:t>
            </a:fld>
            <a:endParaRPr lang="en-US" dirty="0">
              <a:solidFill>
                <a:schemeClr val="bg1"/>
              </a:solidFill>
            </a:endParaRPr>
          </a:p>
        </p:txBody>
      </p:sp>
      <p:sp>
        <p:nvSpPr>
          <p:cNvPr id="4" name="Google Shape;268;p8">
            <a:extLst>
              <a:ext uri="{FF2B5EF4-FFF2-40B4-BE49-F238E27FC236}">
                <a16:creationId xmlns:a16="http://schemas.microsoft.com/office/drawing/2014/main" id="{771AC2B3-979C-9BDB-1933-1DF951B25EC2}"/>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5" name="Rounded Rectangle 23">
            <a:extLst>
              <a:ext uri="{FF2B5EF4-FFF2-40B4-BE49-F238E27FC236}">
                <a16:creationId xmlns:a16="http://schemas.microsoft.com/office/drawing/2014/main" id="{036BAB22-38D3-19A7-3BD8-923964B7B583}"/>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4F4C538D-D51C-F844-8FE4-6BBF96CEA9F6}"/>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AA348540-2C78-2A0C-C271-4B50800D1288}"/>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A30897CC-7904-57FA-0941-4A694EC7B11A}"/>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5775CA2E-D434-E5C9-F3AE-5D9725F94D71}"/>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C3242C23-786C-02C0-BC56-6E1F0496FC06}"/>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2D384CF2-5B40-D56D-6C87-E16F4910E304}"/>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6ECC20AC-D441-92FA-E922-4C34D1FC81A8}"/>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B5885254-4245-4942-3FEC-2D1AD9D4B548}"/>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B6BD5919-3477-A5CE-7436-1FC7E755EADC}"/>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91AB2501-8042-4AB3-1738-0F390D2C15DD}"/>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806BBB72-D7E9-C211-12B1-9ECA23C5F4E9}"/>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B93105D7-08EC-9AB0-02E1-6F62B706E0A4}"/>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6428B03C-AD64-9D51-577B-01C317684318}"/>
              </a:ext>
            </a:extLst>
          </p:cNvPr>
          <p:cNvGrpSpPr/>
          <p:nvPr/>
        </p:nvGrpSpPr>
        <p:grpSpPr>
          <a:xfrm>
            <a:off x="3367642" y="554835"/>
            <a:ext cx="437620" cy="617778"/>
            <a:chOff x="2746612" y="478635"/>
            <a:chExt cx="437620" cy="829848"/>
          </a:xfrm>
        </p:grpSpPr>
        <p:sp>
          <p:nvSpPr>
            <p:cNvPr id="19" name="TextBox 18">
              <a:extLst>
                <a:ext uri="{FF2B5EF4-FFF2-40B4-BE49-F238E27FC236}">
                  <a16:creationId xmlns:a16="http://schemas.microsoft.com/office/drawing/2014/main" id="{77FB3FC7-2F4B-51C3-AC0C-EFDA6943B04A}"/>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0" name="Straight Connector 19">
              <a:extLst>
                <a:ext uri="{FF2B5EF4-FFF2-40B4-BE49-F238E27FC236}">
                  <a16:creationId xmlns:a16="http://schemas.microsoft.com/office/drawing/2014/main" id="{A829D9E6-0B79-89AE-424E-804B1C79EF99}"/>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 name="Group 20">
            <a:extLst>
              <a:ext uri="{FF2B5EF4-FFF2-40B4-BE49-F238E27FC236}">
                <a16:creationId xmlns:a16="http://schemas.microsoft.com/office/drawing/2014/main" id="{2377A9EC-2473-28A5-9437-E414F20588F4}"/>
              </a:ext>
            </a:extLst>
          </p:cNvPr>
          <p:cNvGrpSpPr/>
          <p:nvPr/>
        </p:nvGrpSpPr>
        <p:grpSpPr>
          <a:xfrm>
            <a:off x="5698886" y="557216"/>
            <a:ext cx="437620" cy="593145"/>
            <a:chOff x="5077856" y="481016"/>
            <a:chExt cx="437620" cy="827483"/>
          </a:xfrm>
        </p:grpSpPr>
        <p:sp>
          <p:nvSpPr>
            <p:cNvPr id="22" name="TextBox 21">
              <a:extLst>
                <a:ext uri="{FF2B5EF4-FFF2-40B4-BE49-F238E27FC236}">
                  <a16:creationId xmlns:a16="http://schemas.microsoft.com/office/drawing/2014/main" id="{8539EDE2-D5AB-CEC4-BB21-B975AB778D8F}"/>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05" name="Straight Connector 104">
              <a:extLst>
                <a:ext uri="{FF2B5EF4-FFF2-40B4-BE49-F238E27FC236}">
                  <a16:creationId xmlns:a16="http://schemas.microsoft.com/office/drawing/2014/main" id="{BCDE9598-6DD6-6A84-3C12-9CD07A940D7E}"/>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06" name="Straight Connector 105">
            <a:extLst>
              <a:ext uri="{FF2B5EF4-FFF2-40B4-BE49-F238E27FC236}">
                <a16:creationId xmlns:a16="http://schemas.microsoft.com/office/drawing/2014/main" id="{98F86EDB-DFAF-BF15-D83B-0467396650B3}"/>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07" name="Group 106">
            <a:extLst>
              <a:ext uri="{FF2B5EF4-FFF2-40B4-BE49-F238E27FC236}">
                <a16:creationId xmlns:a16="http://schemas.microsoft.com/office/drawing/2014/main" id="{3768D976-ECBC-E5E3-227E-9BFF5935FAD3}"/>
              </a:ext>
            </a:extLst>
          </p:cNvPr>
          <p:cNvGrpSpPr/>
          <p:nvPr/>
        </p:nvGrpSpPr>
        <p:grpSpPr>
          <a:xfrm>
            <a:off x="1706104" y="1423881"/>
            <a:ext cx="437620" cy="590783"/>
            <a:chOff x="1214614" y="1364451"/>
            <a:chExt cx="437620" cy="835476"/>
          </a:xfrm>
        </p:grpSpPr>
        <p:sp>
          <p:nvSpPr>
            <p:cNvPr id="108" name="TextBox 107">
              <a:extLst>
                <a:ext uri="{FF2B5EF4-FFF2-40B4-BE49-F238E27FC236}">
                  <a16:creationId xmlns:a16="http://schemas.microsoft.com/office/drawing/2014/main" id="{2EE2DF4E-B882-8803-9D42-45ADC70B9D4B}"/>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09" name="Straight Connector 108">
              <a:extLst>
                <a:ext uri="{FF2B5EF4-FFF2-40B4-BE49-F238E27FC236}">
                  <a16:creationId xmlns:a16="http://schemas.microsoft.com/office/drawing/2014/main" id="{5F58C4A5-3299-B0A7-D74A-556CE717846B}"/>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10" name="Group 109">
            <a:extLst>
              <a:ext uri="{FF2B5EF4-FFF2-40B4-BE49-F238E27FC236}">
                <a16:creationId xmlns:a16="http://schemas.microsoft.com/office/drawing/2014/main" id="{4F31C4DA-A552-6C5B-4C3A-B5714751C9E7}"/>
              </a:ext>
            </a:extLst>
          </p:cNvPr>
          <p:cNvGrpSpPr/>
          <p:nvPr/>
        </p:nvGrpSpPr>
        <p:grpSpPr>
          <a:xfrm>
            <a:off x="7955360" y="1427062"/>
            <a:ext cx="527388" cy="587602"/>
            <a:chOff x="7364810" y="478631"/>
            <a:chExt cx="527388" cy="829869"/>
          </a:xfrm>
        </p:grpSpPr>
        <p:sp>
          <p:nvSpPr>
            <p:cNvPr id="111" name="TextBox 110">
              <a:extLst>
                <a:ext uri="{FF2B5EF4-FFF2-40B4-BE49-F238E27FC236}">
                  <a16:creationId xmlns:a16="http://schemas.microsoft.com/office/drawing/2014/main" id="{DE5A90E8-34BD-5025-C2BD-D618BDBBB2F9}"/>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12" name="Straight Connector 111">
              <a:extLst>
                <a:ext uri="{FF2B5EF4-FFF2-40B4-BE49-F238E27FC236}">
                  <a16:creationId xmlns:a16="http://schemas.microsoft.com/office/drawing/2014/main" id="{8CCD0AA5-F640-3BCC-4D1C-6FB907A21652}"/>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13" name="Group 112">
            <a:extLst>
              <a:ext uri="{FF2B5EF4-FFF2-40B4-BE49-F238E27FC236}">
                <a16:creationId xmlns:a16="http://schemas.microsoft.com/office/drawing/2014/main" id="{16698403-37D8-7C31-BA5F-9351E55DA953}"/>
              </a:ext>
            </a:extLst>
          </p:cNvPr>
          <p:cNvGrpSpPr/>
          <p:nvPr/>
        </p:nvGrpSpPr>
        <p:grpSpPr>
          <a:xfrm>
            <a:off x="3292712" y="1427066"/>
            <a:ext cx="527388" cy="587598"/>
            <a:chOff x="2702162" y="478635"/>
            <a:chExt cx="527388" cy="829848"/>
          </a:xfrm>
        </p:grpSpPr>
        <p:sp>
          <p:nvSpPr>
            <p:cNvPr id="114" name="TextBox 113">
              <a:extLst>
                <a:ext uri="{FF2B5EF4-FFF2-40B4-BE49-F238E27FC236}">
                  <a16:creationId xmlns:a16="http://schemas.microsoft.com/office/drawing/2014/main" id="{44E6E20C-FE79-C1B1-82BA-2E3E55AF8A3F}"/>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15" name="Straight Connector 114">
              <a:extLst>
                <a:ext uri="{FF2B5EF4-FFF2-40B4-BE49-F238E27FC236}">
                  <a16:creationId xmlns:a16="http://schemas.microsoft.com/office/drawing/2014/main" id="{DF3D20BC-8138-B895-EBEF-98BD9BD5F27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16" name="Group 115">
            <a:extLst>
              <a:ext uri="{FF2B5EF4-FFF2-40B4-BE49-F238E27FC236}">
                <a16:creationId xmlns:a16="http://schemas.microsoft.com/office/drawing/2014/main" id="{9B4139DA-5AE2-8B17-279F-EE3EB2A609A0}"/>
              </a:ext>
            </a:extLst>
          </p:cNvPr>
          <p:cNvGrpSpPr/>
          <p:nvPr/>
        </p:nvGrpSpPr>
        <p:grpSpPr>
          <a:xfrm>
            <a:off x="5627929" y="1429447"/>
            <a:ext cx="527388" cy="585218"/>
            <a:chOff x="5037379" y="481016"/>
            <a:chExt cx="527388" cy="827483"/>
          </a:xfrm>
        </p:grpSpPr>
        <p:sp>
          <p:nvSpPr>
            <p:cNvPr id="117" name="TextBox 116">
              <a:extLst>
                <a:ext uri="{FF2B5EF4-FFF2-40B4-BE49-F238E27FC236}">
                  <a16:creationId xmlns:a16="http://schemas.microsoft.com/office/drawing/2014/main" id="{C1B50A20-A16D-F619-D439-518F41573F06}"/>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18" name="Straight Connector 117">
              <a:extLst>
                <a:ext uri="{FF2B5EF4-FFF2-40B4-BE49-F238E27FC236}">
                  <a16:creationId xmlns:a16="http://schemas.microsoft.com/office/drawing/2014/main" id="{7C455DEE-55CF-4B6A-A7A1-A3B1F95EA1A4}"/>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19" name="Rounded Rectangle 85">
            <a:extLst>
              <a:ext uri="{FF2B5EF4-FFF2-40B4-BE49-F238E27FC236}">
                <a16:creationId xmlns:a16="http://schemas.microsoft.com/office/drawing/2014/main" id="{E833B48E-52C4-4700-BEB6-BD252D5E5EAF}"/>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20" name="Rounded Rectangle 87">
            <a:extLst>
              <a:ext uri="{FF2B5EF4-FFF2-40B4-BE49-F238E27FC236}">
                <a16:creationId xmlns:a16="http://schemas.microsoft.com/office/drawing/2014/main" id="{425C72DB-C8B7-ED85-8177-7F1D48017402}"/>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21" name="TextBox 120">
            <a:extLst>
              <a:ext uri="{FF2B5EF4-FFF2-40B4-BE49-F238E27FC236}">
                <a16:creationId xmlns:a16="http://schemas.microsoft.com/office/drawing/2014/main" id="{021F2EC7-8996-1B5B-3B99-7475E2C2A4B5}"/>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22" name="TextBox 121">
            <a:extLst>
              <a:ext uri="{FF2B5EF4-FFF2-40B4-BE49-F238E27FC236}">
                <a16:creationId xmlns:a16="http://schemas.microsoft.com/office/drawing/2014/main" id="{CCB72D08-4F1F-6580-6A83-2F2B230FCB49}"/>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23" name="Rectangle 122">
            <a:extLst>
              <a:ext uri="{FF2B5EF4-FFF2-40B4-BE49-F238E27FC236}">
                <a16:creationId xmlns:a16="http://schemas.microsoft.com/office/drawing/2014/main" id="{CA94EA79-7198-ACD7-C0F8-B78CA9D9E195}"/>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4" name="Rectangle 123">
            <a:extLst>
              <a:ext uri="{FF2B5EF4-FFF2-40B4-BE49-F238E27FC236}">
                <a16:creationId xmlns:a16="http://schemas.microsoft.com/office/drawing/2014/main" id="{4B21FC85-DD98-666E-CAA5-61B0A55A691F}"/>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5" name="Rectangle 124">
            <a:extLst>
              <a:ext uri="{FF2B5EF4-FFF2-40B4-BE49-F238E27FC236}">
                <a16:creationId xmlns:a16="http://schemas.microsoft.com/office/drawing/2014/main" id="{2F5BEAEB-51EC-0928-5488-3464996153DD}"/>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26" name="Group 125">
            <a:extLst>
              <a:ext uri="{FF2B5EF4-FFF2-40B4-BE49-F238E27FC236}">
                <a16:creationId xmlns:a16="http://schemas.microsoft.com/office/drawing/2014/main" id="{3754EC3B-0768-D3BB-F3FF-4F37ADE2D14F}"/>
              </a:ext>
            </a:extLst>
          </p:cNvPr>
          <p:cNvGrpSpPr/>
          <p:nvPr/>
        </p:nvGrpSpPr>
        <p:grpSpPr>
          <a:xfrm>
            <a:off x="1748812" y="2354074"/>
            <a:ext cx="527388" cy="640361"/>
            <a:chOff x="1214614" y="1364451"/>
            <a:chExt cx="527388" cy="905589"/>
          </a:xfrm>
        </p:grpSpPr>
        <p:sp>
          <p:nvSpPr>
            <p:cNvPr id="127" name="TextBox 126">
              <a:extLst>
                <a:ext uri="{FF2B5EF4-FFF2-40B4-BE49-F238E27FC236}">
                  <a16:creationId xmlns:a16="http://schemas.microsoft.com/office/drawing/2014/main" id="{E9CF33EC-D4D7-0A0A-E0C5-BC7A9C2E9918}"/>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28" name="Straight Connector 127">
              <a:extLst>
                <a:ext uri="{FF2B5EF4-FFF2-40B4-BE49-F238E27FC236}">
                  <a16:creationId xmlns:a16="http://schemas.microsoft.com/office/drawing/2014/main" id="{5B7257FF-4035-401D-39E8-0309A1379803}"/>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9" name="Group 128">
            <a:extLst>
              <a:ext uri="{FF2B5EF4-FFF2-40B4-BE49-F238E27FC236}">
                <a16:creationId xmlns:a16="http://schemas.microsoft.com/office/drawing/2014/main" id="{E0F51DBE-AFEC-DEDD-1136-C499A5DD37A9}"/>
              </a:ext>
            </a:extLst>
          </p:cNvPr>
          <p:cNvGrpSpPr/>
          <p:nvPr/>
        </p:nvGrpSpPr>
        <p:grpSpPr>
          <a:xfrm>
            <a:off x="7998068" y="2357256"/>
            <a:ext cx="617157" cy="637020"/>
            <a:chOff x="7364810" y="478631"/>
            <a:chExt cx="617157" cy="899662"/>
          </a:xfrm>
        </p:grpSpPr>
        <p:sp>
          <p:nvSpPr>
            <p:cNvPr id="130" name="TextBox 129">
              <a:extLst>
                <a:ext uri="{FF2B5EF4-FFF2-40B4-BE49-F238E27FC236}">
                  <a16:creationId xmlns:a16="http://schemas.microsoft.com/office/drawing/2014/main" id="{1EBBFCCD-A61C-E102-E5DE-24B7B7BD34F9}"/>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31" name="Straight Connector 130">
              <a:extLst>
                <a:ext uri="{FF2B5EF4-FFF2-40B4-BE49-F238E27FC236}">
                  <a16:creationId xmlns:a16="http://schemas.microsoft.com/office/drawing/2014/main" id="{9136953B-CF92-4159-42ED-DD4E5115D3AC}"/>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2" name="Group 131">
            <a:extLst>
              <a:ext uri="{FF2B5EF4-FFF2-40B4-BE49-F238E27FC236}">
                <a16:creationId xmlns:a16="http://schemas.microsoft.com/office/drawing/2014/main" id="{3F0F4528-4D97-AED6-E992-A9685E6A6D38}"/>
              </a:ext>
            </a:extLst>
          </p:cNvPr>
          <p:cNvGrpSpPr/>
          <p:nvPr/>
        </p:nvGrpSpPr>
        <p:grpSpPr>
          <a:xfrm>
            <a:off x="3335420" y="2357260"/>
            <a:ext cx="617157" cy="637013"/>
            <a:chOff x="2702162" y="478635"/>
            <a:chExt cx="617157" cy="899635"/>
          </a:xfrm>
        </p:grpSpPr>
        <p:sp>
          <p:nvSpPr>
            <p:cNvPr id="133" name="TextBox 132">
              <a:extLst>
                <a:ext uri="{FF2B5EF4-FFF2-40B4-BE49-F238E27FC236}">
                  <a16:creationId xmlns:a16="http://schemas.microsoft.com/office/drawing/2014/main" id="{4E208D6A-1EF5-87D5-D233-8D409617AAAD}"/>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34" name="Straight Connector 133">
              <a:extLst>
                <a:ext uri="{FF2B5EF4-FFF2-40B4-BE49-F238E27FC236}">
                  <a16:creationId xmlns:a16="http://schemas.microsoft.com/office/drawing/2014/main" id="{7A68D8AE-85A7-4170-F4B7-ED2F4989A9BE}"/>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5" name="Group 134">
            <a:extLst>
              <a:ext uri="{FF2B5EF4-FFF2-40B4-BE49-F238E27FC236}">
                <a16:creationId xmlns:a16="http://schemas.microsoft.com/office/drawing/2014/main" id="{DDB988C7-79D9-8151-B99F-045B748FC4AC}"/>
              </a:ext>
            </a:extLst>
          </p:cNvPr>
          <p:cNvGrpSpPr/>
          <p:nvPr/>
        </p:nvGrpSpPr>
        <p:grpSpPr>
          <a:xfrm>
            <a:off x="5670637" y="2359641"/>
            <a:ext cx="617157" cy="634778"/>
            <a:chOff x="5037379" y="481016"/>
            <a:chExt cx="617157" cy="897559"/>
          </a:xfrm>
        </p:grpSpPr>
        <p:sp>
          <p:nvSpPr>
            <p:cNvPr id="136" name="TextBox 135">
              <a:extLst>
                <a:ext uri="{FF2B5EF4-FFF2-40B4-BE49-F238E27FC236}">
                  <a16:creationId xmlns:a16="http://schemas.microsoft.com/office/drawing/2014/main" id="{65372C2A-E605-E238-4132-BE5D5995616D}"/>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37" name="Straight Connector 136">
              <a:extLst>
                <a:ext uri="{FF2B5EF4-FFF2-40B4-BE49-F238E27FC236}">
                  <a16:creationId xmlns:a16="http://schemas.microsoft.com/office/drawing/2014/main" id="{F1D26CA6-F29E-F88D-1F3B-53389A875861}"/>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38" name="TextBox 137">
            <a:extLst>
              <a:ext uri="{FF2B5EF4-FFF2-40B4-BE49-F238E27FC236}">
                <a16:creationId xmlns:a16="http://schemas.microsoft.com/office/drawing/2014/main" id="{4D67CB6E-489A-50A7-B23F-9992DF92AF3A}"/>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39" name="Rounded Rectangle 23">
            <a:extLst>
              <a:ext uri="{FF2B5EF4-FFF2-40B4-BE49-F238E27FC236}">
                <a16:creationId xmlns:a16="http://schemas.microsoft.com/office/drawing/2014/main" id="{866BB7A6-D286-0235-3829-9692BFAEAAE1}"/>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Rectangle 139">
            <a:extLst>
              <a:ext uri="{FF2B5EF4-FFF2-40B4-BE49-F238E27FC236}">
                <a16:creationId xmlns:a16="http://schemas.microsoft.com/office/drawing/2014/main" id="{2B1A38F1-D07F-B8EF-ABDB-5D7F9156817D}"/>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Rectangle 140">
            <a:extLst>
              <a:ext uri="{FF2B5EF4-FFF2-40B4-BE49-F238E27FC236}">
                <a16:creationId xmlns:a16="http://schemas.microsoft.com/office/drawing/2014/main" id="{4400D792-306C-8A77-09C2-941959BF01D7}"/>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2" name="Rectangle 141">
            <a:extLst>
              <a:ext uri="{FF2B5EF4-FFF2-40B4-BE49-F238E27FC236}">
                <a16:creationId xmlns:a16="http://schemas.microsoft.com/office/drawing/2014/main" id="{331BB6EB-708E-D0C5-F68D-08B711C22E37}"/>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43" name="Group 142">
            <a:extLst>
              <a:ext uri="{FF2B5EF4-FFF2-40B4-BE49-F238E27FC236}">
                <a16:creationId xmlns:a16="http://schemas.microsoft.com/office/drawing/2014/main" id="{24C28C3D-2D1D-BE47-9860-53999EBE3784}"/>
              </a:ext>
            </a:extLst>
          </p:cNvPr>
          <p:cNvGrpSpPr/>
          <p:nvPr/>
        </p:nvGrpSpPr>
        <p:grpSpPr>
          <a:xfrm>
            <a:off x="1748147" y="3236799"/>
            <a:ext cx="617157" cy="640361"/>
            <a:chOff x="1214614" y="1364451"/>
            <a:chExt cx="617157" cy="905589"/>
          </a:xfrm>
        </p:grpSpPr>
        <p:sp>
          <p:nvSpPr>
            <p:cNvPr id="144" name="TextBox 143">
              <a:extLst>
                <a:ext uri="{FF2B5EF4-FFF2-40B4-BE49-F238E27FC236}">
                  <a16:creationId xmlns:a16="http://schemas.microsoft.com/office/drawing/2014/main" id="{4C176B50-28F9-63B1-C5CB-F6F9A71023BD}"/>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45" name="Straight Connector 144">
              <a:extLst>
                <a:ext uri="{FF2B5EF4-FFF2-40B4-BE49-F238E27FC236}">
                  <a16:creationId xmlns:a16="http://schemas.microsoft.com/office/drawing/2014/main" id="{2413A8C6-15A1-6D5D-4E05-33A053F39CE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6" name="Group 145">
            <a:extLst>
              <a:ext uri="{FF2B5EF4-FFF2-40B4-BE49-F238E27FC236}">
                <a16:creationId xmlns:a16="http://schemas.microsoft.com/office/drawing/2014/main" id="{515DB9B4-92E1-53C5-2878-72EEF519E366}"/>
              </a:ext>
            </a:extLst>
          </p:cNvPr>
          <p:cNvGrpSpPr/>
          <p:nvPr/>
        </p:nvGrpSpPr>
        <p:grpSpPr>
          <a:xfrm>
            <a:off x="7997403" y="3239981"/>
            <a:ext cx="428002" cy="637020"/>
            <a:chOff x="7364810" y="478631"/>
            <a:chExt cx="428002" cy="899662"/>
          </a:xfrm>
        </p:grpSpPr>
        <p:sp>
          <p:nvSpPr>
            <p:cNvPr id="147" name="TextBox 146">
              <a:extLst>
                <a:ext uri="{FF2B5EF4-FFF2-40B4-BE49-F238E27FC236}">
                  <a16:creationId xmlns:a16="http://schemas.microsoft.com/office/drawing/2014/main" id="{2B761478-DC1D-C7DC-36AF-562C3241975C}"/>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48" name="Straight Connector 147">
              <a:extLst>
                <a:ext uri="{FF2B5EF4-FFF2-40B4-BE49-F238E27FC236}">
                  <a16:creationId xmlns:a16="http://schemas.microsoft.com/office/drawing/2014/main" id="{514DF0B6-9B62-8381-3E8E-97ECD87404C5}"/>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9" name="Group 148">
            <a:extLst>
              <a:ext uri="{FF2B5EF4-FFF2-40B4-BE49-F238E27FC236}">
                <a16:creationId xmlns:a16="http://schemas.microsoft.com/office/drawing/2014/main" id="{B6430752-0EF4-C0CD-1729-5464E95B024B}"/>
              </a:ext>
            </a:extLst>
          </p:cNvPr>
          <p:cNvGrpSpPr/>
          <p:nvPr/>
        </p:nvGrpSpPr>
        <p:grpSpPr>
          <a:xfrm>
            <a:off x="3334755" y="3239985"/>
            <a:ext cx="428002" cy="637013"/>
            <a:chOff x="2702162" y="478635"/>
            <a:chExt cx="428002" cy="899635"/>
          </a:xfrm>
        </p:grpSpPr>
        <p:sp>
          <p:nvSpPr>
            <p:cNvPr id="150" name="TextBox 149">
              <a:extLst>
                <a:ext uri="{FF2B5EF4-FFF2-40B4-BE49-F238E27FC236}">
                  <a16:creationId xmlns:a16="http://schemas.microsoft.com/office/drawing/2014/main" id="{CD536DBE-B144-F1DE-08BC-8DE2F0E70FD9}"/>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51" name="Straight Connector 150">
              <a:extLst>
                <a:ext uri="{FF2B5EF4-FFF2-40B4-BE49-F238E27FC236}">
                  <a16:creationId xmlns:a16="http://schemas.microsoft.com/office/drawing/2014/main" id="{7F8AE4FA-A321-7325-D1E5-E90C6A41B81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2" name="Group 151">
            <a:extLst>
              <a:ext uri="{FF2B5EF4-FFF2-40B4-BE49-F238E27FC236}">
                <a16:creationId xmlns:a16="http://schemas.microsoft.com/office/drawing/2014/main" id="{6B663884-2138-FDAF-EA95-610A95389447}"/>
              </a:ext>
            </a:extLst>
          </p:cNvPr>
          <p:cNvGrpSpPr/>
          <p:nvPr/>
        </p:nvGrpSpPr>
        <p:grpSpPr>
          <a:xfrm>
            <a:off x="5669972" y="3242366"/>
            <a:ext cx="428002" cy="634778"/>
            <a:chOff x="5037379" y="481016"/>
            <a:chExt cx="428002" cy="897559"/>
          </a:xfrm>
        </p:grpSpPr>
        <p:sp>
          <p:nvSpPr>
            <p:cNvPr id="153" name="TextBox 152">
              <a:extLst>
                <a:ext uri="{FF2B5EF4-FFF2-40B4-BE49-F238E27FC236}">
                  <a16:creationId xmlns:a16="http://schemas.microsoft.com/office/drawing/2014/main" id="{897ED218-80B5-BE22-574E-46955B0D1D7E}"/>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54" name="Straight Connector 153">
              <a:extLst>
                <a:ext uri="{FF2B5EF4-FFF2-40B4-BE49-F238E27FC236}">
                  <a16:creationId xmlns:a16="http://schemas.microsoft.com/office/drawing/2014/main" id="{872E2536-6A53-686A-047D-E1F1A0A2492D}"/>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55" name="TextBox 154">
            <a:extLst>
              <a:ext uri="{FF2B5EF4-FFF2-40B4-BE49-F238E27FC236}">
                <a16:creationId xmlns:a16="http://schemas.microsoft.com/office/drawing/2014/main" id="{61ACB39C-5B5A-59E1-045C-F4B433686701}"/>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56" name="Rounded Rectangle 23">
            <a:extLst>
              <a:ext uri="{FF2B5EF4-FFF2-40B4-BE49-F238E27FC236}">
                <a16:creationId xmlns:a16="http://schemas.microsoft.com/office/drawing/2014/main" id="{A45EB0CA-D071-C44C-5490-D829A796759C}"/>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7" name="Rectangle 156">
            <a:extLst>
              <a:ext uri="{FF2B5EF4-FFF2-40B4-BE49-F238E27FC236}">
                <a16:creationId xmlns:a16="http://schemas.microsoft.com/office/drawing/2014/main" id="{5B1C2231-3712-D4F1-74B1-3492E74AD54F}"/>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8" name="Rectangle 157">
            <a:extLst>
              <a:ext uri="{FF2B5EF4-FFF2-40B4-BE49-F238E27FC236}">
                <a16:creationId xmlns:a16="http://schemas.microsoft.com/office/drawing/2014/main" id="{C1B64939-3DF4-BE6E-D582-82A892CD9A1E}"/>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9" name="Rectangle 158">
            <a:extLst>
              <a:ext uri="{FF2B5EF4-FFF2-40B4-BE49-F238E27FC236}">
                <a16:creationId xmlns:a16="http://schemas.microsoft.com/office/drawing/2014/main" id="{297ADEAF-2820-886A-0795-36D8C04040D8}"/>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0" name="Group 159">
            <a:extLst>
              <a:ext uri="{FF2B5EF4-FFF2-40B4-BE49-F238E27FC236}">
                <a16:creationId xmlns:a16="http://schemas.microsoft.com/office/drawing/2014/main" id="{99820D1E-C336-612A-2A19-1E0855A1BEFC}"/>
              </a:ext>
            </a:extLst>
          </p:cNvPr>
          <p:cNvGrpSpPr/>
          <p:nvPr/>
        </p:nvGrpSpPr>
        <p:grpSpPr>
          <a:xfrm>
            <a:off x="1749427" y="4167822"/>
            <a:ext cx="428002" cy="640361"/>
            <a:chOff x="1214614" y="1364451"/>
            <a:chExt cx="428002" cy="905589"/>
          </a:xfrm>
        </p:grpSpPr>
        <p:sp>
          <p:nvSpPr>
            <p:cNvPr id="161" name="TextBox 160">
              <a:extLst>
                <a:ext uri="{FF2B5EF4-FFF2-40B4-BE49-F238E27FC236}">
                  <a16:creationId xmlns:a16="http://schemas.microsoft.com/office/drawing/2014/main" id="{6C777EC4-59F6-DA18-349E-AC38F36A7B28}"/>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2" name="Straight Connector 161">
              <a:extLst>
                <a:ext uri="{FF2B5EF4-FFF2-40B4-BE49-F238E27FC236}">
                  <a16:creationId xmlns:a16="http://schemas.microsoft.com/office/drawing/2014/main" id="{358B4247-7700-7A76-4288-6584A1538D6B}"/>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3" name="Group 162">
            <a:extLst>
              <a:ext uri="{FF2B5EF4-FFF2-40B4-BE49-F238E27FC236}">
                <a16:creationId xmlns:a16="http://schemas.microsoft.com/office/drawing/2014/main" id="{B696A26F-20A1-1F9D-A8BA-778DC8D15FB3}"/>
              </a:ext>
            </a:extLst>
          </p:cNvPr>
          <p:cNvGrpSpPr/>
          <p:nvPr/>
        </p:nvGrpSpPr>
        <p:grpSpPr>
          <a:xfrm>
            <a:off x="8004255" y="4177829"/>
            <a:ext cx="517770" cy="637020"/>
            <a:chOff x="7364810" y="478631"/>
            <a:chExt cx="517770" cy="899661"/>
          </a:xfrm>
        </p:grpSpPr>
        <p:sp>
          <p:nvSpPr>
            <p:cNvPr id="164" name="TextBox 163">
              <a:extLst>
                <a:ext uri="{FF2B5EF4-FFF2-40B4-BE49-F238E27FC236}">
                  <a16:creationId xmlns:a16="http://schemas.microsoft.com/office/drawing/2014/main" id="{B1746CD6-CA19-AEBB-6E78-DE9752DF9572}"/>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65" name="Straight Connector 164">
              <a:extLst>
                <a:ext uri="{FF2B5EF4-FFF2-40B4-BE49-F238E27FC236}">
                  <a16:creationId xmlns:a16="http://schemas.microsoft.com/office/drawing/2014/main" id="{4063CE1A-21C1-D6E5-B8B3-5665F01C2855}"/>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6" name="Group 165">
            <a:extLst>
              <a:ext uri="{FF2B5EF4-FFF2-40B4-BE49-F238E27FC236}">
                <a16:creationId xmlns:a16="http://schemas.microsoft.com/office/drawing/2014/main" id="{4D7A2E7F-4B10-506E-DFF8-632D7621546C}"/>
              </a:ext>
            </a:extLst>
          </p:cNvPr>
          <p:cNvGrpSpPr/>
          <p:nvPr/>
        </p:nvGrpSpPr>
        <p:grpSpPr>
          <a:xfrm>
            <a:off x="3336035" y="4171008"/>
            <a:ext cx="517770" cy="637013"/>
            <a:chOff x="2702162" y="478635"/>
            <a:chExt cx="517770" cy="899635"/>
          </a:xfrm>
        </p:grpSpPr>
        <p:sp>
          <p:nvSpPr>
            <p:cNvPr id="167" name="TextBox 166">
              <a:extLst>
                <a:ext uri="{FF2B5EF4-FFF2-40B4-BE49-F238E27FC236}">
                  <a16:creationId xmlns:a16="http://schemas.microsoft.com/office/drawing/2014/main" id="{0D175DEC-5D1A-EF70-E4AD-D11BAD33D6C4}"/>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68" name="Straight Connector 167">
              <a:extLst>
                <a:ext uri="{FF2B5EF4-FFF2-40B4-BE49-F238E27FC236}">
                  <a16:creationId xmlns:a16="http://schemas.microsoft.com/office/drawing/2014/main" id="{A3FCC46F-9A2A-8E39-CBD8-54A09CB6632E}"/>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9" name="Group 168">
            <a:extLst>
              <a:ext uri="{FF2B5EF4-FFF2-40B4-BE49-F238E27FC236}">
                <a16:creationId xmlns:a16="http://schemas.microsoft.com/office/drawing/2014/main" id="{CC18042B-691F-6D90-AA94-0202E6C2FC99}"/>
              </a:ext>
            </a:extLst>
          </p:cNvPr>
          <p:cNvGrpSpPr/>
          <p:nvPr/>
        </p:nvGrpSpPr>
        <p:grpSpPr>
          <a:xfrm>
            <a:off x="5671252" y="4173389"/>
            <a:ext cx="517770" cy="634778"/>
            <a:chOff x="5037379" y="481016"/>
            <a:chExt cx="517770" cy="897559"/>
          </a:xfrm>
        </p:grpSpPr>
        <p:sp>
          <p:nvSpPr>
            <p:cNvPr id="170" name="TextBox 169">
              <a:extLst>
                <a:ext uri="{FF2B5EF4-FFF2-40B4-BE49-F238E27FC236}">
                  <a16:creationId xmlns:a16="http://schemas.microsoft.com/office/drawing/2014/main" id="{CBE99364-F736-5682-7CB1-81E4B84716AC}"/>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71" name="Straight Connector 170">
              <a:extLst>
                <a:ext uri="{FF2B5EF4-FFF2-40B4-BE49-F238E27FC236}">
                  <a16:creationId xmlns:a16="http://schemas.microsoft.com/office/drawing/2014/main" id="{0876C981-10B7-0E78-7713-4F8E81A0DA05}"/>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2" name="TextBox 171">
            <a:extLst>
              <a:ext uri="{FF2B5EF4-FFF2-40B4-BE49-F238E27FC236}">
                <a16:creationId xmlns:a16="http://schemas.microsoft.com/office/drawing/2014/main" id="{66502348-5C9B-E7BF-19C8-6C9A6D25D025}"/>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73" name="Rounded Rectangle 94">
            <a:extLst>
              <a:ext uri="{FF2B5EF4-FFF2-40B4-BE49-F238E27FC236}">
                <a16:creationId xmlns:a16="http://schemas.microsoft.com/office/drawing/2014/main" id="{2D6C1820-BDFD-303D-0C41-7B4AEEBB1212}"/>
              </a:ext>
            </a:extLst>
          </p:cNvPr>
          <p:cNvSpPr/>
          <p:nvPr/>
        </p:nvSpPr>
        <p:spPr bwMode="auto">
          <a:xfrm>
            <a:off x="1066135" y="219459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74" name="Rounded Rectangle 94">
            <a:extLst>
              <a:ext uri="{FF2B5EF4-FFF2-40B4-BE49-F238E27FC236}">
                <a16:creationId xmlns:a16="http://schemas.microsoft.com/office/drawing/2014/main" id="{07A29B9F-2C39-08CB-85FA-23C12F1DAF06}"/>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75" name="Rounded Rectangle 94">
            <a:extLst>
              <a:ext uri="{FF2B5EF4-FFF2-40B4-BE49-F238E27FC236}">
                <a16:creationId xmlns:a16="http://schemas.microsoft.com/office/drawing/2014/main" id="{6D0813A9-A1C5-A29C-6917-41037B424326}"/>
              </a:ext>
            </a:extLst>
          </p:cNvPr>
          <p:cNvSpPr/>
          <p:nvPr/>
        </p:nvSpPr>
        <p:spPr bwMode="auto">
          <a:xfrm>
            <a:off x="1056610" y="401685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76" name="Rounded Rectangle 86">
            <a:extLst>
              <a:ext uri="{FF2B5EF4-FFF2-40B4-BE49-F238E27FC236}">
                <a16:creationId xmlns:a16="http://schemas.microsoft.com/office/drawing/2014/main" id="{A6E070CF-DD2B-5000-B16B-F3E09B7D7F97}"/>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77" name="Rounded Rectangle 94">
            <a:extLst>
              <a:ext uri="{FF2B5EF4-FFF2-40B4-BE49-F238E27FC236}">
                <a16:creationId xmlns:a16="http://schemas.microsoft.com/office/drawing/2014/main" id="{750CCE94-B55D-ED4E-3117-AD7681C473E7}"/>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78" name="Rounded Rectangle 101">
            <a:extLst>
              <a:ext uri="{FF2B5EF4-FFF2-40B4-BE49-F238E27FC236}">
                <a16:creationId xmlns:a16="http://schemas.microsoft.com/office/drawing/2014/main" id="{54CC9B35-C86F-09A6-D5B3-B0C9CB226705}"/>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79" name="Rounded Rectangle 92">
            <a:extLst>
              <a:ext uri="{FF2B5EF4-FFF2-40B4-BE49-F238E27FC236}">
                <a16:creationId xmlns:a16="http://schemas.microsoft.com/office/drawing/2014/main" id="{D1FE09B6-E7B4-157D-2DF8-02AD198A32E6}"/>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80" name="Rounded Rectangle 93">
            <a:extLst>
              <a:ext uri="{FF2B5EF4-FFF2-40B4-BE49-F238E27FC236}">
                <a16:creationId xmlns:a16="http://schemas.microsoft.com/office/drawing/2014/main" id="{91E5EC2D-6212-CC70-7203-8A450EBB914B}"/>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181" name="Rounded Rectangle 94">
            <a:extLst>
              <a:ext uri="{FF2B5EF4-FFF2-40B4-BE49-F238E27FC236}">
                <a16:creationId xmlns:a16="http://schemas.microsoft.com/office/drawing/2014/main" id="{487243E2-CD40-F014-7CD7-051123533E4F}"/>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182" name="Rounded Rectangle 95">
            <a:extLst>
              <a:ext uri="{FF2B5EF4-FFF2-40B4-BE49-F238E27FC236}">
                <a16:creationId xmlns:a16="http://schemas.microsoft.com/office/drawing/2014/main" id="{FD5C3310-7294-94DD-8871-2553727780DE}"/>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183" name="Rounded Rectangle 96">
            <a:extLst>
              <a:ext uri="{FF2B5EF4-FFF2-40B4-BE49-F238E27FC236}">
                <a16:creationId xmlns:a16="http://schemas.microsoft.com/office/drawing/2014/main" id="{652501FA-F610-BF51-E336-9E78339F350E}"/>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184" name="Rounded Rectangle 97">
            <a:extLst>
              <a:ext uri="{FF2B5EF4-FFF2-40B4-BE49-F238E27FC236}">
                <a16:creationId xmlns:a16="http://schemas.microsoft.com/office/drawing/2014/main" id="{59D302A4-FA41-6084-06CB-D74A8102B030}"/>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185" name="Rounded Rectangle 98">
            <a:extLst>
              <a:ext uri="{FF2B5EF4-FFF2-40B4-BE49-F238E27FC236}">
                <a16:creationId xmlns:a16="http://schemas.microsoft.com/office/drawing/2014/main" id="{F0DDE29D-FD52-FE3F-BC1A-CC5216A9D9AB}"/>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186" name="Rounded Rectangle 99">
            <a:extLst>
              <a:ext uri="{FF2B5EF4-FFF2-40B4-BE49-F238E27FC236}">
                <a16:creationId xmlns:a16="http://schemas.microsoft.com/office/drawing/2014/main" id="{EFD2D284-CA73-402C-EF23-38B32D36175B}"/>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187" name="Rounded Rectangle 100">
            <a:extLst>
              <a:ext uri="{FF2B5EF4-FFF2-40B4-BE49-F238E27FC236}">
                <a16:creationId xmlns:a16="http://schemas.microsoft.com/office/drawing/2014/main" id="{DA5CB575-5B56-A8A9-4A83-0AB90A6DF781}"/>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Tree>
    <p:extLst>
      <p:ext uri="{BB962C8B-B14F-4D97-AF65-F5344CB8AC3E}">
        <p14:creationId xmlns:p14="http://schemas.microsoft.com/office/powerpoint/2010/main" val="359453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2CE59-75D1-B60B-0A7D-75C79881F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25B9C-B945-3671-6C6E-E5EA2B215697}"/>
              </a:ext>
            </a:extLst>
          </p:cNvPr>
          <p:cNvSpPr>
            <a:spLocks noGrp="1"/>
          </p:cNvSpPr>
          <p:nvPr>
            <p:ph type="title"/>
          </p:nvPr>
        </p:nvSpPr>
        <p:spPr/>
        <p:txBody>
          <a:bodyPr/>
          <a:lstStyle/>
          <a:p>
            <a:r>
              <a:rPr lang="en-US" dirty="0"/>
              <a:t>Req. 2a(3).: Radio Services</a:t>
            </a:r>
          </a:p>
        </p:txBody>
      </p:sp>
      <p:sp>
        <p:nvSpPr>
          <p:cNvPr id="3" name="Slide Number Placeholder 2">
            <a:extLst>
              <a:ext uri="{FF2B5EF4-FFF2-40B4-BE49-F238E27FC236}">
                <a16:creationId xmlns:a16="http://schemas.microsoft.com/office/drawing/2014/main" id="{F17251B6-E693-BF4B-FE86-341606D74D11}"/>
              </a:ext>
            </a:extLst>
          </p:cNvPr>
          <p:cNvSpPr>
            <a:spLocks noGrp="1"/>
          </p:cNvSpPr>
          <p:nvPr>
            <p:ph type="sldNum" sz="quarter" idx="12"/>
          </p:nvPr>
        </p:nvSpPr>
        <p:spPr>
          <a:xfrm>
            <a:off x="6781800" y="4800925"/>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18</a:t>
            </a:fld>
            <a:endParaRPr lang="en-US" dirty="0">
              <a:solidFill>
                <a:schemeClr val="bg1"/>
              </a:solidFill>
            </a:endParaRPr>
          </a:p>
        </p:txBody>
      </p:sp>
      <p:sp>
        <p:nvSpPr>
          <p:cNvPr id="4" name="Google Shape;268;p8">
            <a:extLst>
              <a:ext uri="{FF2B5EF4-FFF2-40B4-BE49-F238E27FC236}">
                <a16:creationId xmlns:a16="http://schemas.microsoft.com/office/drawing/2014/main" id="{32E5B237-6469-757B-3CB0-276121A0257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5" name="Rounded Rectangle 23">
            <a:extLst>
              <a:ext uri="{FF2B5EF4-FFF2-40B4-BE49-F238E27FC236}">
                <a16:creationId xmlns:a16="http://schemas.microsoft.com/office/drawing/2014/main" id="{DB269284-6FD7-4DF0-B368-276C5B9512E4}"/>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79FC65B9-DFCB-D3CB-20BE-1EF1814C12F4}"/>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A64CD7B7-1B6A-3436-6150-A8D98B12F7BC}"/>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E5A07511-53C4-CF58-B5CF-3ACA6F937308}"/>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FAD7B43A-E6AB-F4F3-267C-7F76979EDB9B}"/>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EDB17059-B619-7138-BB45-EF16934BCE63}"/>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52B981CA-FAE0-BC05-473D-93EABBA82F9F}"/>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94EE300F-82BA-6531-5CDF-6DA686050BA2}"/>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13FDB75B-E4F4-33FD-12F1-C0238D381BC2}"/>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6B9AA4EE-6C75-EA39-DFDA-8F16518001C4}"/>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C62B31BE-2A9C-DEB1-2C4F-D600455E0516}"/>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81EE3527-A426-B33D-5C71-7FDCA63A1D3C}"/>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3DB61B7B-8C59-CB9B-66E3-391C95BCA1E9}"/>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18D377D2-663C-7B16-D6B6-FCD59825308C}"/>
              </a:ext>
            </a:extLst>
          </p:cNvPr>
          <p:cNvGrpSpPr/>
          <p:nvPr/>
        </p:nvGrpSpPr>
        <p:grpSpPr>
          <a:xfrm>
            <a:off x="3367642" y="554835"/>
            <a:ext cx="437620" cy="617778"/>
            <a:chOff x="2746612" y="478635"/>
            <a:chExt cx="437620" cy="829848"/>
          </a:xfrm>
        </p:grpSpPr>
        <p:sp>
          <p:nvSpPr>
            <p:cNvPr id="19" name="TextBox 18">
              <a:extLst>
                <a:ext uri="{FF2B5EF4-FFF2-40B4-BE49-F238E27FC236}">
                  <a16:creationId xmlns:a16="http://schemas.microsoft.com/office/drawing/2014/main" id="{3309F5E9-2727-DD09-4B61-FDFE8D5FE93E}"/>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0" name="Straight Connector 19">
              <a:extLst>
                <a:ext uri="{FF2B5EF4-FFF2-40B4-BE49-F238E27FC236}">
                  <a16:creationId xmlns:a16="http://schemas.microsoft.com/office/drawing/2014/main" id="{26625A4C-3BE8-22BF-E74F-3C70E4BE040C}"/>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 name="Group 20">
            <a:extLst>
              <a:ext uri="{FF2B5EF4-FFF2-40B4-BE49-F238E27FC236}">
                <a16:creationId xmlns:a16="http://schemas.microsoft.com/office/drawing/2014/main" id="{57EA411C-B39D-8DEA-E68B-F17BD7553D99}"/>
              </a:ext>
            </a:extLst>
          </p:cNvPr>
          <p:cNvGrpSpPr/>
          <p:nvPr/>
        </p:nvGrpSpPr>
        <p:grpSpPr>
          <a:xfrm>
            <a:off x="5698886" y="557216"/>
            <a:ext cx="437620" cy="593145"/>
            <a:chOff x="5077856" y="481016"/>
            <a:chExt cx="437620" cy="827483"/>
          </a:xfrm>
        </p:grpSpPr>
        <p:sp>
          <p:nvSpPr>
            <p:cNvPr id="22" name="TextBox 21">
              <a:extLst>
                <a:ext uri="{FF2B5EF4-FFF2-40B4-BE49-F238E27FC236}">
                  <a16:creationId xmlns:a16="http://schemas.microsoft.com/office/drawing/2014/main" id="{E02950F4-1A8E-3D07-A880-6E58692B694E}"/>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02" name="Straight Connector 101">
              <a:extLst>
                <a:ext uri="{FF2B5EF4-FFF2-40B4-BE49-F238E27FC236}">
                  <a16:creationId xmlns:a16="http://schemas.microsoft.com/office/drawing/2014/main" id="{7BB168F0-FC14-06F0-817C-C5EB9A1DD761}"/>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03" name="Straight Connector 102">
            <a:extLst>
              <a:ext uri="{FF2B5EF4-FFF2-40B4-BE49-F238E27FC236}">
                <a16:creationId xmlns:a16="http://schemas.microsoft.com/office/drawing/2014/main" id="{264C5C5D-4481-85A9-52A2-D5BE9E56E6EA}"/>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04" name="Group 103">
            <a:extLst>
              <a:ext uri="{FF2B5EF4-FFF2-40B4-BE49-F238E27FC236}">
                <a16:creationId xmlns:a16="http://schemas.microsoft.com/office/drawing/2014/main" id="{0DD97742-CA4E-69FD-CB5C-2C226EEBB69E}"/>
              </a:ext>
            </a:extLst>
          </p:cNvPr>
          <p:cNvGrpSpPr/>
          <p:nvPr/>
        </p:nvGrpSpPr>
        <p:grpSpPr>
          <a:xfrm>
            <a:off x="1706104" y="1423881"/>
            <a:ext cx="437620" cy="590783"/>
            <a:chOff x="1214614" y="1364451"/>
            <a:chExt cx="437620" cy="835476"/>
          </a:xfrm>
        </p:grpSpPr>
        <p:sp>
          <p:nvSpPr>
            <p:cNvPr id="115" name="TextBox 114">
              <a:extLst>
                <a:ext uri="{FF2B5EF4-FFF2-40B4-BE49-F238E27FC236}">
                  <a16:creationId xmlns:a16="http://schemas.microsoft.com/office/drawing/2014/main" id="{C603CDC8-DB54-9D8E-AA9E-C6A39CFE45BE}"/>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16" name="Straight Connector 115">
              <a:extLst>
                <a:ext uri="{FF2B5EF4-FFF2-40B4-BE49-F238E27FC236}">
                  <a16:creationId xmlns:a16="http://schemas.microsoft.com/office/drawing/2014/main" id="{410C4607-7326-2979-4C1E-5CF1DC495C9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17" name="Group 116">
            <a:extLst>
              <a:ext uri="{FF2B5EF4-FFF2-40B4-BE49-F238E27FC236}">
                <a16:creationId xmlns:a16="http://schemas.microsoft.com/office/drawing/2014/main" id="{938610D3-3512-9ED5-49C4-72F0604A4613}"/>
              </a:ext>
            </a:extLst>
          </p:cNvPr>
          <p:cNvGrpSpPr/>
          <p:nvPr/>
        </p:nvGrpSpPr>
        <p:grpSpPr>
          <a:xfrm>
            <a:off x="7955360" y="1427062"/>
            <a:ext cx="527388" cy="587602"/>
            <a:chOff x="7364810" y="478631"/>
            <a:chExt cx="527388" cy="829869"/>
          </a:xfrm>
        </p:grpSpPr>
        <p:sp>
          <p:nvSpPr>
            <p:cNvPr id="118" name="TextBox 117">
              <a:extLst>
                <a:ext uri="{FF2B5EF4-FFF2-40B4-BE49-F238E27FC236}">
                  <a16:creationId xmlns:a16="http://schemas.microsoft.com/office/drawing/2014/main" id="{35903015-BB97-E996-276F-569B0CB3B826}"/>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19" name="Straight Connector 118">
              <a:extLst>
                <a:ext uri="{FF2B5EF4-FFF2-40B4-BE49-F238E27FC236}">
                  <a16:creationId xmlns:a16="http://schemas.microsoft.com/office/drawing/2014/main" id="{69755CC7-0F1F-B5EB-E369-03CCA1FBD4A2}"/>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0" name="Group 119">
            <a:extLst>
              <a:ext uri="{FF2B5EF4-FFF2-40B4-BE49-F238E27FC236}">
                <a16:creationId xmlns:a16="http://schemas.microsoft.com/office/drawing/2014/main" id="{FCBD1EB2-4FD3-F936-8D96-63C5757FF57E}"/>
              </a:ext>
            </a:extLst>
          </p:cNvPr>
          <p:cNvGrpSpPr/>
          <p:nvPr/>
        </p:nvGrpSpPr>
        <p:grpSpPr>
          <a:xfrm>
            <a:off x="3292712" y="1427066"/>
            <a:ext cx="527388" cy="587598"/>
            <a:chOff x="2702162" y="478635"/>
            <a:chExt cx="527388" cy="829848"/>
          </a:xfrm>
        </p:grpSpPr>
        <p:sp>
          <p:nvSpPr>
            <p:cNvPr id="121" name="TextBox 120">
              <a:extLst>
                <a:ext uri="{FF2B5EF4-FFF2-40B4-BE49-F238E27FC236}">
                  <a16:creationId xmlns:a16="http://schemas.microsoft.com/office/drawing/2014/main" id="{A0EB7604-6D06-F201-0D13-887BB4EAB340}"/>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22" name="Straight Connector 121">
              <a:extLst>
                <a:ext uri="{FF2B5EF4-FFF2-40B4-BE49-F238E27FC236}">
                  <a16:creationId xmlns:a16="http://schemas.microsoft.com/office/drawing/2014/main" id="{ACD2D9F1-D795-65D3-DBE7-CEDFC32753C6}"/>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3" name="Group 122">
            <a:extLst>
              <a:ext uri="{FF2B5EF4-FFF2-40B4-BE49-F238E27FC236}">
                <a16:creationId xmlns:a16="http://schemas.microsoft.com/office/drawing/2014/main" id="{68D30F8D-30E9-5551-A244-D0360D129BB7}"/>
              </a:ext>
            </a:extLst>
          </p:cNvPr>
          <p:cNvGrpSpPr/>
          <p:nvPr/>
        </p:nvGrpSpPr>
        <p:grpSpPr>
          <a:xfrm>
            <a:off x="5627929" y="1429447"/>
            <a:ext cx="527388" cy="585218"/>
            <a:chOff x="5037379" y="481016"/>
            <a:chExt cx="527388" cy="827483"/>
          </a:xfrm>
        </p:grpSpPr>
        <p:sp>
          <p:nvSpPr>
            <p:cNvPr id="124" name="TextBox 123">
              <a:extLst>
                <a:ext uri="{FF2B5EF4-FFF2-40B4-BE49-F238E27FC236}">
                  <a16:creationId xmlns:a16="http://schemas.microsoft.com/office/drawing/2014/main" id="{F0FF648E-1D6A-B0DC-99E7-664F87CC0C66}"/>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25" name="Straight Connector 124">
              <a:extLst>
                <a:ext uri="{FF2B5EF4-FFF2-40B4-BE49-F238E27FC236}">
                  <a16:creationId xmlns:a16="http://schemas.microsoft.com/office/drawing/2014/main" id="{9232BCD6-054E-E58B-B20F-42A1C86069E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26" name="Rounded Rectangle 85">
            <a:extLst>
              <a:ext uri="{FF2B5EF4-FFF2-40B4-BE49-F238E27FC236}">
                <a16:creationId xmlns:a16="http://schemas.microsoft.com/office/drawing/2014/main" id="{89C06588-C8FF-387F-AA37-A5C752A0DA63}"/>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27" name="Rounded Rectangle 87">
            <a:extLst>
              <a:ext uri="{FF2B5EF4-FFF2-40B4-BE49-F238E27FC236}">
                <a16:creationId xmlns:a16="http://schemas.microsoft.com/office/drawing/2014/main" id="{FB064723-9C36-2621-F10A-7C17AC8038C9}"/>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28" name="TextBox 127">
            <a:extLst>
              <a:ext uri="{FF2B5EF4-FFF2-40B4-BE49-F238E27FC236}">
                <a16:creationId xmlns:a16="http://schemas.microsoft.com/office/drawing/2014/main" id="{A8697EC5-86E9-BD6A-BDA2-A91F1E7970BF}"/>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29" name="TextBox 128">
            <a:extLst>
              <a:ext uri="{FF2B5EF4-FFF2-40B4-BE49-F238E27FC236}">
                <a16:creationId xmlns:a16="http://schemas.microsoft.com/office/drawing/2014/main" id="{E060F610-FFAB-8CF3-AE74-7DB7FA71EC44}"/>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30" name="Rectangle 129">
            <a:extLst>
              <a:ext uri="{FF2B5EF4-FFF2-40B4-BE49-F238E27FC236}">
                <a16:creationId xmlns:a16="http://schemas.microsoft.com/office/drawing/2014/main" id="{7ECE642E-53CD-7691-564C-5A5A69ACA948}"/>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1" name="Rectangle 130">
            <a:extLst>
              <a:ext uri="{FF2B5EF4-FFF2-40B4-BE49-F238E27FC236}">
                <a16:creationId xmlns:a16="http://schemas.microsoft.com/office/drawing/2014/main" id="{381B2F1D-27F1-E446-14CE-3B7183677AFA}"/>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Rectangle 131">
            <a:extLst>
              <a:ext uri="{FF2B5EF4-FFF2-40B4-BE49-F238E27FC236}">
                <a16:creationId xmlns:a16="http://schemas.microsoft.com/office/drawing/2014/main" id="{C967475E-ECD2-BBF0-09EC-F2006113DCA8}"/>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33" name="Group 132">
            <a:extLst>
              <a:ext uri="{FF2B5EF4-FFF2-40B4-BE49-F238E27FC236}">
                <a16:creationId xmlns:a16="http://schemas.microsoft.com/office/drawing/2014/main" id="{BAEA03AD-3680-71C4-AB24-2AD8A988A927}"/>
              </a:ext>
            </a:extLst>
          </p:cNvPr>
          <p:cNvGrpSpPr/>
          <p:nvPr/>
        </p:nvGrpSpPr>
        <p:grpSpPr>
          <a:xfrm>
            <a:off x="1748812" y="2354074"/>
            <a:ext cx="527388" cy="640361"/>
            <a:chOff x="1214614" y="1364451"/>
            <a:chExt cx="527388" cy="905589"/>
          </a:xfrm>
        </p:grpSpPr>
        <p:sp>
          <p:nvSpPr>
            <p:cNvPr id="134" name="TextBox 133">
              <a:extLst>
                <a:ext uri="{FF2B5EF4-FFF2-40B4-BE49-F238E27FC236}">
                  <a16:creationId xmlns:a16="http://schemas.microsoft.com/office/drawing/2014/main" id="{C1378429-4AFC-C56E-90F9-E861951BF9DB}"/>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35" name="Straight Connector 134">
              <a:extLst>
                <a:ext uri="{FF2B5EF4-FFF2-40B4-BE49-F238E27FC236}">
                  <a16:creationId xmlns:a16="http://schemas.microsoft.com/office/drawing/2014/main" id="{1DF77786-98A5-9FBD-DD30-E9CB70C2D0A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6" name="Group 135">
            <a:extLst>
              <a:ext uri="{FF2B5EF4-FFF2-40B4-BE49-F238E27FC236}">
                <a16:creationId xmlns:a16="http://schemas.microsoft.com/office/drawing/2014/main" id="{3DD42576-7D52-B8D1-46D5-D393451DBD13}"/>
              </a:ext>
            </a:extLst>
          </p:cNvPr>
          <p:cNvGrpSpPr/>
          <p:nvPr/>
        </p:nvGrpSpPr>
        <p:grpSpPr>
          <a:xfrm>
            <a:off x="7998068" y="2357256"/>
            <a:ext cx="617157" cy="637020"/>
            <a:chOff x="7364810" y="478631"/>
            <a:chExt cx="617157" cy="899662"/>
          </a:xfrm>
        </p:grpSpPr>
        <p:sp>
          <p:nvSpPr>
            <p:cNvPr id="137" name="TextBox 136">
              <a:extLst>
                <a:ext uri="{FF2B5EF4-FFF2-40B4-BE49-F238E27FC236}">
                  <a16:creationId xmlns:a16="http://schemas.microsoft.com/office/drawing/2014/main" id="{ACDFB925-8897-902B-401A-234CADF0D191}"/>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38" name="Straight Connector 137">
              <a:extLst>
                <a:ext uri="{FF2B5EF4-FFF2-40B4-BE49-F238E27FC236}">
                  <a16:creationId xmlns:a16="http://schemas.microsoft.com/office/drawing/2014/main" id="{84232185-9A3D-B7A4-DDCB-6839EC4B51C8}"/>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9" name="Group 138">
            <a:extLst>
              <a:ext uri="{FF2B5EF4-FFF2-40B4-BE49-F238E27FC236}">
                <a16:creationId xmlns:a16="http://schemas.microsoft.com/office/drawing/2014/main" id="{3F103831-0AFA-5D8F-92B5-31C927AFC388}"/>
              </a:ext>
            </a:extLst>
          </p:cNvPr>
          <p:cNvGrpSpPr/>
          <p:nvPr/>
        </p:nvGrpSpPr>
        <p:grpSpPr>
          <a:xfrm>
            <a:off x="3335420" y="2357260"/>
            <a:ext cx="617157" cy="637013"/>
            <a:chOff x="2702162" y="478635"/>
            <a:chExt cx="617157" cy="899635"/>
          </a:xfrm>
        </p:grpSpPr>
        <p:sp>
          <p:nvSpPr>
            <p:cNvPr id="140" name="TextBox 139">
              <a:extLst>
                <a:ext uri="{FF2B5EF4-FFF2-40B4-BE49-F238E27FC236}">
                  <a16:creationId xmlns:a16="http://schemas.microsoft.com/office/drawing/2014/main" id="{BC5D1B95-54BC-0A51-FAC5-3D5E54B60D4E}"/>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41" name="Straight Connector 140">
              <a:extLst>
                <a:ext uri="{FF2B5EF4-FFF2-40B4-BE49-F238E27FC236}">
                  <a16:creationId xmlns:a16="http://schemas.microsoft.com/office/drawing/2014/main" id="{D3CB002A-1F9D-0841-A8A7-4962952F2EC2}"/>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2" name="Group 141">
            <a:extLst>
              <a:ext uri="{FF2B5EF4-FFF2-40B4-BE49-F238E27FC236}">
                <a16:creationId xmlns:a16="http://schemas.microsoft.com/office/drawing/2014/main" id="{875E4AB3-06DE-B567-1B45-F835BE35D8F9}"/>
              </a:ext>
            </a:extLst>
          </p:cNvPr>
          <p:cNvGrpSpPr/>
          <p:nvPr/>
        </p:nvGrpSpPr>
        <p:grpSpPr>
          <a:xfrm>
            <a:off x="5670637" y="2359641"/>
            <a:ext cx="617157" cy="634778"/>
            <a:chOff x="5037379" y="481016"/>
            <a:chExt cx="617157" cy="897559"/>
          </a:xfrm>
        </p:grpSpPr>
        <p:sp>
          <p:nvSpPr>
            <p:cNvPr id="143" name="TextBox 142">
              <a:extLst>
                <a:ext uri="{FF2B5EF4-FFF2-40B4-BE49-F238E27FC236}">
                  <a16:creationId xmlns:a16="http://schemas.microsoft.com/office/drawing/2014/main" id="{F4668FC9-B8F8-E27F-53D9-CC9D49CE7A82}"/>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44" name="Straight Connector 143">
              <a:extLst>
                <a:ext uri="{FF2B5EF4-FFF2-40B4-BE49-F238E27FC236}">
                  <a16:creationId xmlns:a16="http://schemas.microsoft.com/office/drawing/2014/main" id="{5B694246-36B6-0BFA-57F5-BE84BBC59900}"/>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5" name="TextBox 144">
            <a:extLst>
              <a:ext uri="{FF2B5EF4-FFF2-40B4-BE49-F238E27FC236}">
                <a16:creationId xmlns:a16="http://schemas.microsoft.com/office/drawing/2014/main" id="{B0A5BD1E-A18F-7F7E-08C5-401DFF1EA4C5}"/>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46" name="Rounded Rectangle 23">
            <a:extLst>
              <a:ext uri="{FF2B5EF4-FFF2-40B4-BE49-F238E27FC236}">
                <a16:creationId xmlns:a16="http://schemas.microsoft.com/office/drawing/2014/main" id="{93F99E29-3A3C-200C-E9FC-2C5009256CC5}"/>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7" name="Rectangle 146">
            <a:extLst>
              <a:ext uri="{FF2B5EF4-FFF2-40B4-BE49-F238E27FC236}">
                <a16:creationId xmlns:a16="http://schemas.microsoft.com/office/drawing/2014/main" id="{56C638FA-0A66-7EB3-8F0A-BF06A206A5BA}"/>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8" name="Rectangle 147">
            <a:extLst>
              <a:ext uri="{FF2B5EF4-FFF2-40B4-BE49-F238E27FC236}">
                <a16:creationId xmlns:a16="http://schemas.microsoft.com/office/drawing/2014/main" id="{9638F68B-4DAF-C3B6-61BD-6A688DBACE51}"/>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Rectangle 148">
            <a:extLst>
              <a:ext uri="{FF2B5EF4-FFF2-40B4-BE49-F238E27FC236}">
                <a16:creationId xmlns:a16="http://schemas.microsoft.com/office/drawing/2014/main" id="{725F2395-4F94-71BF-A55A-156163412B0C}"/>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50" name="Group 149">
            <a:extLst>
              <a:ext uri="{FF2B5EF4-FFF2-40B4-BE49-F238E27FC236}">
                <a16:creationId xmlns:a16="http://schemas.microsoft.com/office/drawing/2014/main" id="{C22D5274-6D7B-E9C6-8358-A0139A893848}"/>
              </a:ext>
            </a:extLst>
          </p:cNvPr>
          <p:cNvGrpSpPr/>
          <p:nvPr/>
        </p:nvGrpSpPr>
        <p:grpSpPr>
          <a:xfrm>
            <a:off x="1748147" y="3236799"/>
            <a:ext cx="617157" cy="640361"/>
            <a:chOff x="1214614" y="1364451"/>
            <a:chExt cx="617157" cy="905589"/>
          </a:xfrm>
        </p:grpSpPr>
        <p:sp>
          <p:nvSpPr>
            <p:cNvPr id="151" name="TextBox 150">
              <a:extLst>
                <a:ext uri="{FF2B5EF4-FFF2-40B4-BE49-F238E27FC236}">
                  <a16:creationId xmlns:a16="http://schemas.microsoft.com/office/drawing/2014/main" id="{1C88A9EA-A803-7FB4-F51A-232DA717AAF0}"/>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52" name="Straight Connector 151">
              <a:extLst>
                <a:ext uri="{FF2B5EF4-FFF2-40B4-BE49-F238E27FC236}">
                  <a16:creationId xmlns:a16="http://schemas.microsoft.com/office/drawing/2014/main" id="{CF3F8E9C-C691-A1B1-49CC-BBFE2599FCFB}"/>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3" name="Group 152">
            <a:extLst>
              <a:ext uri="{FF2B5EF4-FFF2-40B4-BE49-F238E27FC236}">
                <a16:creationId xmlns:a16="http://schemas.microsoft.com/office/drawing/2014/main" id="{65F86497-ADE5-F4CB-F450-9FFB755D1BDD}"/>
              </a:ext>
            </a:extLst>
          </p:cNvPr>
          <p:cNvGrpSpPr/>
          <p:nvPr/>
        </p:nvGrpSpPr>
        <p:grpSpPr>
          <a:xfrm>
            <a:off x="7997403" y="3239981"/>
            <a:ext cx="428002" cy="637020"/>
            <a:chOff x="7364810" y="478631"/>
            <a:chExt cx="428002" cy="899662"/>
          </a:xfrm>
        </p:grpSpPr>
        <p:sp>
          <p:nvSpPr>
            <p:cNvPr id="154" name="TextBox 153">
              <a:extLst>
                <a:ext uri="{FF2B5EF4-FFF2-40B4-BE49-F238E27FC236}">
                  <a16:creationId xmlns:a16="http://schemas.microsoft.com/office/drawing/2014/main" id="{B1AB3412-94B9-39B2-32BE-BF1F0D7B4C40}"/>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55" name="Straight Connector 154">
              <a:extLst>
                <a:ext uri="{FF2B5EF4-FFF2-40B4-BE49-F238E27FC236}">
                  <a16:creationId xmlns:a16="http://schemas.microsoft.com/office/drawing/2014/main" id="{CD6FE6E4-7E80-50E4-2B8E-1DDD7C88ADBD}"/>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6" name="Group 155">
            <a:extLst>
              <a:ext uri="{FF2B5EF4-FFF2-40B4-BE49-F238E27FC236}">
                <a16:creationId xmlns:a16="http://schemas.microsoft.com/office/drawing/2014/main" id="{F9D836F2-36CD-0B62-4A5F-D9FC5A48FBCA}"/>
              </a:ext>
            </a:extLst>
          </p:cNvPr>
          <p:cNvGrpSpPr/>
          <p:nvPr/>
        </p:nvGrpSpPr>
        <p:grpSpPr>
          <a:xfrm>
            <a:off x="3334755" y="3239985"/>
            <a:ext cx="428002" cy="637013"/>
            <a:chOff x="2702162" y="478635"/>
            <a:chExt cx="428002" cy="899635"/>
          </a:xfrm>
        </p:grpSpPr>
        <p:sp>
          <p:nvSpPr>
            <p:cNvPr id="157" name="TextBox 156">
              <a:extLst>
                <a:ext uri="{FF2B5EF4-FFF2-40B4-BE49-F238E27FC236}">
                  <a16:creationId xmlns:a16="http://schemas.microsoft.com/office/drawing/2014/main" id="{A1298A6C-7E96-779F-6F76-17814897AD1B}"/>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58" name="Straight Connector 157">
              <a:extLst>
                <a:ext uri="{FF2B5EF4-FFF2-40B4-BE49-F238E27FC236}">
                  <a16:creationId xmlns:a16="http://schemas.microsoft.com/office/drawing/2014/main" id="{316834E4-2895-A535-1BCA-A3A1C8EFF27D}"/>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9" name="Group 158">
            <a:extLst>
              <a:ext uri="{FF2B5EF4-FFF2-40B4-BE49-F238E27FC236}">
                <a16:creationId xmlns:a16="http://schemas.microsoft.com/office/drawing/2014/main" id="{7EECB6E0-E020-E101-B23C-99122296247E}"/>
              </a:ext>
            </a:extLst>
          </p:cNvPr>
          <p:cNvGrpSpPr/>
          <p:nvPr/>
        </p:nvGrpSpPr>
        <p:grpSpPr>
          <a:xfrm>
            <a:off x="5669972" y="3242366"/>
            <a:ext cx="428002" cy="634778"/>
            <a:chOff x="5037379" y="481016"/>
            <a:chExt cx="428002" cy="897559"/>
          </a:xfrm>
        </p:grpSpPr>
        <p:sp>
          <p:nvSpPr>
            <p:cNvPr id="160" name="TextBox 159">
              <a:extLst>
                <a:ext uri="{FF2B5EF4-FFF2-40B4-BE49-F238E27FC236}">
                  <a16:creationId xmlns:a16="http://schemas.microsoft.com/office/drawing/2014/main" id="{43F82A62-ECED-E6CD-2E62-AD563BA7D933}"/>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61" name="Straight Connector 160">
              <a:extLst>
                <a:ext uri="{FF2B5EF4-FFF2-40B4-BE49-F238E27FC236}">
                  <a16:creationId xmlns:a16="http://schemas.microsoft.com/office/drawing/2014/main" id="{1C24CC98-C66B-2EAF-F1B0-DE4C9DB4BA08}"/>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62" name="TextBox 161">
            <a:extLst>
              <a:ext uri="{FF2B5EF4-FFF2-40B4-BE49-F238E27FC236}">
                <a16:creationId xmlns:a16="http://schemas.microsoft.com/office/drawing/2014/main" id="{84E78966-34D2-9081-E570-217F9F1F9C27}"/>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63" name="Rounded Rectangle 23">
            <a:extLst>
              <a:ext uri="{FF2B5EF4-FFF2-40B4-BE49-F238E27FC236}">
                <a16:creationId xmlns:a16="http://schemas.microsoft.com/office/drawing/2014/main" id="{88B4AB64-C803-9D43-F745-35846F283C26}"/>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4" name="Rectangle 163">
            <a:extLst>
              <a:ext uri="{FF2B5EF4-FFF2-40B4-BE49-F238E27FC236}">
                <a16:creationId xmlns:a16="http://schemas.microsoft.com/office/drawing/2014/main" id="{FE90BD69-01FA-2831-E26D-0130F2F4A531}"/>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5" name="Rectangle 164">
            <a:extLst>
              <a:ext uri="{FF2B5EF4-FFF2-40B4-BE49-F238E27FC236}">
                <a16:creationId xmlns:a16="http://schemas.microsoft.com/office/drawing/2014/main" id="{BBCF362E-CE0E-8961-8D60-25FA1A4D3D38}"/>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6" name="Rectangle 165">
            <a:extLst>
              <a:ext uri="{FF2B5EF4-FFF2-40B4-BE49-F238E27FC236}">
                <a16:creationId xmlns:a16="http://schemas.microsoft.com/office/drawing/2014/main" id="{64CE32E2-4BFC-FC8A-D2B6-CA6A2C66A9EC}"/>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7" name="Group 166">
            <a:extLst>
              <a:ext uri="{FF2B5EF4-FFF2-40B4-BE49-F238E27FC236}">
                <a16:creationId xmlns:a16="http://schemas.microsoft.com/office/drawing/2014/main" id="{596EB63B-A051-94FB-660A-0C3F4AEDA43F}"/>
              </a:ext>
            </a:extLst>
          </p:cNvPr>
          <p:cNvGrpSpPr/>
          <p:nvPr/>
        </p:nvGrpSpPr>
        <p:grpSpPr>
          <a:xfrm>
            <a:off x="1749427" y="4167822"/>
            <a:ext cx="428002" cy="640361"/>
            <a:chOff x="1214614" y="1364451"/>
            <a:chExt cx="428002" cy="905589"/>
          </a:xfrm>
        </p:grpSpPr>
        <p:sp>
          <p:nvSpPr>
            <p:cNvPr id="168" name="TextBox 167">
              <a:extLst>
                <a:ext uri="{FF2B5EF4-FFF2-40B4-BE49-F238E27FC236}">
                  <a16:creationId xmlns:a16="http://schemas.microsoft.com/office/drawing/2014/main" id="{7EF5AFBB-645E-19F6-5C03-C87D57386FF4}"/>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9" name="Straight Connector 168">
              <a:extLst>
                <a:ext uri="{FF2B5EF4-FFF2-40B4-BE49-F238E27FC236}">
                  <a16:creationId xmlns:a16="http://schemas.microsoft.com/office/drawing/2014/main" id="{A10894E2-CED2-606B-1F3B-DDDF61DDDD43}"/>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0" name="Group 169">
            <a:extLst>
              <a:ext uri="{FF2B5EF4-FFF2-40B4-BE49-F238E27FC236}">
                <a16:creationId xmlns:a16="http://schemas.microsoft.com/office/drawing/2014/main" id="{C266F1DA-A997-3DF5-EB74-9331B781EA92}"/>
              </a:ext>
            </a:extLst>
          </p:cNvPr>
          <p:cNvGrpSpPr/>
          <p:nvPr/>
        </p:nvGrpSpPr>
        <p:grpSpPr>
          <a:xfrm>
            <a:off x="8004255" y="4177829"/>
            <a:ext cx="517770" cy="637020"/>
            <a:chOff x="7364810" y="478631"/>
            <a:chExt cx="517770" cy="899661"/>
          </a:xfrm>
        </p:grpSpPr>
        <p:sp>
          <p:nvSpPr>
            <p:cNvPr id="171" name="TextBox 170">
              <a:extLst>
                <a:ext uri="{FF2B5EF4-FFF2-40B4-BE49-F238E27FC236}">
                  <a16:creationId xmlns:a16="http://schemas.microsoft.com/office/drawing/2014/main" id="{A86E9270-63A2-6E7C-FD32-29F905EBE4DA}"/>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72" name="Straight Connector 171">
              <a:extLst>
                <a:ext uri="{FF2B5EF4-FFF2-40B4-BE49-F238E27FC236}">
                  <a16:creationId xmlns:a16="http://schemas.microsoft.com/office/drawing/2014/main" id="{2D0763CA-D228-7287-851B-E43D1540AED4}"/>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3" name="Group 172">
            <a:extLst>
              <a:ext uri="{FF2B5EF4-FFF2-40B4-BE49-F238E27FC236}">
                <a16:creationId xmlns:a16="http://schemas.microsoft.com/office/drawing/2014/main" id="{EEB20489-0C14-7DE1-A1B1-98DF26F8F7A5}"/>
              </a:ext>
            </a:extLst>
          </p:cNvPr>
          <p:cNvGrpSpPr/>
          <p:nvPr/>
        </p:nvGrpSpPr>
        <p:grpSpPr>
          <a:xfrm>
            <a:off x="3336035" y="4171008"/>
            <a:ext cx="517770" cy="637013"/>
            <a:chOff x="2702162" y="478635"/>
            <a:chExt cx="517770" cy="899635"/>
          </a:xfrm>
        </p:grpSpPr>
        <p:sp>
          <p:nvSpPr>
            <p:cNvPr id="174" name="TextBox 173">
              <a:extLst>
                <a:ext uri="{FF2B5EF4-FFF2-40B4-BE49-F238E27FC236}">
                  <a16:creationId xmlns:a16="http://schemas.microsoft.com/office/drawing/2014/main" id="{83842A11-E43D-5BE8-9A4D-2706B249EE8E}"/>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75" name="Straight Connector 174">
              <a:extLst>
                <a:ext uri="{FF2B5EF4-FFF2-40B4-BE49-F238E27FC236}">
                  <a16:creationId xmlns:a16="http://schemas.microsoft.com/office/drawing/2014/main" id="{A932D57C-942F-DDDD-E356-BDDE3BEFF13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6" name="Group 175">
            <a:extLst>
              <a:ext uri="{FF2B5EF4-FFF2-40B4-BE49-F238E27FC236}">
                <a16:creationId xmlns:a16="http://schemas.microsoft.com/office/drawing/2014/main" id="{CB4C48A2-E6C0-A339-4FDD-D4D8CF027D4D}"/>
              </a:ext>
            </a:extLst>
          </p:cNvPr>
          <p:cNvGrpSpPr/>
          <p:nvPr/>
        </p:nvGrpSpPr>
        <p:grpSpPr>
          <a:xfrm>
            <a:off x="5671252" y="4173389"/>
            <a:ext cx="517770" cy="634778"/>
            <a:chOff x="5037379" y="481016"/>
            <a:chExt cx="517770" cy="897559"/>
          </a:xfrm>
        </p:grpSpPr>
        <p:sp>
          <p:nvSpPr>
            <p:cNvPr id="177" name="TextBox 176">
              <a:extLst>
                <a:ext uri="{FF2B5EF4-FFF2-40B4-BE49-F238E27FC236}">
                  <a16:creationId xmlns:a16="http://schemas.microsoft.com/office/drawing/2014/main" id="{6EECC520-D93C-2CE6-5889-0857B86A8AB9}"/>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78" name="Straight Connector 177">
              <a:extLst>
                <a:ext uri="{FF2B5EF4-FFF2-40B4-BE49-F238E27FC236}">
                  <a16:creationId xmlns:a16="http://schemas.microsoft.com/office/drawing/2014/main" id="{FC32FE1B-C34B-F228-3F2C-5AE8402004E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9" name="TextBox 178">
            <a:extLst>
              <a:ext uri="{FF2B5EF4-FFF2-40B4-BE49-F238E27FC236}">
                <a16:creationId xmlns:a16="http://schemas.microsoft.com/office/drawing/2014/main" id="{FFD691C4-8D81-9A16-87A3-CA0BCE3E412A}"/>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81" name="Rounded Rectangle 94">
            <a:extLst>
              <a:ext uri="{FF2B5EF4-FFF2-40B4-BE49-F238E27FC236}">
                <a16:creationId xmlns:a16="http://schemas.microsoft.com/office/drawing/2014/main" id="{44B7434F-8862-A0C8-5F0B-9C134A894ED7}"/>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2" name="Rounded Rectangle 94">
            <a:extLst>
              <a:ext uri="{FF2B5EF4-FFF2-40B4-BE49-F238E27FC236}">
                <a16:creationId xmlns:a16="http://schemas.microsoft.com/office/drawing/2014/main" id="{987BB17E-DCD3-089E-0F23-790926387501}"/>
              </a:ext>
            </a:extLst>
          </p:cNvPr>
          <p:cNvSpPr/>
          <p:nvPr/>
        </p:nvSpPr>
        <p:spPr bwMode="auto">
          <a:xfrm>
            <a:off x="1056610" y="401685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3" name="Rounded Rectangle 86">
            <a:extLst>
              <a:ext uri="{FF2B5EF4-FFF2-40B4-BE49-F238E27FC236}">
                <a16:creationId xmlns:a16="http://schemas.microsoft.com/office/drawing/2014/main" id="{7D0BAD58-ECB8-3B38-1DBA-6BD4BB79C2BD}"/>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84" name="Rounded Rectangle 94">
            <a:extLst>
              <a:ext uri="{FF2B5EF4-FFF2-40B4-BE49-F238E27FC236}">
                <a16:creationId xmlns:a16="http://schemas.microsoft.com/office/drawing/2014/main" id="{A2F987CB-364B-2C74-FE25-059D8CB7088F}"/>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5" name="Rounded Rectangle 101">
            <a:extLst>
              <a:ext uri="{FF2B5EF4-FFF2-40B4-BE49-F238E27FC236}">
                <a16:creationId xmlns:a16="http://schemas.microsoft.com/office/drawing/2014/main" id="{86FD7A88-B282-F7B7-DE90-EB39A4E1A864}"/>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86" name="Rounded Rectangle 92">
            <a:extLst>
              <a:ext uri="{FF2B5EF4-FFF2-40B4-BE49-F238E27FC236}">
                <a16:creationId xmlns:a16="http://schemas.microsoft.com/office/drawing/2014/main" id="{166D8774-5799-A96A-8BAF-BCC606E63FE0}"/>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87" name="Rounded Rectangle 93">
            <a:extLst>
              <a:ext uri="{FF2B5EF4-FFF2-40B4-BE49-F238E27FC236}">
                <a16:creationId xmlns:a16="http://schemas.microsoft.com/office/drawing/2014/main" id="{DC544C3C-60F0-B16E-982F-0AE19D507ACE}"/>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188" name="Rounded Rectangle 94">
            <a:extLst>
              <a:ext uri="{FF2B5EF4-FFF2-40B4-BE49-F238E27FC236}">
                <a16:creationId xmlns:a16="http://schemas.microsoft.com/office/drawing/2014/main" id="{B7BE1DE6-0FB9-5260-2ADB-68987C3A0B75}"/>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189" name="Rounded Rectangle 95">
            <a:extLst>
              <a:ext uri="{FF2B5EF4-FFF2-40B4-BE49-F238E27FC236}">
                <a16:creationId xmlns:a16="http://schemas.microsoft.com/office/drawing/2014/main" id="{AFEF95D5-12B5-BD6E-4368-4024D91C1512}"/>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190" name="Rounded Rectangle 96">
            <a:extLst>
              <a:ext uri="{FF2B5EF4-FFF2-40B4-BE49-F238E27FC236}">
                <a16:creationId xmlns:a16="http://schemas.microsoft.com/office/drawing/2014/main" id="{0924BC92-976D-B3A5-6310-CDB9120CDF2B}"/>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191" name="Rounded Rectangle 97">
            <a:extLst>
              <a:ext uri="{FF2B5EF4-FFF2-40B4-BE49-F238E27FC236}">
                <a16:creationId xmlns:a16="http://schemas.microsoft.com/office/drawing/2014/main" id="{BFDC8CD5-1217-B83B-542C-E3557C171C6F}"/>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192" name="Rounded Rectangle 98">
            <a:extLst>
              <a:ext uri="{FF2B5EF4-FFF2-40B4-BE49-F238E27FC236}">
                <a16:creationId xmlns:a16="http://schemas.microsoft.com/office/drawing/2014/main" id="{2552111F-408B-D5D8-C2D8-AD7A59559F76}"/>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193" name="Rounded Rectangle 99">
            <a:extLst>
              <a:ext uri="{FF2B5EF4-FFF2-40B4-BE49-F238E27FC236}">
                <a16:creationId xmlns:a16="http://schemas.microsoft.com/office/drawing/2014/main" id="{67BFD31C-12B6-9AE8-115C-07DD69E3D00E}"/>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194" name="Rounded Rectangle 100">
            <a:extLst>
              <a:ext uri="{FF2B5EF4-FFF2-40B4-BE49-F238E27FC236}">
                <a16:creationId xmlns:a16="http://schemas.microsoft.com/office/drawing/2014/main" id="{09F2C714-B66A-0016-BA63-DCC29EA93743}"/>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180" name="Rounded Rectangle 94">
            <a:extLst>
              <a:ext uri="{FF2B5EF4-FFF2-40B4-BE49-F238E27FC236}">
                <a16:creationId xmlns:a16="http://schemas.microsoft.com/office/drawing/2014/main" id="{C7375E2B-B873-CB0D-A3A2-DC069E628F3E}"/>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5" name="Rounded Rectangle 104">
            <a:extLst>
              <a:ext uri="{FF2B5EF4-FFF2-40B4-BE49-F238E27FC236}">
                <a16:creationId xmlns:a16="http://schemas.microsoft.com/office/drawing/2014/main" id="{07810C16-5E02-41A9-9A97-B13917E140FE}"/>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196" name="Rounded Rectangle 105">
            <a:extLst>
              <a:ext uri="{FF2B5EF4-FFF2-40B4-BE49-F238E27FC236}">
                <a16:creationId xmlns:a16="http://schemas.microsoft.com/office/drawing/2014/main" id="{197841C1-420D-6D53-7CD2-522F865B8066}"/>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197" name="Rounded Rectangle 106">
            <a:extLst>
              <a:ext uri="{FF2B5EF4-FFF2-40B4-BE49-F238E27FC236}">
                <a16:creationId xmlns:a16="http://schemas.microsoft.com/office/drawing/2014/main" id="{784448AC-7600-7C85-5CB5-4049AFABB534}"/>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198" name="Rounded Rectangle 107">
            <a:extLst>
              <a:ext uri="{FF2B5EF4-FFF2-40B4-BE49-F238E27FC236}">
                <a16:creationId xmlns:a16="http://schemas.microsoft.com/office/drawing/2014/main" id="{E6F88E7A-9CA3-8B86-85D1-E5F0094A1891}"/>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199" name="Rounded Rectangle 108">
            <a:extLst>
              <a:ext uri="{FF2B5EF4-FFF2-40B4-BE49-F238E27FC236}">
                <a16:creationId xmlns:a16="http://schemas.microsoft.com/office/drawing/2014/main" id="{8E1FD55A-05D2-955A-DA49-305C13CB5EEB}"/>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00" name="Rounded Rectangle 109">
            <a:extLst>
              <a:ext uri="{FF2B5EF4-FFF2-40B4-BE49-F238E27FC236}">
                <a16:creationId xmlns:a16="http://schemas.microsoft.com/office/drawing/2014/main" id="{9EC988FD-0926-6C0E-67B3-3AD3EB615FD2}"/>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01" name="Rounded Rectangle 110">
            <a:extLst>
              <a:ext uri="{FF2B5EF4-FFF2-40B4-BE49-F238E27FC236}">
                <a16:creationId xmlns:a16="http://schemas.microsoft.com/office/drawing/2014/main" id="{070DF14A-31FE-EFFA-E273-63A0FC3F281D}"/>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02" name="Rounded Rectangle 111">
            <a:extLst>
              <a:ext uri="{FF2B5EF4-FFF2-40B4-BE49-F238E27FC236}">
                <a16:creationId xmlns:a16="http://schemas.microsoft.com/office/drawing/2014/main" id="{ED9D2ED6-F46A-A6D2-420C-3C7882194780}"/>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Tree>
    <p:extLst>
      <p:ext uri="{BB962C8B-B14F-4D97-AF65-F5344CB8AC3E}">
        <p14:creationId xmlns:p14="http://schemas.microsoft.com/office/powerpoint/2010/main" val="295675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2F312-34DC-3C11-CD81-C028098170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6EF0F-F0D9-66C5-9C8B-AFCDD4E8CD6D}"/>
              </a:ext>
            </a:extLst>
          </p:cNvPr>
          <p:cNvSpPr>
            <a:spLocks noGrp="1"/>
          </p:cNvSpPr>
          <p:nvPr>
            <p:ph type="title"/>
          </p:nvPr>
        </p:nvSpPr>
        <p:spPr/>
        <p:txBody>
          <a:bodyPr/>
          <a:lstStyle/>
          <a:p>
            <a:r>
              <a:rPr lang="en-US" dirty="0"/>
              <a:t>Req. 2a(3).: Radio Services</a:t>
            </a:r>
          </a:p>
        </p:txBody>
      </p:sp>
      <p:sp>
        <p:nvSpPr>
          <p:cNvPr id="3" name="Slide Number Placeholder 2">
            <a:extLst>
              <a:ext uri="{FF2B5EF4-FFF2-40B4-BE49-F238E27FC236}">
                <a16:creationId xmlns:a16="http://schemas.microsoft.com/office/drawing/2014/main" id="{48956AE9-0C6F-6213-F295-11369BDA4715}"/>
              </a:ext>
            </a:extLst>
          </p:cNvPr>
          <p:cNvSpPr>
            <a:spLocks noGrp="1"/>
          </p:cNvSpPr>
          <p:nvPr>
            <p:ph type="sldNum" sz="quarter" idx="12"/>
          </p:nvPr>
        </p:nvSpPr>
        <p:spPr>
          <a:xfrm>
            <a:off x="6753225" y="481171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19</a:t>
            </a:fld>
            <a:endParaRPr lang="en-US" dirty="0">
              <a:solidFill>
                <a:schemeClr val="bg1"/>
              </a:solidFill>
            </a:endParaRPr>
          </a:p>
        </p:txBody>
      </p:sp>
      <p:sp>
        <p:nvSpPr>
          <p:cNvPr id="4" name="Google Shape;268;p8">
            <a:extLst>
              <a:ext uri="{FF2B5EF4-FFF2-40B4-BE49-F238E27FC236}">
                <a16:creationId xmlns:a16="http://schemas.microsoft.com/office/drawing/2014/main" id="{9151B854-66FC-D43B-365C-908794B864FF}"/>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5" name="Rounded Rectangle 23">
            <a:extLst>
              <a:ext uri="{FF2B5EF4-FFF2-40B4-BE49-F238E27FC236}">
                <a16:creationId xmlns:a16="http://schemas.microsoft.com/office/drawing/2014/main" id="{AD9AE5B5-9177-7134-D654-139BB9C8EB7E}"/>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90B8BD1A-E2EE-A030-A7E3-FC8465ACC6AB}"/>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785BD584-E1C3-A6E8-0823-DC997C89624B}"/>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0D6A2E11-33E3-5629-6FC4-D5585CD0F759}"/>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09B62544-6352-F19A-D4D3-0E67012CA6ED}"/>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A12C1BBF-F7D6-1679-20CE-7DFD7395D4DE}"/>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9A02DAE2-A48B-606C-C67E-95DFFE3DBF28}"/>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6E3A35A4-EA23-F951-98EC-9A67A7599778}"/>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835E75DA-F048-2313-BBCE-06CBF5689479}"/>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287E2DC2-A63E-C2F4-EAA0-1E9A2F1197B5}"/>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61FF10FD-7104-D5AD-AF10-A95E2B20D79C}"/>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3E5BFD1F-BDE3-5FB4-D28E-C4B396CBEF8B}"/>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F9A11E0C-6B25-1B82-8970-B684848E4C45}"/>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522468B3-49C6-1667-86C4-87349018AB1E}"/>
              </a:ext>
            </a:extLst>
          </p:cNvPr>
          <p:cNvGrpSpPr/>
          <p:nvPr/>
        </p:nvGrpSpPr>
        <p:grpSpPr>
          <a:xfrm>
            <a:off x="3367642" y="554835"/>
            <a:ext cx="437620" cy="617778"/>
            <a:chOff x="2746612" y="478635"/>
            <a:chExt cx="437620" cy="829848"/>
          </a:xfrm>
        </p:grpSpPr>
        <p:sp>
          <p:nvSpPr>
            <p:cNvPr id="19" name="TextBox 18">
              <a:extLst>
                <a:ext uri="{FF2B5EF4-FFF2-40B4-BE49-F238E27FC236}">
                  <a16:creationId xmlns:a16="http://schemas.microsoft.com/office/drawing/2014/main" id="{F5D38405-2015-0BD7-ACB6-5077170D0AB5}"/>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0" name="Straight Connector 19">
              <a:extLst>
                <a:ext uri="{FF2B5EF4-FFF2-40B4-BE49-F238E27FC236}">
                  <a16:creationId xmlns:a16="http://schemas.microsoft.com/office/drawing/2014/main" id="{1574ED11-2DE9-6366-23DD-7ED4357646D0}"/>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 name="Group 20">
            <a:extLst>
              <a:ext uri="{FF2B5EF4-FFF2-40B4-BE49-F238E27FC236}">
                <a16:creationId xmlns:a16="http://schemas.microsoft.com/office/drawing/2014/main" id="{5D93B858-EDC2-853D-2BF3-FA39516F1605}"/>
              </a:ext>
            </a:extLst>
          </p:cNvPr>
          <p:cNvGrpSpPr/>
          <p:nvPr/>
        </p:nvGrpSpPr>
        <p:grpSpPr>
          <a:xfrm>
            <a:off x="5698886" y="557216"/>
            <a:ext cx="437620" cy="593145"/>
            <a:chOff x="5077856" y="481016"/>
            <a:chExt cx="437620" cy="827483"/>
          </a:xfrm>
        </p:grpSpPr>
        <p:sp>
          <p:nvSpPr>
            <p:cNvPr id="22" name="TextBox 21">
              <a:extLst>
                <a:ext uri="{FF2B5EF4-FFF2-40B4-BE49-F238E27FC236}">
                  <a16:creationId xmlns:a16="http://schemas.microsoft.com/office/drawing/2014/main" id="{3AAD4581-8B94-B0CA-89E9-B49C68F8B7B9}"/>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15" name="Straight Connector 114">
              <a:extLst>
                <a:ext uri="{FF2B5EF4-FFF2-40B4-BE49-F238E27FC236}">
                  <a16:creationId xmlns:a16="http://schemas.microsoft.com/office/drawing/2014/main" id="{37A6A27F-6E67-F739-DFBE-C382DA91CAF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16" name="Straight Connector 115">
            <a:extLst>
              <a:ext uri="{FF2B5EF4-FFF2-40B4-BE49-F238E27FC236}">
                <a16:creationId xmlns:a16="http://schemas.microsoft.com/office/drawing/2014/main" id="{97BE30B4-D588-0316-C253-D5EB1A8CC897}"/>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17" name="Group 116">
            <a:extLst>
              <a:ext uri="{FF2B5EF4-FFF2-40B4-BE49-F238E27FC236}">
                <a16:creationId xmlns:a16="http://schemas.microsoft.com/office/drawing/2014/main" id="{5AC46BCB-488E-9EC1-CB2F-9EED24BCE178}"/>
              </a:ext>
            </a:extLst>
          </p:cNvPr>
          <p:cNvGrpSpPr/>
          <p:nvPr/>
        </p:nvGrpSpPr>
        <p:grpSpPr>
          <a:xfrm>
            <a:off x="1706104" y="1423881"/>
            <a:ext cx="437620" cy="590783"/>
            <a:chOff x="1214614" y="1364451"/>
            <a:chExt cx="437620" cy="835476"/>
          </a:xfrm>
        </p:grpSpPr>
        <p:sp>
          <p:nvSpPr>
            <p:cNvPr id="118" name="TextBox 117">
              <a:extLst>
                <a:ext uri="{FF2B5EF4-FFF2-40B4-BE49-F238E27FC236}">
                  <a16:creationId xmlns:a16="http://schemas.microsoft.com/office/drawing/2014/main" id="{989B250A-7BD7-C0E3-4568-940531033258}"/>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19" name="Straight Connector 118">
              <a:extLst>
                <a:ext uri="{FF2B5EF4-FFF2-40B4-BE49-F238E27FC236}">
                  <a16:creationId xmlns:a16="http://schemas.microsoft.com/office/drawing/2014/main" id="{D7AB50FF-ABB5-C93F-87EA-B5CDC9C0F4D5}"/>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0" name="Group 119">
            <a:extLst>
              <a:ext uri="{FF2B5EF4-FFF2-40B4-BE49-F238E27FC236}">
                <a16:creationId xmlns:a16="http://schemas.microsoft.com/office/drawing/2014/main" id="{615DAF7B-FFD4-E017-0D3A-1BE2C02878D0}"/>
              </a:ext>
            </a:extLst>
          </p:cNvPr>
          <p:cNvGrpSpPr/>
          <p:nvPr/>
        </p:nvGrpSpPr>
        <p:grpSpPr>
          <a:xfrm>
            <a:off x="7955360" y="1427062"/>
            <a:ext cx="527388" cy="587602"/>
            <a:chOff x="7364810" y="478631"/>
            <a:chExt cx="527388" cy="829869"/>
          </a:xfrm>
        </p:grpSpPr>
        <p:sp>
          <p:nvSpPr>
            <p:cNvPr id="121" name="TextBox 120">
              <a:extLst>
                <a:ext uri="{FF2B5EF4-FFF2-40B4-BE49-F238E27FC236}">
                  <a16:creationId xmlns:a16="http://schemas.microsoft.com/office/drawing/2014/main" id="{0B9125E9-7592-B013-9CE8-7A7FE510065B}"/>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22" name="Straight Connector 121">
              <a:extLst>
                <a:ext uri="{FF2B5EF4-FFF2-40B4-BE49-F238E27FC236}">
                  <a16:creationId xmlns:a16="http://schemas.microsoft.com/office/drawing/2014/main" id="{44AFCD08-965A-380F-3C26-32DB51C20CD9}"/>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3" name="Group 122">
            <a:extLst>
              <a:ext uri="{FF2B5EF4-FFF2-40B4-BE49-F238E27FC236}">
                <a16:creationId xmlns:a16="http://schemas.microsoft.com/office/drawing/2014/main" id="{9DBD7D4C-AB27-2E70-84E9-D00B2054AB08}"/>
              </a:ext>
            </a:extLst>
          </p:cNvPr>
          <p:cNvGrpSpPr/>
          <p:nvPr/>
        </p:nvGrpSpPr>
        <p:grpSpPr>
          <a:xfrm>
            <a:off x="3292712" y="1427066"/>
            <a:ext cx="527388" cy="587598"/>
            <a:chOff x="2702162" y="478635"/>
            <a:chExt cx="527388" cy="829848"/>
          </a:xfrm>
        </p:grpSpPr>
        <p:sp>
          <p:nvSpPr>
            <p:cNvPr id="124" name="TextBox 123">
              <a:extLst>
                <a:ext uri="{FF2B5EF4-FFF2-40B4-BE49-F238E27FC236}">
                  <a16:creationId xmlns:a16="http://schemas.microsoft.com/office/drawing/2014/main" id="{F1EE11DC-58F2-FC8E-460C-A42BF49C881A}"/>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25" name="Straight Connector 124">
              <a:extLst>
                <a:ext uri="{FF2B5EF4-FFF2-40B4-BE49-F238E27FC236}">
                  <a16:creationId xmlns:a16="http://schemas.microsoft.com/office/drawing/2014/main" id="{A7EB7EF1-6A30-BDDA-F227-0BC8CDDF30A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6" name="Group 125">
            <a:extLst>
              <a:ext uri="{FF2B5EF4-FFF2-40B4-BE49-F238E27FC236}">
                <a16:creationId xmlns:a16="http://schemas.microsoft.com/office/drawing/2014/main" id="{C81B57BD-BE71-303F-4313-68F6B13BCE39}"/>
              </a:ext>
            </a:extLst>
          </p:cNvPr>
          <p:cNvGrpSpPr/>
          <p:nvPr/>
        </p:nvGrpSpPr>
        <p:grpSpPr>
          <a:xfrm>
            <a:off x="5627929" y="1429447"/>
            <a:ext cx="527388" cy="585218"/>
            <a:chOff x="5037379" y="481016"/>
            <a:chExt cx="527388" cy="827483"/>
          </a:xfrm>
        </p:grpSpPr>
        <p:sp>
          <p:nvSpPr>
            <p:cNvPr id="127" name="TextBox 126">
              <a:extLst>
                <a:ext uri="{FF2B5EF4-FFF2-40B4-BE49-F238E27FC236}">
                  <a16:creationId xmlns:a16="http://schemas.microsoft.com/office/drawing/2014/main" id="{22B4110E-BBFD-E9D3-EAE4-B73A9F413FA0}"/>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28" name="Straight Connector 127">
              <a:extLst>
                <a:ext uri="{FF2B5EF4-FFF2-40B4-BE49-F238E27FC236}">
                  <a16:creationId xmlns:a16="http://schemas.microsoft.com/office/drawing/2014/main" id="{8BFBF003-DD9E-ECE4-40AF-7D71EFA0BAAB}"/>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29" name="Rounded Rectangle 85">
            <a:extLst>
              <a:ext uri="{FF2B5EF4-FFF2-40B4-BE49-F238E27FC236}">
                <a16:creationId xmlns:a16="http://schemas.microsoft.com/office/drawing/2014/main" id="{7C5B35AA-1A2C-B9CD-35C7-43E0406D8D62}"/>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30" name="Rounded Rectangle 87">
            <a:extLst>
              <a:ext uri="{FF2B5EF4-FFF2-40B4-BE49-F238E27FC236}">
                <a16:creationId xmlns:a16="http://schemas.microsoft.com/office/drawing/2014/main" id="{6069403E-9B1F-C5A4-9617-2B9A320FE3AD}"/>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31" name="TextBox 130">
            <a:extLst>
              <a:ext uri="{FF2B5EF4-FFF2-40B4-BE49-F238E27FC236}">
                <a16:creationId xmlns:a16="http://schemas.microsoft.com/office/drawing/2014/main" id="{3BD25D4F-BA83-C561-B51A-2AC8D1A11EAE}"/>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32" name="TextBox 131">
            <a:extLst>
              <a:ext uri="{FF2B5EF4-FFF2-40B4-BE49-F238E27FC236}">
                <a16:creationId xmlns:a16="http://schemas.microsoft.com/office/drawing/2014/main" id="{0FD17424-F6DB-1305-9A79-46A5BCD187FC}"/>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33" name="Rectangle 132">
            <a:extLst>
              <a:ext uri="{FF2B5EF4-FFF2-40B4-BE49-F238E27FC236}">
                <a16:creationId xmlns:a16="http://schemas.microsoft.com/office/drawing/2014/main" id="{D00C10BE-31F7-E311-80F6-353859542E01}"/>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Rectangle 133">
            <a:extLst>
              <a:ext uri="{FF2B5EF4-FFF2-40B4-BE49-F238E27FC236}">
                <a16:creationId xmlns:a16="http://schemas.microsoft.com/office/drawing/2014/main" id="{A57AA8DB-EFF4-E64F-2DF1-FA0764BCC0B6}"/>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5" name="Rectangle 134">
            <a:extLst>
              <a:ext uri="{FF2B5EF4-FFF2-40B4-BE49-F238E27FC236}">
                <a16:creationId xmlns:a16="http://schemas.microsoft.com/office/drawing/2014/main" id="{73C4BA91-CFE1-FC60-778E-B3A7A509A7F9}"/>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36" name="Group 135">
            <a:extLst>
              <a:ext uri="{FF2B5EF4-FFF2-40B4-BE49-F238E27FC236}">
                <a16:creationId xmlns:a16="http://schemas.microsoft.com/office/drawing/2014/main" id="{5BFBF178-CF01-170B-2657-15B32B03B979}"/>
              </a:ext>
            </a:extLst>
          </p:cNvPr>
          <p:cNvGrpSpPr/>
          <p:nvPr/>
        </p:nvGrpSpPr>
        <p:grpSpPr>
          <a:xfrm>
            <a:off x="1748812" y="2354074"/>
            <a:ext cx="527388" cy="640361"/>
            <a:chOff x="1214614" y="1364451"/>
            <a:chExt cx="527388" cy="905589"/>
          </a:xfrm>
        </p:grpSpPr>
        <p:sp>
          <p:nvSpPr>
            <p:cNvPr id="137" name="TextBox 136">
              <a:extLst>
                <a:ext uri="{FF2B5EF4-FFF2-40B4-BE49-F238E27FC236}">
                  <a16:creationId xmlns:a16="http://schemas.microsoft.com/office/drawing/2014/main" id="{A11A0211-2B9A-1AC2-FD27-52A950822821}"/>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38" name="Straight Connector 137">
              <a:extLst>
                <a:ext uri="{FF2B5EF4-FFF2-40B4-BE49-F238E27FC236}">
                  <a16:creationId xmlns:a16="http://schemas.microsoft.com/office/drawing/2014/main" id="{0926BFCA-8517-31FE-8293-335DE3A15546}"/>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9" name="Group 138">
            <a:extLst>
              <a:ext uri="{FF2B5EF4-FFF2-40B4-BE49-F238E27FC236}">
                <a16:creationId xmlns:a16="http://schemas.microsoft.com/office/drawing/2014/main" id="{4A983CC2-66E3-2526-60FF-9D02D8711000}"/>
              </a:ext>
            </a:extLst>
          </p:cNvPr>
          <p:cNvGrpSpPr/>
          <p:nvPr/>
        </p:nvGrpSpPr>
        <p:grpSpPr>
          <a:xfrm>
            <a:off x="7998068" y="2357256"/>
            <a:ext cx="617157" cy="637020"/>
            <a:chOff x="7364810" y="478631"/>
            <a:chExt cx="617157" cy="899662"/>
          </a:xfrm>
        </p:grpSpPr>
        <p:sp>
          <p:nvSpPr>
            <p:cNvPr id="140" name="TextBox 139">
              <a:extLst>
                <a:ext uri="{FF2B5EF4-FFF2-40B4-BE49-F238E27FC236}">
                  <a16:creationId xmlns:a16="http://schemas.microsoft.com/office/drawing/2014/main" id="{DF4603DF-38EC-E04D-41A8-11D34F2AF6F1}"/>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41" name="Straight Connector 140">
              <a:extLst>
                <a:ext uri="{FF2B5EF4-FFF2-40B4-BE49-F238E27FC236}">
                  <a16:creationId xmlns:a16="http://schemas.microsoft.com/office/drawing/2014/main" id="{EFBA03C4-5913-674E-F836-79C528AD6091}"/>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2" name="Group 141">
            <a:extLst>
              <a:ext uri="{FF2B5EF4-FFF2-40B4-BE49-F238E27FC236}">
                <a16:creationId xmlns:a16="http://schemas.microsoft.com/office/drawing/2014/main" id="{17F3D0EB-2B4C-E55C-2721-837DD07F524F}"/>
              </a:ext>
            </a:extLst>
          </p:cNvPr>
          <p:cNvGrpSpPr/>
          <p:nvPr/>
        </p:nvGrpSpPr>
        <p:grpSpPr>
          <a:xfrm>
            <a:off x="3335420" y="2357260"/>
            <a:ext cx="617157" cy="637013"/>
            <a:chOff x="2702162" y="478635"/>
            <a:chExt cx="617157" cy="899635"/>
          </a:xfrm>
        </p:grpSpPr>
        <p:sp>
          <p:nvSpPr>
            <p:cNvPr id="143" name="TextBox 142">
              <a:extLst>
                <a:ext uri="{FF2B5EF4-FFF2-40B4-BE49-F238E27FC236}">
                  <a16:creationId xmlns:a16="http://schemas.microsoft.com/office/drawing/2014/main" id="{68CADBCE-4FB1-E1DC-E535-F50C99D6CACA}"/>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44" name="Straight Connector 143">
              <a:extLst>
                <a:ext uri="{FF2B5EF4-FFF2-40B4-BE49-F238E27FC236}">
                  <a16:creationId xmlns:a16="http://schemas.microsoft.com/office/drawing/2014/main" id="{A6BBB265-6F7E-A615-861E-C23646E14A2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5" name="Group 144">
            <a:extLst>
              <a:ext uri="{FF2B5EF4-FFF2-40B4-BE49-F238E27FC236}">
                <a16:creationId xmlns:a16="http://schemas.microsoft.com/office/drawing/2014/main" id="{FF8A2EB1-B4C5-1DC2-3FD2-69D5A254CFD3}"/>
              </a:ext>
            </a:extLst>
          </p:cNvPr>
          <p:cNvGrpSpPr/>
          <p:nvPr/>
        </p:nvGrpSpPr>
        <p:grpSpPr>
          <a:xfrm>
            <a:off x="5670637" y="2359641"/>
            <a:ext cx="617157" cy="634778"/>
            <a:chOff x="5037379" y="481016"/>
            <a:chExt cx="617157" cy="897559"/>
          </a:xfrm>
        </p:grpSpPr>
        <p:sp>
          <p:nvSpPr>
            <p:cNvPr id="146" name="TextBox 145">
              <a:extLst>
                <a:ext uri="{FF2B5EF4-FFF2-40B4-BE49-F238E27FC236}">
                  <a16:creationId xmlns:a16="http://schemas.microsoft.com/office/drawing/2014/main" id="{29AEF3B4-179B-9F5F-EAEC-0D31C537AF4B}"/>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47" name="Straight Connector 146">
              <a:extLst>
                <a:ext uri="{FF2B5EF4-FFF2-40B4-BE49-F238E27FC236}">
                  <a16:creationId xmlns:a16="http://schemas.microsoft.com/office/drawing/2014/main" id="{8F2683AD-8B66-B312-B345-62447931E60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8" name="TextBox 147">
            <a:extLst>
              <a:ext uri="{FF2B5EF4-FFF2-40B4-BE49-F238E27FC236}">
                <a16:creationId xmlns:a16="http://schemas.microsoft.com/office/drawing/2014/main" id="{E9B6D542-A4B6-7985-23E5-441CFFF5804B}"/>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49" name="Rounded Rectangle 23">
            <a:extLst>
              <a:ext uri="{FF2B5EF4-FFF2-40B4-BE49-F238E27FC236}">
                <a16:creationId xmlns:a16="http://schemas.microsoft.com/office/drawing/2014/main" id="{C6BD9534-E909-62A7-D2C6-901F8D706E3B}"/>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Rectangle 149">
            <a:extLst>
              <a:ext uri="{FF2B5EF4-FFF2-40B4-BE49-F238E27FC236}">
                <a16:creationId xmlns:a16="http://schemas.microsoft.com/office/drawing/2014/main" id="{A3A44779-4886-B4AE-1EBB-EAF253BE3BFA}"/>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1" name="Rectangle 150">
            <a:extLst>
              <a:ext uri="{FF2B5EF4-FFF2-40B4-BE49-F238E27FC236}">
                <a16:creationId xmlns:a16="http://schemas.microsoft.com/office/drawing/2014/main" id="{E65938A9-2B6A-70B2-4588-A82A93B1E803}"/>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2" name="Rectangle 151">
            <a:extLst>
              <a:ext uri="{FF2B5EF4-FFF2-40B4-BE49-F238E27FC236}">
                <a16:creationId xmlns:a16="http://schemas.microsoft.com/office/drawing/2014/main" id="{ECD83F71-ACCD-A244-EE94-53F3D8E4E74F}"/>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53" name="Group 152">
            <a:extLst>
              <a:ext uri="{FF2B5EF4-FFF2-40B4-BE49-F238E27FC236}">
                <a16:creationId xmlns:a16="http://schemas.microsoft.com/office/drawing/2014/main" id="{EAC64875-CCCA-E0F7-745D-19E870ED589D}"/>
              </a:ext>
            </a:extLst>
          </p:cNvPr>
          <p:cNvGrpSpPr/>
          <p:nvPr/>
        </p:nvGrpSpPr>
        <p:grpSpPr>
          <a:xfrm>
            <a:off x="1748147" y="3236799"/>
            <a:ext cx="617157" cy="640361"/>
            <a:chOff x="1214614" y="1364451"/>
            <a:chExt cx="617157" cy="905589"/>
          </a:xfrm>
        </p:grpSpPr>
        <p:sp>
          <p:nvSpPr>
            <p:cNvPr id="154" name="TextBox 153">
              <a:extLst>
                <a:ext uri="{FF2B5EF4-FFF2-40B4-BE49-F238E27FC236}">
                  <a16:creationId xmlns:a16="http://schemas.microsoft.com/office/drawing/2014/main" id="{F63DF414-5E7B-BE95-CA99-A0AAD41F2894}"/>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55" name="Straight Connector 154">
              <a:extLst>
                <a:ext uri="{FF2B5EF4-FFF2-40B4-BE49-F238E27FC236}">
                  <a16:creationId xmlns:a16="http://schemas.microsoft.com/office/drawing/2014/main" id="{34EBAF3E-66DC-886C-6609-DADE874A162B}"/>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6" name="Group 155">
            <a:extLst>
              <a:ext uri="{FF2B5EF4-FFF2-40B4-BE49-F238E27FC236}">
                <a16:creationId xmlns:a16="http://schemas.microsoft.com/office/drawing/2014/main" id="{F7055305-0BCD-F5C5-9BA4-B843B4E7C90E}"/>
              </a:ext>
            </a:extLst>
          </p:cNvPr>
          <p:cNvGrpSpPr/>
          <p:nvPr/>
        </p:nvGrpSpPr>
        <p:grpSpPr>
          <a:xfrm>
            <a:off x="7997403" y="3239981"/>
            <a:ext cx="428002" cy="637020"/>
            <a:chOff x="7364810" y="478631"/>
            <a:chExt cx="428002" cy="899662"/>
          </a:xfrm>
        </p:grpSpPr>
        <p:sp>
          <p:nvSpPr>
            <p:cNvPr id="157" name="TextBox 156">
              <a:extLst>
                <a:ext uri="{FF2B5EF4-FFF2-40B4-BE49-F238E27FC236}">
                  <a16:creationId xmlns:a16="http://schemas.microsoft.com/office/drawing/2014/main" id="{A77C1739-96AE-01C3-6E93-DB6F243FAA4B}"/>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58" name="Straight Connector 157">
              <a:extLst>
                <a:ext uri="{FF2B5EF4-FFF2-40B4-BE49-F238E27FC236}">
                  <a16:creationId xmlns:a16="http://schemas.microsoft.com/office/drawing/2014/main" id="{61A8EFC8-3E23-8E82-1EAA-D4579878100C}"/>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9" name="Group 158">
            <a:extLst>
              <a:ext uri="{FF2B5EF4-FFF2-40B4-BE49-F238E27FC236}">
                <a16:creationId xmlns:a16="http://schemas.microsoft.com/office/drawing/2014/main" id="{BD652447-628B-3646-8BBA-AA51BCA506FA}"/>
              </a:ext>
            </a:extLst>
          </p:cNvPr>
          <p:cNvGrpSpPr/>
          <p:nvPr/>
        </p:nvGrpSpPr>
        <p:grpSpPr>
          <a:xfrm>
            <a:off x="3334755" y="3239985"/>
            <a:ext cx="428002" cy="637013"/>
            <a:chOff x="2702162" y="478635"/>
            <a:chExt cx="428002" cy="899635"/>
          </a:xfrm>
        </p:grpSpPr>
        <p:sp>
          <p:nvSpPr>
            <p:cNvPr id="160" name="TextBox 159">
              <a:extLst>
                <a:ext uri="{FF2B5EF4-FFF2-40B4-BE49-F238E27FC236}">
                  <a16:creationId xmlns:a16="http://schemas.microsoft.com/office/drawing/2014/main" id="{B51BED7E-2617-F435-602F-1DAFF09E3D0E}"/>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61" name="Straight Connector 160">
              <a:extLst>
                <a:ext uri="{FF2B5EF4-FFF2-40B4-BE49-F238E27FC236}">
                  <a16:creationId xmlns:a16="http://schemas.microsoft.com/office/drawing/2014/main" id="{65CDB97C-7FDE-64F0-06AD-8A726C2B38A0}"/>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2" name="Group 161">
            <a:extLst>
              <a:ext uri="{FF2B5EF4-FFF2-40B4-BE49-F238E27FC236}">
                <a16:creationId xmlns:a16="http://schemas.microsoft.com/office/drawing/2014/main" id="{14F7F2A5-DBE2-15F9-C8E1-99A528DC15D2}"/>
              </a:ext>
            </a:extLst>
          </p:cNvPr>
          <p:cNvGrpSpPr/>
          <p:nvPr/>
        </p:nvGrpSpPr>
        <p:grpSpPr>
          <a:xfrm>
            <a:off x="5669972" y="3242366"/>
            <a:ext cx="428002" cy="634778"/>
            <a:chOff x="5037379" y="481016"/>
            <a:chExt cx="428002" cy="897559"/>
          </a:xfrm>
        </p:grpSpPr>
        <p:sp>
          <p:nvSpPr>
            <p:cNvPr id="163" name="TextBox 162">
              <a:extLst>
                <a:ext uri="{FF2B5EF4-FFF2-40B4-BE49-F238E27FC236}">
                  <a16:creationId xmlns:a16="http://schemas.microsoft.com/office/drawing/2014/main" id="{579BA963-4A5A-DC83-B7C2-4EDFE663FD56}"/>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64" name="Straight Connector 163">
              <a:extLst>
                <a:ext uri="{FF2B5EF4-FFF2-40B4-BE49-F238E27FC236}">
                  <a16:creationId xmlns:a16="http://schemas.microsoft.com/office/drawing/2014/main" id="{D365FDB1-539F-4134-2048-9A3581C8D73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65" name="TextBox 164">
            <a:extLst>
              <a:ext uri="{FF2B5EF4-FFF2-40B4-BE49-F238E27FC236}">
                <a16:creationId xmlns:a16="http://schemas.microsoft.com/office/drawing/2014/main" id="{22D693EA-10F6-D850-2170-DC91E3A20550}"/>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66" name="Rounded Rectangle 23">
            <a:extLst>
              <a:ext uri="{FF2B5EF4-FFF2-40B4-BE49-F238E27FC236}">
                <a16:creationId xmlns:a16="http://schemas.microsoft.com/office/drawing/2014/main" id="{C43D7717-467E-C9D3-1352-D69CF1E07617}"/>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7" name="Rectangle 166">
            <a:extLst>
              <a:ext uri="{FF2B5EF4-FFF2-40B4-BE49-F238E27FC236}">
                <a16:creationId xmlns:a16="http://schemas.microsoft.com/office/drawing/2014/main" id="{39B29EAF-3FE7-BEA4-7175-A79C574A71B1}"/>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8" name="Rectangle 167">
            <a:extLst>
              <a:ext uri="{FF2B5EF4-FFF2-40B4-BE49-F238E27FC236}">
                <a16:creationId xmlns:a16="http://schemas.microsoft.com/office/drawing/2014/main" id="{025FAEEE-58F8-00CB-5512-B944E31D7261}"/>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9" name="Rectangle 168">
            <a:extLst>
              <a:ext uri="{FF2B5EF4-FFF2-40B4-BE49-F238E27FC236}">
                <a16:creationId xmlns:a16="http://schemas.microsoft.com/office/drawing/2014/main" id="{FC0B4549-3A5D-9F53-A03B-2F8057657908}"/>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70" name="Group 169">
            <a:extLst>
              <a:ext uri="{FF2B5EF4-FFF2-40B4-BE49-F238E27FC236}">
                <a16:creationId xmlns:a16="http://schemas.microsoft.com/office/drawing/2014/main" id="{B8F1E0A5-0B8D-67B5-06E2-76AD460ECCAC}"/>
              </a:ext>
            </a:extLst>
          </p:cNvPr>
          <p:cNvGrpSpPr/>
          <p:nvPr/>
        </p:nvGrpSpPr>
        <p:grpSpPr>
          <a:xfrm>
            <a:off x="1749427" y="4167822"/>
            <a:ext cx="428002" cy="640361"/>
            <a:chOff x="1214614" y="1364451"/>
            <a:chExt cx="428002" cy="905589"/>
          </a:xfrm>
        </p:grpSpPr>
        <p:sp>
          <p:nvSpPr>
            <p:cNvPr id="171" name="TextBox 170">
              <a:extLst>
                <a:ext uri="{FF2B5EF4-FFF2-40B4-BE49-F238E27FC236}">
                  <a16:creationId xmlns:a16="http://schemas.microsoft.com/office/drawing/2014/main" id="{B1420CD6-2A07-FD80-231C-3B64B5FAECC8}"/>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72" name="Straight Connector 171">
              <a:extLst>
                <a:ext uri="{FF2B5EF4-FFF2-40B4-BE49-F238E27FC236}">
                  <a16:creationId xmlns:a16="http://schemas.microsoft.com/office/drawing/2014/main" id="{0242D8E3-A785-EA45-98B4-C3357668514A}"/>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3" name="Group 172">
            <a:extLst>
              <a:ext uri="{FF2B5EF4-FFF2-40B4-BE49-F238E27FC236}">
                <a16:creationId xmlns:a16="http://schemas.microsoft.com/office/drawing/2014/main" id="{9CEEBF67-B3C4-D49D-2BCF-D619A4DED629}"/>
              </a:ext>
            </a:extLst>
          </p:cNvPr>
          <p:cNvGrpSpPr/>
          <p:nvPr/>
        </p:nvGrpSpPr>
        <p:grpSpPr>
          <a:xfrm>
            <a:off x="8004255" y="4177829"/>
            <a:ext cx="517770" cy="637020"/>
            <a:chOff x="7364810" y="478631"/>
            <a:chExt cx="517770" cy="899661"/>
          </a:xfrm>
        </p:grpSpPr>
        <p:sp>
          <p:nvSpPr>
            <p:cNvPr id="174" name="TextBox 173">
              <a:extLst>
                <a:ext uri="{FF2B5EF4-FFF2-40B4-BE49-F238E27FC236}">
                  <a16:creationId xmlns:a16="http://schemas.microsoft.com/office/drawing/2014/main" id="{E2654965-5C68-0525-EF78-D2AA743D8BF6}"/>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75" name="Straight Connector 174">
              <a:extLst>
                <a:ext uri="{FF2B5EF4-FFF2-40B4-BE49-F238E27FC236}">
                  <a16:creationId xmlns:a16="http://schemas.microsoft.com/office/drawing/2014/main" id="{3FE5181A-C9DF-1E6A-49D2-B2DA40EA3B9A}"/>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6" name="Group 175">
            <a:extLst>
              <a:ext uri="{FF2B5EF4-FFF2-40B4-BE49-F238E27FC236}">
                <a16:creationId xmlns:a16="http://schemas.microsoft.com/office/drawing/2014/main" id="{8B217879-2C60-0674-AFEA-D5100FA37530}"/>
              </a:ext>
            </a:extLst>
          </p:cNvPr>
          <p:cNvGrpSpPr/>
          <p:nvPr/>
        </p:nvGrpSpPr>
        <p:grpSpPr>
          <a:xfrm>
            <a:off x="3336035" y="4171008"/>
            <a:ext cx="517770" cy="637013"/>
            <a:chOff x="2702162" y="478635"/>
            <a:chExt cx="517770" cy="899635"/>
          </a:xfrm>
        </p:grpSpPr>
        <p:sp>
          <p:nvSpPr>
            <p:cNvPr id="177" name="TextBox 176">
              <a:extLst>
                <a:ext uri="{FF2B5EF4-FFF2-40B4-BE49-F238E27FC236}">
                  <a16:creationId xmlns:a16="http://schemas.microsoft.com/office/drawing/2014/main" id="{04CAC4B7-233B-ED59-F5D3-92E94A348DF4}"/>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78" name="Straight Connector 177">
              <a:extLst>
                <a:ext uri="{FF2B5EF4-FFF2-40B4-BE49-F238E27FC236}">
                  <a16:creationId xmlns:a16="http://schemas.microsoft.com/office/drawing/2014/main" id="{C29C663B-6885-2035-92ED-F9EEC7553896}"/>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9" name="Group 178">
            <a:extLst>
              <a:ext uri="{FF2B5EF4-FFF2-40B4-BE49-F238E27FC236}">
                <a16:creationId xmlns:a16="http://schemas.microsoft.com/office/drawing/2014/main" id="{8D65DD38-389B-9575-ABDC-1ED914074E5B}"/>
              </a:ext>
            </a:extLst>
          </p:cNvPr>
          <p:cNvGrpSpPr/>
          <p:nvPr/>
        </p:nvGrpSpPr>
        <p:grpSpPr>
          <a:xfrm>
            <a:off x="5671252" y="4173389"/>
            <a:ext cx="517770" cy="634778"/>
            <a:chOff x="5037379" y="481016"/>
            <a:chExt cx="517770" cy="897559"/>
          </a:xfrm>
        </p:grpSpPr>
        <p:sp>
          <p:nvSpPr>
            <p:cNvPr id="180" name="TextBox 179">
              <a:extLst>
                <a:ext uri="{FF2B5EF4-FFF2-40B4-BE49-F238E27FC236}">
                  <a16:creationId xmlns:a16="http://schemas.microsoft.com/office/drawing/2014/main" id="{EC91F655-E231-4FB8-53C0-B32C990C6DDD}"/>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81" name="Straight Connector 180">
              <a:extLst>
                <a:ext uri="{FF2B5EF4-FFF2-40B4-BE49-F238E27FC236}">
                  <a16:creationId xmlns:a16="http://schemas.microsoft.com/office/drawing/2014/main" id="{1999287E-DE63-C914-0984-F98D81546BC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82" name="TextBox 181">
            <a:extLst>
              <a:ext uri="{FF2B5EF4-FFF2-40B4-BE49-F238E27FC236}">
                <a16:creationId xmlns:a16="http://schemas.microsoft.com/office/drawing/2014/main" id="{B4772B87-2CFD-9A5A-2BE0-650F1182F6BE}"/>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83" name="Rounded Rectangle 94">
            <a:extLst>
              <a:ext uri="{FF2B5EF4-FFF2-40B4-BE49-F238E27FC236}">
                <a16:creationId xmlns:a16="http://schemas.microsoft.com/office/drawing/2014/main" id="{24AF7DA4-CC7F-29DE-05CA-C065241D03D2}"/>
              </a:ext>
            </a:extLst>
          </p:cNvPr>
          <p:cNvSpPr/>
          <p:nvPr/>
        </p:nvSpPr>
        <p:spPr bwMode="auto">
          <a:xfrm>
            <a:off x="1066135" y="308997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4" name="Rounded Rectangle 94">
            <a:extLst>
              <a:ext uri="{FF2B5EF4-FFF2-40B4-BE49-F238E27FC236}">
                <a16:creationId xmlns:a16="http://schemas.microsoft.com/office/drawing/2014/main" id="{7050DF9B-AE01-B11A-4CD6-ACF17D289889}"/>
              </a:ext>
            </a:extLst>
          </p:cNvPr>
          <p:cNvSpPr/>
          <p:nvPr/>
        </p:nvSpPr>
        <p:spPr bwMode="auto">
          <a:xfrm>
            <a:off x="1056610" y="4016858"/>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5" name="Rounded Rectangle 86">
            <a:extLst>
              <a:ext uri="{FF2B5EF4-FFF2-40B4-BE49-F238E27FC236}">
                <a16:creationId xmlns:a16="http://schemas.microsoft.com/office/drawing/2014/main" id="{2AAA4DB4-4AA2-08C3-00C4-124299128AD9}"/>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86" name="Rounded Rectangle 94">
            <a:extLst>
              <a:ext uri="{FF2B5EF4-FFF2-40B4-BE49-F238E27FC236}">
                <a16:creationId xmlns:a16="http://schemas.microsoft.com/office/drawing/2014/main" id="{0A383DA0-6029-FCDF-40F9-5E947A7F3FD5}"/>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87" name="Rounded Rectangle 101">
            <a:extLst>
              <a:ext uri="{FF2B5EF4-FFF2-40B4-BE49-F238E27FC236}">
                <a16:creationId xmlns:a16="http://schemas.microsoft.com/office/drawing/2014/main" id="{000DAC84-A01D-D7D5-41EA-35DADAC51859}"/>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88" name="Rounded Rectangle 92">
            <a:extLst>
              <a:ext uri="{FF2B5EF4-FFF2-40B4-BE49-F238E27FC236}">
                <a16:creationId xmlns:a16="http://schemas.microsoft.com/office/drawing/2014/main" id="{968A42E3-951E-F2E8-22AB-2C2A0D04FD24}"/>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89" name="Rounded Rectangle 93">
            <a:extLst>
              <a:ext uri="{FF2B5EF4-FFF2-40B4-BE49-F238E27FC236}">
                <a16:creationId xmlns:a16="http://schemas.microsoft.com/office/drawing/2014/main" id="{37C7FADC-82CF-05D5-4EC9-4BB85DBBF989}"/>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190" name="Rounded Rectangle 94">
            <a:extLst>
              <a:ext uri="{FF2B5EF4-FFF2-40B4-BE49-F238E27FC236}">
                <a16:creationId xmlns:a16="http://schemas.microsoft.com/office/drawing/2014/main" id="{5D8E12CC-B892-15A0-A47B-F6BF8C3714A1}"/>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191" name="Rounded Rectangle 95">
            <a:extLst>
              <a:ext uri="{FF2B5EF4-FFF2-40B4-BE49-F238E27FC236}">
                <a16:creationId xmlns:a16="http://schemas.microsoft.com/office/drawing/2014/main" id="{A4CF1118-F87F-5D79-19C2-1C9A3C5B2D09}"/>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192" name="Rounded Rectangle 96">
            <a:extLst>
              <a:ext uri="{FF2B5EF4-FFF2-40B4-BE49-F238E27FC236}">
                <a16:creationId xmlns:a16="http://schemas.microsoft.com/office/drawing/2014/main" id="{A6AD3ED6-4AF2-6383-A85D-639B3D09CC99}"/>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193" name="Rounded Rectangle 97">
            <a:extLst>
              <a:ext uri="{FF2B5EF4-FFF2-40B4-BE49-F238E27FC236}">
                <a16:creationId xmlns:a16="http://schemas.microsoft.com/office/drawing/2014/main" id="{D6C5A365-77C2-48AB-7FDD-8DD5927E59C8}"/>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194" name="Rounded Rectangle 98">
            <a:extLst>
              <a:ext uri="{FF2B5EF4-FFF2-40B4-BE49-F238E27FC236}">
                <a16:creationId xmlns:a16="http://schemas.microsoft.com/office/drawing/2014/main" id="{9E8754E3-D9A1-1491-2BD2-09BF0B9E6095}"/>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195" name="Rounded Rectangle 99">
            <a:extLst>
              <a:ext uri="{FF2B5EF4-FFF2-40B4-BE49-F238E27FC236}">
                <a16:creationId xmlns:a16="http://schemas.microsoft.com/office/drawing/2014/main" id="{CCF6E804-B162-3044-3482-FE31BC19BE06}"/>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196" name="Rounded Rectangle 100">
            <a:extLst>
              <a:ext uri="{FF2B5EF4-FFF2-40B4-BE49-F238E27FC236}">
                <a16:creationId xmlns:a16="http://schemas.microsoft.com/office/drawing/2014/main" id="{0228EAAB-51D2-C996-A9AC-86F23A7885E6}"/>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197" name="Rounded Rectangle 94">
            <a:extLst>
              <a:ext uri="{FF2B5EF4-FFF2-40B4-BE49-F238E27FC236}">
                <a16:creationId xmlns:a16="http://schemas.microsoft.com/office/drawing/2014/main" id="{7301633F-460F-56EA-1792-F370948D1DF6}"/>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8" name="Rounded Rectangle 104">
            <a:extLst>
              <a:ext uri="{FF2B5EF4-FFF2-40B4-BE49-F238E27FC236}">
                <a16:creationId xmlns:a16="http://schemas.microsoft.com/office/drawing/2014/main" id="{0C1D148C-EE79-9A2C-566C-8A9FCB94970C}"/>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199" name="Rounded Rectangle 105">
            <a:extLst>
              <a:ext uri="{FF2B5EF4-FFF2-40B4-BE49-F238E27FC236}">
                <a16:creationId xmlns:a16="http://schemas.microsoft.com/office/drawing/2014/main" id="{718DD051-D15E-99B0-AB83-F8B3B5C3C62D}"/>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00" name="Rounded Rectangle 106">
            <a:extLst>
              <a:ext uri="{FF2B5EF4-FFF2-40B4-BE49-F238E27FC236}">
                <a16:creationId xmlns:a16="http://schemas.microsoft.com/office/drawing/2014/main" id="{D3218D51-FE04-4303-71A7-4E2B85DB1E4A}"/>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01" name="Rounded Rectangle 107">
            <a:extLst>
              <a:ext uri="{FF2B5EF4-FFF2-40B4-BE49-F238E27FC236}">
                <a16:creationId xmlns:a16="http://schemas.microsoft.com/office/drawing/2014/main" id="{777BEB19-21AA-3D96-F273-54D066DC1FE7}"/>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02" name="Rounded Rectangle 108">
            <a:extLst>
              <a:ext uri="{FF2B5EF4-FFF2-40B4-BE49-F238E27FC236}">
                <a16:creationId xmlns:a16="http://schemas.microsoft.com/office/drawing/2014/main" id="{16C8766E-D839-31AD-8C01-9B97881EDDCC}"/>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03" name="Rounded Rectangle 109">
            <a:extLst>
              <a:ext uri="{FF2B5EF4-FFF2-40B4-BE49-F238E27FC236}">
                <a16:creationId xmlns:a16="http://schemas.microsoft.com/office/drawing/2014/main" id="{A0F0ED2E-D99E-B301-4220-5DF3D7426597}"/>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04" name="Rounded Rectangle 110">
            <a:extLst>
              <a:ext uri="{FF2B5EF4-FFF2-40B4-BE49-F238E27FC236}">
                <a16:creationId xmlns:a16="http://schemas.microsoft.com/office/drawing/2014/main" id="{F7AE9C48-5249-1A79-9A2B-FCDA856C12E8}"/>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05" name="Rounded Rectangle 111">
            <a:extLst>
              <a:ext uri="{FF2B5EF4-FFF2-40B4-BE49-F238E27FC236}">
                <a16:creationId xmlns:a16="http://schemas.microsoft.com/office/drawing/2014/main" id="{929577A6-556C-4002-ACB7-098150C6789F}"/>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06" name="Rounded Rectangle 101">
            <a:extLst>
              <a:ext uri="{FF2B5EF4-FFF2-40B4-BE49-F238E27FC236}">
                <a16:creationId xmlns:a16="http://schemas.microsoft.com/office/drawing/2014/main" id="{283EEACC-2E4C-FB7B-19AE-B104C20D310E}"/>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07" name="Rounded Rectangle 102">
            <a:extLst>
              <a:ext uri="{FF2B5EF4-FFF2-40B4-BE49-F238E27FC236}">
                <a16:creationId xmlns:a16="http://schemas.microsoft.com/office/drawing/2014/main" id="{15EDE5EA-9716-9E70-85FF-91BC6C56F1FB}"/>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08" name="Rounded Rectangle 103">
            <a:extLst>
              <a:ext uri="{FF2B5EF4-FFF2-40B4-BE49-F238E27FC236}">
                <a16:creationId xmlns:a16="http://schemas.microsoft.com/office/drawing/2014/main" id="{8152D132-F12E-9990-8843-60823139687E}"/>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Tree>
    <p:extLst>
      <p:ext uri="{BB962C8B-B14F-4D97-AF65-F5344CB8AC3E}">
        <p14:creationId xmlns:p14="http://schemas.microsoft.com/office/powerpoint/2010/main" val="260381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C5A2C489-BDB4-698A-817B-CC05C48C6A49}"/>
            </a:ext>
          </a:extLst>
        </p:cNvPr>
        <p:cNvGrpSpPr/>
        <p:nvPr/>
      </p:nvGrpSpPr>
      <p:grpSpPr>
        <a:xfrm>
          <a:off x="0" y="0"/>
          <a:ext cx="0" cy="0"/>
          <a:chOff x="0" y="0"/>
          <a:chExt cx="0" cy="0"/>
        </a:xfrm>
      </p:grpSpPr>
      <p:sp>
        <p:nvSpPr>
          <p:cNvPr id="134" name="Google Shape;134;p4">
            <a:extLst>
              <a:ext uri="{FF2B5EF4-FFF2-40B4-BE49-F238E27FC236}">
                <a16:creationId xmlns:a16="http://schemas.microsoft.com/office/drawing/2014/main" id="{D5EFA8AA-ECB8-4DB7-0F3E-662DDACF7F76}"/>
              </a:ext>
            </a:extLst>
          </p:cNvPr>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8a(6).:  Visit a radio installation</a:t>
            </a:r>
            <a:endParaRPr dirty="0"/>
          </a:p>
        </p:txBody>
      </p:sp>
      <p:sp>
        <p:nvSpPr>
          <p:cNvPr id="135" name="Google Shape;135;p4">
            <a:extLst>
              <a:ext uri="{FF2B5EF4-FFF2-40B4-BE49-F238E27FC236}">
                <a16:creationId xmlns:a16="http://schemas.microsoft.com/office/drawing/2014/main" id="{714A102B-DBA7-8BAA-CA83-B294AAE6781A}"/>
              </a:ext>
            </a:extLst>
          </p:cNvPr>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2</a:t>
            </a:fld>
            <a:endParaRPr>
              <a:solidFill>
                <a:schemeClr val="lt1"/>
              </a:solidFill>
            </a:endParaRPr>
          </a:p>
        </p:txBody>
      </p:sp>
      <p:sp>
        <p:nvSpPr>
          <p:cNvPr id="136" name="Google Shape;136;p4">
            <a:extLst>
              <a:ext uri="{FF2B5EF4-FFF2-40B4-BE49-F238E27FC236}">
                <a16:creationId xmlns:a16="http://schemas.microsoft.com/office/drawing/2014/main" id="{0104AC1A-6655-9866-346C-E7D2D5C3BE7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140" name="Google Shape;140;p4">
            <a:extLst>
              <a:ext uri="{FF2B5EF4-FFF2-40B4-BE49-F238E27FC236}">
                <a16:creationId xmlns:a16="http://schemas.microsoft.com/office/drawing/2014/main" id="{7AED859C-3F51-4C8F-1827-D501C94452C4}"/>
              </a:ext>
            </a:extLst>
          </p:cNvPr>
          <p:cNvSpPr txBox="1"/>
          <p:nvPr/>
        </p:nvSpPr>
        <p:spPr>
          <a:xfrm>
            <a:off x="1146746" y="448714"/>
            <a:ext cx="525102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FFFF00"/>
                </a:solidFill>
                <a:latin typeface="Verdana"/>
                <a:ea typeface="Verdana"/>
                <a:cs typeface="Verdana"/>
                <a:sym typeface="Verdana"/>
              </a:rPr>
              <a:t>Radio Station Visit:</a:t>
            </a:r>
            <a:endParaRPr dirty="0"/>
          </a:p>
          <a:p>
            <a:pPr marL="0" marR="0" lvl="0" indent="0" algn="l" rtl="0">
              <a:spcBef>
                <a:spcPts val="0"/>
              </a:spcBef>
              <a:spcAft>
                <a:spcPts val="0"/>
              </a:spcAft>
              <a:buNone/>
            </a:pPr>
            <a:r>
              <a:rPr lang="en-US" sz="3600" b="1" dirty="0">
                <a:solidFill>
                  <a:srgbClr val="66FFFF"/>
                </a:solidFill>
                <a:latin typeface="Verdana"/>
                <a:ea typeface="Verdana"/>
                <a:cs typeface="Verdana"/>
                <a:sym typeface="Verdana"/>
              </a:rPr>
              <a:t>What did you see?</a:t>
            </a:r>
            <a:endParaRPr dirty="0"/>
          </a:p>
        </p:txBody>
      </p:sp>
      <p:pic>
        <p:nvPicPr>
          <p:cNvPr id="6" name="Picture 5">
            <a:extLst>
              <a:ext uri="{FF2B5EF4-FFF2-40B4-BE49-F238E27FC236}">
                <a16:creationId xmlns:a16="http://schemas.microsoft.com/office/drawing/2014/main" id="{8EBF1226-7EEC-CDD1-18B7-35C7F9A98767}"/>
              </a:ext>
            </a:extLst>
          </p:cNvPr>
          <p:cNvPicPr>
            <a:picLocks noChangeAspect="1"/>
          </p:cNvPicPr>
          <p:nvPr/>
        </p:nvPicPr>
        <p:blipFill>
          <a:blip r:embed="rId3">
            <a:extLst>
              <a:ext uri="{28A0092B-C50C-407E-A947-70E740481C1C}">
                <a14:useLocalDpi xmlns:a14="http://schemas.microsoft.com/office/drawing/2010/main" val="0"/>
              </a:ext>
            </a:extLst>
          </a:blip>
          <a:srcRect b="11068"/>
          <a:stretch>
            <a:fillRect/>
          </a:stretch>
        </p:blipFill>
        <p:spPr>
          <a:xfrm>
            <a:off x="1146746" y="1509547"/>
            <a:ext cx="5158477" cy="3440665"/>
          </a:xfrm>
          <a:prstGeom prst="rect">
            <a:avLst/>
          </a:prstGeom>
        </p:spPr>
      </p:pic>
      <p:pic>
        <p:nvPicPr>
          <p:cNvPr id="7" name="Google Shape;139;p4" descr="http://www.k2bsa.net/wp-content/uploads/2017/03/Challenge-Coin-2017-Jamboree.png">
            <a:extLst>
              <a:ext uri="{FF2B5EF4-FFF2-40B4-BE49-F238E27FC236}">
                <a16:creationId xmlns:a16="http://schemas.microsoft.com/office/drawing/2014/main" id="{B2D503EC-0B6A-2177-285A-8B5EC9A4F03C}"/>
              </a:ext>
            </a:extLst>
          </p:cNvPr>
          <p:cNvPicPr preferRelativeResize="0"/>
          <p:nvPr/>
        </p:nvPicPr>
        <p:blipFill rotWithShape="1">
          <a:blip r:embed="rId4">
            <a:alphaModFix/>
          </a:blip>
          <a:srcRect l="46269" t="6170" r="10396" b="12242"/>
          <a:stretch/>
        </p:blipFill>
        <p:spPr>
          <a:xfrm>
            <a:off x="6565411" y="2606986"/>
            <a:ext cx="1909383" cy="1852386"/>
          </a:xfrm>
          <a:prstGeom prst="rect">
            <a:avLst/>
          </a:prstGeom>
          <a:noFill/>
          <a:ln>
            <a:noFill/>
          </a:ln>
        </p:spPr>
      </p:pic>
      <p:grpSp>
        <p:nvGrpSpPr>
          <p:cNvPr id="8" name="Group 7">
            <a:extLst>
              <a:ext uri="{FF2B5EF4-FFF2-40B4-BE49-F238E27FC236}">
                <a16:creationId xmlns:a16="http://schemas.microsoft.com/office/drawing/2014/main" id="{42B0DA23-C135-0E8D-0890-AB9C5AC67629}"/>
              </a:ext>
            </a:extLst>
          </p:cNvPr>
          <p:cNvGrpSpPr/>
          <p:nvPr/>
        </p:nvGrpSpPr>
        <p:grpSpPr>
          <a:xfrm>
            <a:off x="6573961" y="658080"/>
            <a:ext cx="1892283" cy="1880884"/>
            <a:chOff x="6410333" y="658080"/>
            <a:chExt cx="1892283" cy="1880884"/>
          </a:xfrm>
        </p:grpSpPr>
        <p:pic>
          <p:nvPicPr>
            <p:cNvPr id="9" name="Google Shape;138;p4" descr="http://www.k2bsa.net/wp-content/uploads/2017/03/Challenge-Coin-2017-Jamboree.png">
              <a:extLst>
                <a:ext uri="{FF2B5EF4-FFF2-40B4-BE49-F238E27FC236}">
                  <a16:creationId xmlns:a16="http://schemas.microsoft.com/office/drawing/2014/main" id="{2E312C9F-C0EA-2179-F5C5-2E799D200B30}"/>
                </a:ext>
              </a:extLst>
            </p:cNvPr>
            <p:cNvPicPr preferRelativeResize="0"/>
            <p:nvPr/>
          </p:nvPicPr>
          <p:blipFill rotWithShape="1">
            <a:blip r:embed="rId4">
              <a:alphaModFix/>
            </a:blip>
            <a:srcRect l="3011" t="5292" r="54043" b="11864"/>
            <a:stretch/>
          </p:blipFill>
          <p:spPr>
            <a:xfrm>
              <a:off x="6410333" y="658080"/>
              <a:ext cx="1892283" cy="1880884"/>
            </a:xfrm>
            <a:prstGeom prst="rect">
              <a:avLst/>
            </a:prstGeom>
            <a:noFill/>
            <a:ln>
              <a:noFill/>
            </a:ln>
          </p:spPr>
        </p:pic>
        <p:sp>
          <p:nvSpPr>
            <p:cNvPr id="10" name="Rectangle 9">
              <a:extLst>
                <a:ext uri="{FF2B5EF4-FFF2-40B4-BE49-F238E27FC236}">
                  <a16:creationId xmlns:a16="http://schemas.microsoft.com/office/drawing/2014/main" id="{1BA973A2-C480-9EBC-8ABA-D500AF83CD89}"/>
                </a:ext>
              </a:extLst>
            </p:cNvPr>
            <p:cNvSpPr/>
            <p:nvPr/>
          </p:nvSpPr>
          <p:spPr>
            <a:xfrm>
              <a:off x="7052807" y="919702"/>
              <a:ext cx="662609" cy="235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4D9495F-02D9-4938-FC61-7E09D4BA90A7}"/>
                </a:ext>
              </a:extLst>
            </p:cNvPr>
            <p:cNvSpPr txBox="1"/>
            <p:nvPr/>
          </p:nvSpPr>
          <p:spPr>
            <a:xfrm>
              <a:off x="6516701" y="847813"/>
              <a:ext cx="1618470" cy="384721"/>
            </a:xfrm>
            <a:prstGeom prst="rect">
              <a:avLst/>
            </a:prstGeom>
            <a:noFill/>
          </p:spPr>
          <p:txBody>
            <a:bodyPr wrap="square" rtlCol="0">
              <a:spAutoFit/>
            </a:bodyPr>
            <a:lstStyle/>
            <a:p>
              <a:pPr algn="ctr"/>
              <a:r>
                <a:rPr lang="en-US" b="1" dirty="0">
                  <a:solidFill>
                    <a:srgbClr val="D8BC6E"/>
                  </a:solidFill>
                  <a:effectLst>
                    <a:glow rad="76200">
                      <a:srgbClr val="DBDBDA"/>
                    </a:glow>
                  </a:effectLst>
                </a:rPr>
                <a:t>2026</a:t>
              </a:r>
            </a:p>
          </p:txBody>
        </p:sp>
      </p:grpSp>
    </p:spTree>
    <p:extLst>
      <p:ext uri="{BB962C8B-B14F-4D97-AF65-F5344CB8AC3E}">
        <p14:creationId xmlns:p14="http://schemas.microsoft.com/office/powerpoint/2010/main" val="407666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781800" y="4831151"/>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20</a:t>
            </a:fld>
            <a:endParaRPr lang="en-US" dirty="0">
              <a:solidFill>
                <a:schemeClr val="bg1"/>
              </a:solidFill>
            </a:endParaRPr>
          </a:p>
        </p:txBody>
      </p:sp>
      <p:sp>
        <p:nvSpPr>
          <p:cNvPr id="5" name="Google Shape;268;p8">
            <a:extLst>
              <a:ext uri="{FF2B5EF4-FFF2-40B4-BE49-F238E27FC236}">
                <a16:creationId xmlns:a16="http://schemas.microsoft.com/office/drawing/2014/main" id="{8F28E2FA-65CE-531C-5763-1DCFE3B0EBA7}"/>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6" name="Rounded Rectangle 23">
            <a:extLst>
              <a:ext uri="{FF2B5EF4-FFF2-40B4-BE49-F238E27FC236}">
                <a16:creationId xmlns:a16="http://schemas.microsoft.com/office/drawing/2014/main" id="{E77549CF-F4D3-0287-ACCC-751F1C6A4410}"/>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4">
            <a:extLst>
              <a:ext uri="{FF2B5EF4-FFF2-40B4-BE49-F238E27FC236}">
                <a16:creationId xmlns:a16="http://schemas.microsoft.com/office/drawing/2014/main" id="{D84435B1-F68F-8CC0-950D-EDE052A18099}"/>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ounded Rectangle 25">
            <a:extLst>
              <a:ext uri="{FF2B5EF4-FFF2-40B4-BE49-F238E27FC236}">
                <a16:creationId xmlns:a16="http://schemas.microsoft.com/office/drawing/2014/main" id="{CE59E345-44D9-0B4F-59B6-E532D8781A73}"/>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0AA139DC-07B7-632C-B269-F02613909286}"/>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1E1A7C05-431F-C442-11A2-CB5CD5BD3774}"/>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641E5ED0-B4E0-A091-B73D-124005635506}"/>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E8AF7DD4-BC5B-3C97-CBF4-C3D87B900E43}"/>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0835F75E-75D7-8A37-5FA2-8B66C48A50E1}"/>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Rectangle 13">
            <a:extLst>
              <a:ext uri="{FF2B5EF4-FFF2-40B4-BE49-F238E27FC236}">
                <a16:creationId xmlns:a16="http://schemas.microsoft.com/office/drawing/2014/main" id="{691FEDAD-80AE-CC2D-B8DC-D4CE7D1343F6}"/>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a:extLst>
              <a:ext uri="{FF2B5EF4-FFF2-40B4-BE49-F238E27FC236}">
                <a16:creationId xmlns:a16="http://schemas.microsoft.com/office/drawing/2014/main" id="{FD324D30-C1AA-7666-312A-277D0D5E40B7}"/>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6" name="Group 15">
            <a:extLst>
              <a:ext uri="{FF2B5EF4-FFF2-40B4-BE49-F238E27FC236}">
                <a16:creationId xmlns:a16="http://schemas.microsoft.com/office/drawing/2014/main" id="{DB192052-A3C0-8740-E4BE-573CE337B899}"/>
              </a:ext>
            </a:extLst>
          </p:cNvPr>
          <p:cNvGrpSpPr/>
          <p:nvPr/>
        </p:nvGrpSpPr>
        <p:grpSpPr>
          <a:xfrm>
            <a:off x="8031079" y="554832"/>
            <a:ext cx="437620" cy="617331"/>
            <a:chOff x="7410049" y="478631"/>
            <a:chExt cx="437620" cy="829869"/>
          </a:xfrm>
        </p:grpSpPr>
        <p:sp>
          <p:nvSpPr>
            <p:cNvPr id="17" name="TextBox 16">
              <a:extLst>
                <a:ext uri="{FF2B5EF4-FFF2-40B4-BE49-F238E27FC236}">
                  <a16:creationId xmlns:a16="http://schemas.microsoft.com/office/drawing/2014/main" id="{B330971F-19A9-59F9-F062-C3C425831DD1}"/>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8" name="Straight Connector 17">
              <a:extLst>
                <a:ext uri="{FF2B5EF4-FFF2-40B4-BE49-F238E27FC236}">
                  <a16:creationId xmlns:a16="http://schemas.microsoft.com/office/drawing/2014/main" id="{E764BD52-A525-0F69-4A36-553B4CBA362B}"/>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50D2A09D-C872-712A-3FA5-5837DAA2BBD3}"/>
              </a:ext>
            </a:extLst>
          </p:cNvPr>
          <p:cNvGrpSpPr/>
          <p:nvPr/>
        </p:nvGrpSpPr>
        <p:grpSpPr>
          <a:xfrm>
            <a:off x="3367642" y="554835"/>
            <a:ext cx="437620" cy="617778"/>
            <a:chOff x="2746612" y="478635"/>
            <a:chExt cx="437620" cy="829848"/>
          </a:xfrm>
        </p:grpSpPr>
        <p:sp>
          <p:nvSpPr>
            <p:cNvPr id="20" name="TextBox 19">
              <a:extLst>
                <a:ext uri="{FF2B5EF4-FFF2-40B4-BE49-F238E27FC236}">
                  <a16:creationId xmlns:a16="http://schemas.microsoft.com/office/drawing/2014/main" id="{F8580B75-375B-D47A-1F21-3BE0E4DA8131}"/>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1" name="Straight Connector 20">
              <a:extLst>
                <a:ext uri="{FF2B5EF4-FFF2-40B4-BE49-F238E27FC236}">
                  <a16:creationId xmlns:a16="http://schemas.microsoft.com/office/drawing/2014/main" id="{B47023FF-1181-7392-8E45-69A7390042BD}"/>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B86B1B2A-F0EB-E538-8CB1-A09E3B14222B}"/>
              </a:ext>
            </a:extLst>
          </p:cNvPr>
          <p:cNvGrpSpPr/>
          <p:nvPr/>
        </p:nvGrpSpPr>
        <p:grpSpPr>
          <a:xfrm>
            <a:off x="5698886" y="557216"/>
            <a:ext cx="437620" cy="593145"/>
            <a:chOff x="5077856" y="481016"/>
            <a:chExt cx="437620" cy="827483"/>
          </a:xfrm>
        </p:grpSpPr>
        <p:sp>
          <p:nvSpPr>
            <p:cNvPr id="116" name="TextBox 115">
              <a:extLst>
                <a:ext uri="{FF2B5EF4-FFF2-40B4-BE49-F238E27FC236}">
                  <a16:creationId xmlns:a16="http://schemas.microsoft.com/office/drawing/2014/main" id="{B2031915-3EE8-074D-5D48-39CA15578527}"/>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17" name="Straight Connector 116">
              <a:extLst>
                <a:ext uri="{FF2B5EF4-FFF2-40B4-BE49-F238E27FC236}">
                  <a16:creationId xmlns:a16="http://schemas.microsoft.com/office/drawing/2014/main" id="{5E34D29A-45E9-A3CF-9023-7F9E6C9DC64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18" name="Straight Connector 117">
            <a:extLst>
              <a:ext uri="{FF2B5EF4-FFF2-40B4-BE49-F238E27FC236}">
                <a16:creationId xmlns:a16="http://schemas.microsoft.com/office/drawing/2014/main" id="{72FAEBB2-3BDD-C5EE-B490-267CE7CA5798}"/>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19" name="Group 118">
            <a:extLst>
              <a:ext uri="{FF2B5EF4-FFF2-40B4-BE49-F238E27FC236}">
                <a16:creationId xmlns:a16="http://schemas.microsoft.com/office/drawing/2014/main" id="{CD122B4D-FF48-85BB-37DC-1C329067D3A4}"/>
              </a:ext>
            </a:extLst>
          </p:cNvPr>
          <p:cNvGrpSpPr/>
          <p:nvPr/>
        </p:nvGrpSpPr>
        <p:grpSpPr>
          <a:xfrm>
            <a:off x="1706104" y="1423881"/>
            <a:ext cx="437620" cy="590783"/>
            <a:chOff x="1214614" y="1364451"/>
            <a:chExt cx="437620" cy="835476"/>
          </a:xfrm>
        </p:grpSpPr>
        <p:sp>
          <p:nvSpPr>
            <p:cNvPr id="120" name="TextBox 119">
              <a:extLst>
                <a:ext uri="{FF2B5EF4-FFF2-40B4-BE49-F238E27FC236}">
                  <a16:creationId xmlns:a16="http://schemas.microsoft.com/office/drawing/2014/main" id="{180827E7-9646-7646-AE63-C50B4A07280B}"/>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25" name="Straight Connector 124">
              <a:extLst>
                <a:ext uri="{FF2B5EF4-FFF2-40B4-BE49-F238E27FC236}">
                  <a16:creationId xmlns:a16="http://schemas.microsoft.com/office/drawing/2014/main" id="{893006D3-7809-F45B-0CA1-12375C7C8AB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6" name="Group 125">
            <a:extLst>
              <a:ext uri="{FF2B5EF4-FFF2-40B4-BE49-F238E27FC236}">
                <a16:creationId xmlns:a16="http://schemas.microsoft.com/office/drawing/2014/main" id="{A7DB3BA4-3F0F-038E-62C4-E0EBE23DB998}"/>
              </a:ext>
            </a:extLst>
          </p:cNvPr>
          <p:cNvGrpSpPr/>
          <p:nvPr/>
        </p:nvGrpSpPr>
        <p:grpSpPr>
          <a:xfrm>
            <a:off x="7955360" y="1427062"/>
            <a:ext cx="527388" cy="587602"/>
            <a:chOff x="7364810" y="478631"/>
            <a:chExt cx="527388" cy="829869"/>
          </a:xfrm>
        </p:grpSpPr>
        <p:sp>
          <p:nvSpPr>
            <p:cNvPr id="127" name="TextBox 126">
              <a:extLst>
                <a:ext uri="{FF2B5EF4-FFF2-40B4-BE49-F238E27FC236}">
                  <a16:creationId xmlns:a16="http://schemas.microsoft.com/office/drawing/2014/main" id="{2479FADB-B364-7454-D02C-7DFAF230953E}"/>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28" name="Straight Connector 127">
              <a:extLst>
                <a:ext uri="{FF2B5EF4-FFF2-40B4-BE49-F238E27FC236}">
                  <a16:creationId xmlns:a16="http://schemas.microsoft.com/office/drawing/2014/main" id="{06A4EF6E-4F7B-0537-026F-2FCAD18FA76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29" name="Group 128">
            <a:extLst>
              <a:ext uri="{FF2B5EF4-FFF2-40B4-BE49-F238E27FC236}">
                <a16:creationId xmlns:a16="http://schemas.microsoft.com/office/drawing/2014/main" id="{2A95F659-26EC-9429-A63A-1E4B7F3B5C01}"/>
              </a:ext>
            </a:extLst>
          </p:cNvPr>
          <p:cNvGrpSpPr/>
          <p:nvPr/>
        </p:nvGrpSpPr>
        <p:grpSpPr>
          <a:xfrm>
            <a:off x="3292712" y="1427066"/>
            <a:ext cx="527388" cy="587598"/>
            <a:chOff x="2702162" y="478635"/>
            <a:chExt cx="527388" cy="829848"/>
          </a:xfrm>
        </p:grpSpPr>
        <p:sp>
          <p:nvSpPr>
            <p:cNvPr id="130" name="TextBox 129">
              <a:extLst>
                <a:ext uri="{FF2B5EF4-FFF2-40B4-BE49-F238E27FC236}">
                  <a16:creationId xmlns:a16="http://schemas.microsoft.com/office/drawing/2014/main" id="{DE9B986D-7E47-97C0-50DE-45556E782465}"/>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31" name="Straight Connector 130">
              <a:extLst>
                <a:ext uri="{FF2B5EF4-FFF2-40B4-BE49-F238E27FC236}">
                  <a16:creationId xmlns:a16="http://schemas.microsoft.com/office/drawing/2014/main" id="{5A1446F8-7216-D0A8-CE20-6F25FF16788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2" name="Group 131">
            <a:extLst>
              <a:ext uri="{FF2B5EF4-FFF2-40B4-BE49-F238E27FC236}">
                <a16:creationId xmlns:a16="http://schemas.microsoft.com/office/drawing/2014/main" id="{32337F30-D88F-9976-1841-DB2CBA216393}"/>
              </a:ext>
            </a:extLst>
          </p:cNvPr>
          <p:cNvGrpSpPr/>
          <p:nvPr/>
        </p:nvGrpSpPr>
        <p:grpSpPr>
          <a:xfrm>
            <a:off x="5627929" y="1429447"/>
            <a:ext cx="527388" cy="585218"/>
            <a:chOff x="5037379" y="481016"/>
            <a:chExt cx="527388" cy="827483"/>
          </a:xfrm>
        </p:grpSpPr>
        <p:sp>
          <p:nvSpPr>
            <p:cNvPr id="133" name="TextBox 132">
              <a:extLst>
                <a:ext uri="{FF2B5EF4-FFF2-40B4-BE49-F238E27FC236}">
                  <a16:creationId xmlns:a16="http://schemas.microsoft.com/office/drawing/2014/main" id="{BB6FCD9F-3900-9D91-FD0F-C521A65D5F7E}"/>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34" name="Straight Connector 133">
              <a:extLst>
                <a:ext uri="{FF2B5EF4-FFF2-40B4-BE49-F238E27FC236}">
                  <a16:creationId xmlns:a16="http://schemas.microsoft.com/office/drawing/2014/main" id="{737B2844-B1E6-44AD-6BE4-095B0C7BE901}"/>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35" name="Rounded Rectangle 85">
            <a:extLst>
              <a:ext uri="{FF2B5EF4-FFF2-40B4-BE49-F238E27FC236}">
                <a16:creationId xmlns:a16="http://schemas.microsoft.com/office/drawing/2014/main" id="{CA94C2FA-DBFB-1374-9A29-7D03201F6A2B}"/>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36" name="Rounded Rectangle 87">
            <a:extLst>
              <a:ext uri="{FF2B5EF4-FFF2-40B4-BE49-F238E27FC236}">
                <a16:creationId xmlns:a16="http://schemas.microsoft.com/office/drawing/2014/main" id="{AE5B8DED-CFFC-10CE-64BC-EF4AEE2129C4}"/>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37" name="TextBox 136">
            <a:extLst>
              <a:ext uri="{FF2B5EF4-FFF2-40B4-BE49-F238E27FC236}">
                <a16:creationId xmlns:a16="http://schemas.microsoft.com/office/drawing/2014/main" id="{C5A80978-95DF-9000-2883-14D8B445691A}"/>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38" name="TextBox 137">
            <a:extLst>
              <a:ext uri="{FF2B5EF4-FFF2-40B4-BE49-F238E27FC236}">
                <a16:creationId xmlns:a16="http://schemas.microsoft.com/office/drawing/2014/main" id="{3A9C9CAB-05A9-1195-49B9-9D1761DBDF46}"/>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39" name="Rectangle 138">
            <a:extLst>
              <a:ext uri="{FF2B5EF4-FFF2-40B4-BE49-F238E27FC236}">
                <a16:creationId xmlns:a16="http://schemas.microsoft.com/office/drawing/2014/main" id="{1A9BA458-EF11-5B96-7283-0E9F118B4271}"/>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Rectangle 139">
            <a:extLst>
              <a:ext uri="{FF2B5EF4-FFF2-40B4-BE49-F238E27FC236}">
                <a16:creationId xmlns:a16="http://schemas.microsoft.com/office/drawing/2014/main" id="{4203B8A8-387D-CFDB-A4AA-C32E933A5FF5}"/>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Rectangle 140">
            <a:extLst>
              <a:ext uri="{FF2B5EF4-FFF2-40B4-BE49-F238E27FC236}">
                <a16:creationId xmlns:a16="http://schemas.microsoft.com/office/drawing/2014/main" id="{EEC870FB-57DA-8874-D06F-1B49D5A6973A}"/>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42" name="Group 141">
            <a:extLst>
              <a:ext uri="{FF2B5EF4-FFF2-40B4-BE49-F238E27FC236}">
                <a16:creationId xmlns:a16="http://schemas.microsoft.com/office/drawing/2014/main" id="{68B86D7D-CBCA-C88A-3895-61A004D5ECA6}"/>
              </a:ext>
            </a:extLst>
          </p:cNvPr>
          <p:cNvGrpSpPr/>
          <p:nvPr/>
        </p:nvGrpSpPr>
        <p:grpSpPr>
          <a:xfrm>
            <a:off x="1748812" y="2354074"/>
            <a:ext cx="527388" cy="640361"/>
            <a:chOff x="1214614" y="1364451"/>
            <a:chExt cx="527388" cy="905589"/>
          </a:xfrm>
        </p:grpSpPr>
        <p:sp>
          <p:nvSpPr>
            <p:cNvPr id="143" name="TextBox 142">
              <a:extLst>
                <a:ext uri="{FF2B5EF4-FFF2-40B4-BE49-F238E27FC236}">
                  <a16:creationId xmlns:a16="http://schemas.microsoft.com/office/drawing/2014/main" id="{B8F36CC7-732C-E0BA-7740-9F5E1D0B0059}"/>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44" name="Straight Connector 143">
              <a:extLst>
                <a:ext uri="{FF2B5EF4-FFF2-40B4-BE49-F238E27FC236}">
                  <a16:creationId xmlns:a16="http://schemas.microsoft.com/office/drawing/2014/main" id="{145C727E-935B-1346-B7CD-43F13F75ABC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5" name="Group 144">
            <a:extLst>
              <a:ext uri="{FF2B5EF4-FFF2-40B4-BE49-F238E27FC236}">
                <a16:creationId xmlns:a16="http://schemas.microsoft.com/office/drawing/2014/main" id="{B370A1E1-EFCB-758A-AE8F-B91D11ED790A}"/>
              </a:ext>
            </a:extLst>
          </p:cNvPr>
          <p:cNvGrpSpPr/>
          <p:nvPr/>
        </p:nvGrpSpPr>
        <p:grpSpPr>
          <a:xfrm>
            <a:off x="7998068" y="2357256"/>
            <a:ext cx="617157" cy="637020"/>
            <a:chOff x="7364810" y="478631"/>
            <a:chExt cx="617157" cy="899662"/>
          </a:xfrm>
        </p:grpSpPr>
        <p:sp>
          <p:nvSpPr>
            <p:cNvPr id="146" name="TextBox 145">
              <a:extLst>
                <a:ext uri="{FF2B5EF4-FFF2-40B4-BE49-F238E27FC236}">
                  <a16:creationId xmlns:a16="http://schemas.microsoft.com/office/drawing/2014/main" id="{AE4CD2C9-2AC0-5805-A24B-F9C95A4002C4}"/>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47" name="Straight Connector 146">
              <a:extLst>
                <a:ext uri="{FF2B5EF4-FFF2-40B4-BE49-F238E27FC236}">
                  <a16:creationId xmlns:a16="http://schemas.microsoft.com/office/drawing/2014/main" id="{55291DEA-55FC-6D7D-D0A9-DDC6C8FF4F9A}"/>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48" name="Group 147">
            <a:extLst>
              <a:ext uri="{FF2B5EF4-FFF2-40B4-BE49-F238E27FC236}">
                <a16:creationId xmlns:a16="http://schemas.microsoft.com/office/drawing/2014/main" id="{D48408B5-BC32-89EC-BE92-2BFC5FD01C0C}"/>
              </a:ext>
            </a:extLst>
          </p:cNvPr>
          <p:cNvGrpSpPr/>
          <p:nvPr/>
        </p:nvGrpSpPr>
        <p:grpSpPr>
          <a:xfrm>
            <a:off x="3335420" y="2357260"/>
            <a:ext cx="617157" cy="637013"/>
            <a:chOff x="2702162" y="478635"/>
            <a:chExt cx="617157" cy="899635"/>
          </a:xfrm>
        </p:grpSpPr>
        <p:sp>
          <p:nvSpPr>
            <p:cNvPr id="149" name="TextBox 148">
              <a:extLst>
                <a:ext uri="{FF2B5EF4-FFF2-40B4-BE49-F238E27FC236}">
                  <a16:creationId xmlns:a16="http://schemas.microsoft.com/office/drawing/2014/main" id="{0AF419B6-16DC-EC98-A85E-C6F176CB1445}"/>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50" name="Straight Connector 149">
              <a:extLst>
                <a:ext uri="{FF2B5EF4-FFF2-40B4-BE49-F238E27FC236}">
                  <a16:creationId xmlns:a16="http://schemas.microsoft.com/office/drawing/2014/main" id="{E27D7290-CCA4-E7D9-8FBD-08C4C6E5D8B2}"/>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1" name="Group 150">
            <a:extLst>
              <a:ext uri="{FF2B5EF4-FFF2-40B4-BE49-F238E27FC236}">
                <a16:creationId xmlns:a16="http://schemas.microsoft.com/office/drawing/2014/main" id="{E8FB1BC4-CFDB-7366-DB92-F9E965004F3E}"/>
              </a:ext>
            </a:extLst>
          </p:cNvPr>
          <p:cNvGrpSpPr/>
          <p:nvPr/>
        </p:nvGrpSpPr>
        <p:grpSpPr>
          <a:xfrm>
            <a:off x="5670637" y="2359641"/>
            <a:ext cx="617157" cy="634778"/>
            <a:chOff x="5037379" y="481016"/>
            <a:chExt cx="617157" cy="897559"/>
          </a:xfrm>
        </p:grpSpPr>
        <p:sp>
          <p:nvSpPr>
            <p:cNvPr id="152" name="TextBox 151">
              <a:extLst>
                <a:ext uri="{FF2B5EF4-FFF2-40B4-BE49-F238E27FC236}">
                  <a16:creationId xmlns:a16="http://schemas.microsoft.com/office/drawing/2014/main" id="{8EBBDED7-D408-BAD8-E289-D862415E2A89}"/>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53" name="Straight Connector 152">
              <a:extLst>
                <a:ext uri="{FF2B5EF4-FFF2-40B4-BE49-F238E27FC236}">
                  <a16:creationId xmlns:a16="http://schemas.microsoft.com/office/drawing/2014/main" id="{BBAF563D-B92D-283D-6553-D0864C233D9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54" name="TextBox 153">
            <a:extLst>
              <a:ext uri="{FF2B5EF4-FFF2-40B4-BE49-F238E27FC236}">
                <a16:creationId xmlns:a16="http://schemas.microsoft.com/office/drawing/2014/main" id="{885CAA62-1DA0-961F-7727-3A23C1F2C065}"/>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55" name="Rounded Rectangle 23">
            <a:extLst>
              <a:ext uri="{FF2B5EF4-FFF2-40B4-BE49-F238E27FC236}">
                <a16:creationId xmlns:a16="http://schemas.microsoft.com/office/drawing/2014/main" id="{0AD21521-2924-756C-F03A-60DA67ED64F7}"/>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6" name="Rectangle 155">
            <a:extLst>
              <a:ext uri="{FF2B5EF4-FFF2-40B4-BE49-F238E27FC236}">
                <a16:creationId xmlns:a16="http://schemas.microsoft.com/office/drawing/2014/main" id="{3B81F6A4-7595-B6FE-4B65-24353966AECD}"/>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7" name="Rectangle 156">
            <a:extLst>
              <a:ext uri="{FF2B5EF4-FFF2-40B4-BE49-F238E27FC236}">
                <a16:creationId xmlns:a16="http://schemas.microsoft.com/office/drawing/2014/main" id="{6770EA9C-08B3-05E8-4C1F-8C82CE81CD37}"/>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8" name="Rectangle 157">
            <a:extLst>
              <a:ext uri="{FF2B5EF4-FFF2-40B4-BE49-F238E27FC236}">
                <a16:creationId xmlns:a16="http://schemas.microsoft.com/office/drawing/2014/main" id="{AE10455A-D14C-BEE3-61F0-9AB4FCB75D92}"/>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59" name="Group 158">
            <a:extLst>
              <a:ext uri="{FF2B5EF4-FFF2-40B4-BE49-F238E27FC236}">
                <a16:creationId xmlns:a16="http://schemas.microsoft.com/office/drawing/2014/main" id="{9E81F176-B7ED-B67C-46C5-41B40D4EBC22}"/>
              </a:ext>
            </a:extLst>
          </p:cNvPr>
          <p:cNvGrpSpPr/>
          <p:nvPr/>
        </p:nvGrpSpPr>
        <p:grpSpPr>
          <a:xfrm>
            <a:off x="1748147" y="3236799"/>
            <a:ext cx="617157" cy="640361"/>
            <a:chOff x="1214614" y="1364451"/>
            <a:chExt cx="617157" cy="905589"/>
          </a:xfrm>
        </p:grpSpPr>
        <p:sp>
          <p:nvSpPr>
            <p:cNvPr id="160" name="TextBox 159">
              <a:extLst>
                <a:ext uri="{FF2B5EF4-FFF2-40B4-BE49-F238E27FC236}">
                  <a16:creationId xmlns:a16="http://schemas.microsoft.com/office/drawing/2014/main" id="{8421A2CC-2529-569A-4EAB-B45F7E2B1CF8}"/>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61" name="Straight Connector 160">
              <a:extLst>
                <a:ext uri="{FF2B5EF4-FFF2-40B4-BE49-F238E27FC236}">
                  <a16:creationId xmlns:a16="http://schemas.microsoft.com/office/drawing/2014/main" id="{D27636ED-A51C-0DE3-CE60-0E07DE23CB53}"/>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2" name="Group 161">
            <a:extLst>
              <a:ext uri="{FF2B5EF4-FFF2-40B4-BE49-F238E27FC236}">
                <a16:creationId xmlns:a16="http://schemas.microsoft.com/office/drawing/2014/main" id="{44C925D8-5AC1-FD86-5564-FC900BEB5E06}"/>
              </a:ext>
            </a:extLst>
          </p:cNvPr>
          <p:cNvGrpSpPr/>
          <p:nvPr/>
        </p:nvGrpSpPr>
        <p:grpSpPr>
          <a:xfrm>
            <a:off x="7997403" y="3239981"/>
            <a:ext cx="428002" cy="637020"/>
            <a:chOff x="7364810" y="478631"/>
            <a:chExt cx="428002" cy="899662"/>
          </a:xfrm>
        </p:grpSpPr>
        <p:sp>
          <p:nvSpPr>
            <p:cNvPr id="163" name="TextBox 162">
              <a:extLst>
                <a:ext uri="{FF2B5EF4-FFF2-40B4-BE49-F238E27FC236}">
                  <a16:creationId xmlns:a16="http://schemas.microsoft.com/office/drawing/2014/main" id="{F05018E6-D5B8-315C-C95B-176C4D01AE9C}"/>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4" name="Straight Connector 163">
              <a:extLst>
                <a:ext uri="{FF2B5EF4-FFF2-40B4-BE49-F238E27FC236}">
                  <a16:creationId xmlns:a16="http://schemas.microsoft.com/office/drawing/2014/main" id="{C9927F7C-A047-7790-43A9-6FBAA6AB5BA8}"/>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5" name="Group 164">
            <a:extLst>
              <a:ext uri="{FF2B5EF4-FFF2-40B4-BE49-F238E27FC236}">
                <a16:creationId xmlns:a16="http://schemas.microsoft.com/office/drawing/2014/main" id="{FA93F20A-C44E-687F-B68C-19AA34A923C8}"/>
              </a:ext>
            </a:extLst>
          </p:cNvPr>
          <p:cNvGrpSpPr/>
          <p:nvPr/>
        </p:nvGrpSpPr>
        <p:grpSpPr>
          <a:xfrm>
            <a:off x="3334755" y="3239985"/>
            <a:ext cx="428002" cy="637013"/>
            <a:chOff x="2702162" y="478635"/>
            <a:chExt cx="428002" cy="899635"/>
          </a:xfrm>
        </p:grpSpPr>
        <p:sp>
          <p:nvSpPr>
            <p:cNvPr id="166" name="TextBox 165">
              <a:extLst>
                <a:ext uri="{FF2B5EF4-FFF2-40B4-BE49-F238E27FC236}">
                  <a16:creationId xmlns:a16="http://schemas.microsoft.com/office/drawing/2014/main" id="{B52BEBEE-C5BE-0BCC-3967-B2E90E3F4FAB}"/>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67" name="Straight Connector 166">
              <a:extLst>
                <a:ext uri="{FF2B5EF4-FFF2-40B4-BE49-F238E27FC236}">
                  <a16:creationId xmlns:a16="http://schemas.microsoft.com/office/drawing/2014/main" id="{2FEE7E67-E588-DDCE-35CA-4B54B0766ED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8" name="Group 167">
            <a:extLst>
              <a:ext uri="{FF2B5EF4-FFF2-40B4-BE49-F238E27FC236}">
                <a16:creationId xmlns:a16="http://schemas.microsoft.com/office/drawing/2014/main" id="{DB97BCB2-892E-25BE-A5AF-982F113F3AD4}"/>
              </a:ext>
            </a:extLst>
          </p:cNvPr>
          <p:cNvGrpSpPr/>
          <p:nvPr/>
        </p:nvGrpSpPr>
        <p:grpSpPr>
          <a:xfrm>
            <a:off x="5669972" y="3242366"/>
            <a:ext cx="428002" cy="634778"/>
            <a:chOff x="5037379" y="481016"/>
            <a:chExt cx="428002" cy="897559"/>
          </a:xfrm>
        </p:grpSpPr>
        <p:sp>
          <p:nvSpPr>
            <p:cNvPr id="169" name="TextBox 168">
              <a:extLst>
                <a:ext uri="{FF2B5EF4-FFF2-40B4-BE49-F238E27FC236}">
                  <a16:creationId xmlns:a16="http://schemas.microsoft.com/office/drawing/2014/main" id="{8C60018C-D510-7BD9-7FF3-2FDE3CC5EA05}"/>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70" name="Straight Connector 169">
              <a:extLst>
                <a:ext uri="{FF2B5EF4-FFF2-40B4-BE49-F238E27FC236}">
                  <a16:creationId xmlns:a16="http://schemas.microsoft.com/office/drawing/2014/main" id="{D47C356E-A46F-F893-16D6-9BD7B4D5B311}"/>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1" name="TextBox 170">
            <a:extLst>
              <a:ext uri="{FF2B5EF4-FFF2-40B4-BE49-F238E27FC236}">
                <a16:creationId xmlns:a16="http://schemas.microsoft.com/office/drawing/2014/main" id="{24CDD8CF-0EF4-05B8-4545-1D08921D009E}"/>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72" name="Rounded Rectangle 23">
            <a:extLst>
              <a:ext uri="{FF2B5EF4-FFF2-40B4-BE49-F238E27FC236}">
                <a16:creationId xmlns:a16="http://schemas.microsoft.com/office/drawing/2014/main" id="{A17610DC-ADC3-3B84-C8CB-637CCF4DF02D}"/>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3" name="Rectangle 172">
            <a:extLst>
              <a:ext uri="{FF2B5EF4-FFF2-40B4-BE49-F238E27FC236}">
                <a16:creationId xmlns:a16="http://schemas.microsoft.com/office/drawing/2014/main" id="{BFD2669E-7D37-560D-4F7A-6A188F1DB934}"/>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Rectangle 173">
            <a:extLst>
              <a:ext uri="{FF2B5EF4-FFF2-40B4-BE49-F238E27FC236}">
                <a16:creationId xmlns:a16="http://schemas.microsoft.com/office/drawing/2014/main" id="{76DEC1F8-CD38-A45A-B7C2-39832B05C36F}"/>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5" name="Rectangle 174">
            <a:extLst>
              <a:ext uri="{FF2B5EF4-FFF2-40B4-BE49-F238E27FC236}">
                <a16:creationId xmlns:a16="http://schemas.microsoft.com/office/drawing/2014/main" id="{91BCFCD2-8D4D-573A-2B11-50DD8271845E}"/>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76" name="Group 175">
            <a:extLst>
              <a:ext uri="{FF2B5EF4-FFF2-40B4-BE49-F238E27FC236}">
                <a16:creationId xmlns:a16="http://schemas.microsoft.com/office/drawing/2014/main" id="{37134F0D-1694-06B1-58D0-A859668D137C}"/>
              </a:ext>
            </a:extLst>
          </p:cNvPr>
          <p:cNvGrpSpPr/>
          <p:nvPr/>
        </p:nvGrpSpPr>
        <p:grpSpPr>
          <a:xfrm>
            <a:off x="1749427" y="4167822"/>
            <a:ext cx="428002" cy="640361"/>
            <a:chOff x="1214614" y="1364451"/>
            <a:chExt cx="428002" cy="905589"/>
          </a:xfrm>
        </p:grpSpPr>
        <p:sp>
          <p:nvSpPr>
            <p:cNvPr id="177" name="TextBox 176">
              <a:extLst>
                <a:ext uri="{FF2B5EF4-FFF2-40B4-BE49-F238E27FC236}">
                  <a16:creationId xmlns:a16="http://schemas.microsoft.com/office/drawing/2014/main" id="{0D09976A-6DC0-B73E-46C2-55A4B2DC79D0}"/>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78" name="Straight Connector 177">
              <a:extLst>
                <a:ext uri="{FF2B5EF4-FFF2-40B4-BE49-F238E27FC236}">
                  <a16:creationId xmlns:a16="http://schemas.microsoft.com/office/drawing/2014/main" id="{37E9513A-C3AB-E8E7-F96C-4A49A046598F}"/>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9" name="Group 178">
            <a:extLst>
              <a:ext uri="{FF2B5EF4-FFF2-40B4-BE49-F238E27FC236}">
                <a16:creationId xmlns:a16="http://schemas.microsoft.com/office/drawing/2014/main" id="{21790A5C-1E32-4BBE-CE14-6FD792231236}"/>
              </a:ext>
            </a:extLst>
          </p:cNvPr>
          <p:cNvGrpSpPr/>
          <p:nvPr/>
        </p:nvGrpSpPr>
        <p:grpSpPr>
          <a:xfrm>
            <a:off x="8004255" y="4177829"/>
            <a:ext cx="517770" cy="637020"/>
            <a:chOff x="7364810" y="478631"/>
            <a:chExt cx="517770" cy="899661"/>
          </a:xfrm>
        </p:grpSpPr>
        <p:sp>
          <p:nvSpPr>
            <p:cNvPr id="180" name="TextBox 179">
              <a:extLst>
                <a:ext uri="{FF2B5EF4-FFF2-40B4-BE49-F238E27FC236}">
                  <a16:creationId xmlns:a16="http://schemas.microsoft.com/office/drawing/2014/main" id="{0FA8C385-1A9C-C348-186C-28B01F4E10D6}"/>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81" name="Straight Connector 180">
              <a:extLst>
                <a:ext uri="{FF2B5EF4-FFF2-40B4-BE49-F238E27FC236}">
                  <a16:creationId xmlns:a16="http://schemas.microsoft.com/office/drawing/2014/main" id="{C37299B0-2078-2712-9A71-EA20C738C29F}"/>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2" name="Group 181">
            <a:extLst>
              <a:ext uri="{FF2B5EF4-FFF2-40B4-BE49-F238E27FC236}">
                <a16:creationId xmlns:a16="http://schemas.microsoft.com/office/drawing/2014/main" id="{F36A6FD3-344A-11BE-0972-91CA5277A4FD}"/>
              </a:ext>
            </a:extLst>
          </p:cNvPr>
          <p:cNvGrpSpPr/>
          <p:nvPr/>
        </p:nvGrpSpPr>
        <p:grpSpPr>
          <a:xfrm>
            <a:off x="3336035" y="4171008"/>
            <a:ext cx="517770" cy="637013"/>
            <a:chOff x="2702162" y="478635"/>
            <a:chExt cx="517770" cy="899635"/>
          </a:xfrm>
        </p:grpSpPr>
        <p:sp>
          <p:nvSpPr>
            <p:cNvPr id="183" name="TextBox 182">
              <a:extLst>
                <a:ext uri="{FF2B5EF4-FFF2-40B4-BE49-F238E27FC236}">
                  <a16:creationId xmlns:a16="http://schemas.microsoft.com/office/drawing/2014/main" id="{C10D3D1C-C15B-467C-2BB7-CF39A31A4B65}"/>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84" name="Straight Connector 183">
              <a:extLst>
                <a:ext uri="{FF2B5EF4-FFF2-40B4-BE49-F238E27FC236}">
                  <a16:creationId xmlns:a16="http://schemas.microsoft.com/office/drawing/2014/main" id="{C362AEF9-27EE-4EE3-80C5-E64396BD521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5" name="Group 184">
            <a:extLst>
              <a:ext uri="{FF2B5EF4-FFF2-40B4-BE49-F238E27FC236}">
                <a16:creationId xmlns:a16="http://schemas.microsoft.com/office/drawing/2014/main" id="{595BB4E1-BA31-9937-73D5-8B6ED7E08A30}"/>
              </a:ext>
            </a:extLst>
          </p:cNvPr>
          <p:cNvGrpSpPr/>
          <p:nvPr/>
        </p:nvGrpSpPr>
        <p:grpSpPr>
          <a:xfrm>
            <a:off x="5671252" y="4173389"/>
            <a:ext cx="517770" cy="634778"/>
            <a:chOff x="5037379" y="481016"/>
            <a:chExt cx="517770" cy="897559"/>
          </a:xfrm>
        </p:grpSpPr>
        <p:sp>
          <p:nvSpPr>
            <p:cNvPr id="186" name="TextBox 185">
              <a:extLst>
                <a:ext uri="{FF2B5EF4-FFF2-40B4-BE49-F238E27FC236}">
                  <a16:creationId xmlns:a16="http://schemas.microsoft.com/office/drawing/2014/main" id="{32F955F6-4EE7-15D2-652B-5D17C35165EF}"/>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87" name="Straight Connector 186">
              <a:extLst>
                <a:ext uri="{FF2B5EF4-FFF2-40B4-BE49-F238E27FC236}">
                  <a16:creationId xmlns:a16="http://schemas.microsoft.com/office/drawing/2014/main" id="{F98222AA-C459-98B3-050C-58D28307213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88" name="TextBox 187">
            <a:extLst>
              <a:ext uri="{FF2B5EF4-FFF2-40B4-BE49-F238E27FC236}">
                <a16:creationId xmlns:a16="http://schemas.microsoft.com/office/drawing/2014/main" id="{4D5C53B1-C8DE-79FF-B8E8-8E5EF4352BF6}"/>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90" name="Rounded Rectangle 94">
            <a:extLst>
              <a:ext uri="{FF2B5EF4-FFF2-40B4-BE49-F238E27FC236}">
                <a16:creationId xmlns:a16="http://schemas.microsoft.com/office/drawing/2014/main" id="{E9C11055-1984-5B19-A3D6-04F01D27EC19}"/>
              </a:ext>
            </a:extLst>
          </p:cNvPr>
          <p:cNvSpPr/>
          <p:nvPr/>
        </p:nvSpPr>
        <p:spPr bwMode="auto">
          <a:xfrm>
            <a:off x="1056610" y="4026383"/>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1" name="Rounded Rectangle 86">
            <a:extLst>
              <a:ext uri="{FF2B5EF4-FFF2-40B4-BE49-F238E27FC236}">
                <a16:creationId xmlns:a16="http://schemas.microsoft.com/office/drawing/2014/main" id="{9432520B-BEA0-843F-90A0-7C15DA81F645}"/>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92" name="Rounded Rectangle 94">
            <a:extLst>
              <a:ext uri="{FF2B5EF4-FFF2-40B4-BE49-F238E27FC236}">
                <a16:creationId xmlns:a16="http://schemas.microsoft.com/office/drawing/2014/main" id="{442444C7-B524-8DA5-8BF7-F1AFAB4629FA}"/>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3" name="Rounded Rectangle 101">
            <a:extLst>
              <a:ext uri="{FF2B5EF4-FFF2-40B4-BE49-F238E27FC236}">
                <a16:creationId xmlns:a16="http://schemas.microsoft.com/office/drawing/2014/main" id="{F7E6F868-C5B4-1193-C47F-095D0B9E3512}"/>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94" name="Rounded Rectangle 92">
            <a:extLst>
              <a:ext uri="{FF2B5EF4-FFF2-40B4-BE49-F238E27FC236}">
                <a16:creationId xmlns:a16="http://schemas.microsoft.com/office/drawing/2014/main" id="{49A3BC85-4916-265D-F678-E15EC39B2D84}"/>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95" name="Rounded Rectangle 93">
            <a:extLst>
              <a:ext uri="{FF2B5EF4-FFF2-40B4-BE49-F238E27FC236}">
                <a16:creationId xmlns:a16="http://schemas.microsoft.com/office/drawing/2014/main" id="{384A9950-E421-C822-9050-D443C272772E}"/>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196" name="Rounded Rectangle 94">
            <a:extLst>
              <a:ext uri="{FF2B5EF4-FFF2-40B4-BE49-F238E27FC236}">
                <a16:creationId xmlns:a16="http://schemas.microsoft.com/office/drawing/2014/main" id="{4C57E51F-7E9E-97D3-946B-55FC1AE2295F}"/>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197" name="Rounded Rectangle 95">
            <a:extLst>
              <a:ext uri="{FF2B5EF4-FFF2-40B4-BE49-F238E27FC236}">
                <a16:creationId xmlns:a16="http://schemas.microsoft.com/office/drawing/2014/main" id="{2CCF0B06-6BE8-8111-3AB0-A159D412616A}"/>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198" name="Rounded Rectangle 96">
            <a:extLst>
              <a:ext uri="{FF2B5EF4-FFF2-40B4-BE49-F238E27FC236}">
                <a16:creationId xmlns:a16="http://schemas.microsoft.com/office/drawing/2014/main" id="{46962829-5710-FE72-F3AF-D067A1D7B876}"/>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199" name="Rounded Rectangle 97">
            <a:extLst>
              <a:ext uri="{FF2B5EF4-FFF2-40B4-BE49-F238E27FC236}">
                <a16:creationId xmlns:a16="http://schemas.microsoft.com/office/drawing/2014/main" id="{B0C94D0C-D431-0E8D-AAE1-48046293D44D}"/>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200" name="Rounded Rectangle 98">
            <a:extLst>
              <a:ext uri="{FF2B5EF4-FFF2-40B4-BE49-F238E27FC236}">
                <a16:creationId xmlns:a16="http://schemas.microsoft.com/office/drawing/2014/main" id="{79B53C67-151F-4A0E-5B8E-1E4775661EF4}"/>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201" name="Rounded Rectangle 99">
            <a:extLst>
              <a:ext uri="{FF2B5EF4-FFF2-40B4-BE49-F238E27FC236}">
                <a16:creationId xmlns:a16="http://schemas.microsoft.com/office/drawing/2014/main" id="{2A5F24DC-5C42-3939-D1E3-A6F390DC0790}"/>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202" name="Rounded Rectangle 100">
            <a:extLst>
              <a:ext uri="{FF2B5EF4-FFF2-40B4-BE49-F238E27FC236}">
                <a16:creationId xmlns:a16="http://schemas.microsoft.com/office/drawing/2014/main" id="{7C557DE1-AF83-FEB0-39F3-13B85D31B578}"/>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203" name="Rounded Rectangle 94">
            <a:extLst>
              <a:ext uri="{FF2B5EF4-FFF2-40B4-BE49-F238E27FC236}">
                <a16:creationId xmlns:a16="http://schemas.microsoft.com/office/drawing/2014/main" id="{1BC501B8-B376-23A0-511D-4F123D96E1E6}"/>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04" name="Rounded Rectangle 104">
            <a:extLst>
              <a:ext uri="{FF2B5EF4-FFF2-40B4-BE49-F238E27FC236}">
                <a16:creationId xmlns:a16="http://schemas.microsoft.com/office/drawing/2014/main" id="{543AE40C-EA2C-8B8D-3EED-C6BC8CCBFE0A}"/>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205" name="Rounded Rectangle 105">
            <a:extLst>
              <a:ext uri="{FF2B5EF4-FFF2-40B4-BE49-F238E27FC236}">
                <a16:creationId xmlns:a16="http://schemas.microsoft.com/office/drawing/2014/main" id="{A3E4BD54-9F45-59A1-B3C6-C0BEAE99DA1B}"/>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06" name="Rounded Rectangle 106">
            <a:extLst>
              <a:ext uri="{FF2B5EF4-FFF2-40B4-BE49-F238E27FC236}">
                <a16:creationId xmlns:a16="http://schemas.microsoft.com/office/drawing/2014/main" id="{EFEE15AD-5686-F5FB-BCFF-A1653CCE7D06}"/>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07" name="Rounded Rectangle 107">
            <a:extLst>
              <a:ext uri="{FF2B5EF4-FFF2-40B4-BE49-F238E27FC236}">
                <a16:creationId xmlns:a16="http://schemas.microsoft.com/office/drawing/2014/main" id="{EC6D3626-C41C-A2EA-36E6-D8945317FB17}"/>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08" name="Rounded Rectangle 108">
            <a:extLst>
              <a:ext uri="{FF2B5EF4-FFF2-40B4-BE49-F238E27FC236}">
                <a16:creationId xmlns:a16="http://schemas.microsoft.com/office/drawing/2014/main" id="{E4E74149-923D-231C-DD20-E850A8BEDFEF}"/>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09" name="Rounded Rectangle 109">
            <a:extLst>
              <a:ext uri="{FF2B5EF4-FFF2-40B4-BE49-F238E27FC236}">
                <a16:creationId xmlns:a16="http://schemas.microsoft.com/office/drawing/2014/main" id="{8EAC47C6-208B-ECD3-77F0-1957F05C525A}"/>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10" name="Rounded Rectangle 110">
            <a:extLst>
              <a:ext uri="{FF2B5EF4-FFF2-40B4-BE49-F238E27FC236}">
                <a16:creationId xmlns:a16="http://schemas.microsoft.com/office/drawing/2014/main" id="{5859EB51-F1E3-CA31-7B50-090BB229BDA5}"/>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11" name="Rounded Rectangle 111">
            <a:extLst>
              <a:ext uri="{FF2B5EF4-FFF2-40B4-BE49-F238E27FC236}">
                <a16:creationId xmlns:a16="http://schemas.microsoft.com/office/drawing/2014/main" id="{5F1C669E-F9DC-325A-5B8E-A13EC31C3A6B}"/>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12" name="Rounded Rectangle 101">
            <a:extLst>
              <a:ext uri="{FF2B5EF4-FFF2-40B4-BE49-F238E27FC236}">
                <a16:creationId xmlns:a16="http://schemas.microsoft.com/office/drawing/2014/main" id="{DF20C493-1537-91F2-73B2-34C0F1CD011A}"/>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13" name="Rounded Rectangle 102">
            <a:extLst>
              <a:ext uri="{FF2B5EF4-FFF2-40B4-BE49-F238E27FC236}">
                <a16:creationId xmlns:a16="http://schemas.microsoft.com/office/drawing/2014/main" id="{C9810BF2-B527-678A-2D05-DB05E8E55D5A}"/>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14" name="Rounded Rectangle 103">
            <a:extLst>
              <a:ext uri="{FF2B5EF4-FFF2-40B4-BE49-F238E27FC236}">
                <a16:creationId xmlns:a16="http://schemas.microsoft.com/office/drawing/2014/main" id="{876ECB3E-670E-44DD-90BE-B6B935434EC4}"/>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189" name="Rounded Rectangle 94">
            <a:extLst>
              <a:ext uri="{FF2B5EF4-FFF2-40B4-BE49-F238E27FC236}">
                <a16:creationId xmlns:a16="http://schemas.microsoft.com/office/drawing/2014/main" id="{D1FDE352-B2F8-AAE6-2B2D-891244603EA7}"/>
              </a:ext>
            </a:extLst>
          </p:cNvPr>
          <p:cNvSpPr/>
          <p:nvPr/>
        </p:nvSpPr>
        <p:spPr bwMode="auto">
          <a:xfrm>
            <a:off x="1066135" y="2206787"/>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15" name="Rounded Rectangle 120">
            <a:extLst>
              <a:ext uri="{FF2B5EF4-FFF2-40B4-BE49-F238E27FC236}">
                <a16:creationId xmlns:a16="http://schemas.microsoft.com/office/drawing/2014/main" id="{C8129C80-50DF-AC73-57A1-95C1237F7138}"/>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6" name="Rounded Rectangle 121">
            <a:extLst>
              <a:ext uri="{FF2B5EF4-FFF2-40B4-BE49-F238E27FC236}">
                <a16:creationId xmlns:a16="http://schemas.microsoft.com/office/drawing/2014/main" id="{F52454FB-12BD-08C2-185A-292905CC915A}"/>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17" name="Rounded Rectangle 123">
            <a:extLst>
              <a:ext uri="{FF2B5EF4-FFF2-40B4-BE49-F238E27FC236}">
                <a16:creationId xmlns:a16="http://schemas.microsoft.com/office/drawing/2014/main" id="{5692A958-FB80-6431-D3CC-07D91C78F054}"/>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18" name="Rounded Rectangle 121">
            <a:extLst>
              <a:ext uri="{FF2B5EF4-FFF2-40B4-BE49-F238E27FC236}">
                <a16:creationId xmlns:a16="http://schemas.microsoft.com/office/drawing/2014/main" id="{6381D9EC-826E-0EAE-084C-D28560116B5A}"/>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Tree>
    <p:extLst>
      <p:ext uri="{BB962C8B-B14F-4D97-AF65-F5344CB8AC3E}">
        <p14:creationId xmlns:p14="http://schemas.microsoft.com/office/powerpoint/2010/main" val="257226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781800" y="481171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21</a:t>
            </a:fld>
            <a:endParaRPr lang="en-US" dirty="0">
              <a:solidFill>
                <a:schemeClr val="bg1"/>
              </a:solidFill>
            </a:endParaRPr>
          </a:p>
        </p:txBody>
      </p:sp>
      <p:sp>
        <p:nvSpPr>
          <p:cNvPr id="5" name="Google Shape;268;p8">
            <a:extLst>
              <a:ext uri="{FF2B5EF4-FFF2-40B4-BE49-F238E27FC236}">
                <a16:creationId xmlns:a16="http://schemas.microsoft.com/office/drawing/2014/main" id="{2DC52BBE-C928-5931-515A-3BAA969E29B1}"/>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6" name="Rounded Rectangle 23">
            <a:extLst>
              <a:ext uri="{FF2B5EF4-FFF2-40B4-BE49-F238E27FC236}">
                <a16:creationId xmlns:a16="http://schemas.microsoft.com/office/drawing/2014/main" id="{0DCD719C-8104-A221-9905-4C61D6C1FE06}"/>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4">
            <a:extLst>
              <a:ext uri="{FF2B5EF4-FFF2-40B4-BE49-F238E27FC236}">
                <a16:creationId xmlns:a16="http://schemas.microsoft.com/office/drawing/2014/main" id="{FEA38655-52CD-F837-8C8D-599778FCD0C8}"/>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ounded Rectangle 25">
            <a:extLst>
              <a:ext uri="{FF2B5EF4-FFF2-40B4-BE49-F238E27FC236}">
                <a16:creationId xmlns:a16="http://schemas.microsoft.com/office/drawing/2014/main" id="{8C632443-4307-E71C-26F8-90CF15279886}"/>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D17EE836-EF9C-7EA8-9EEE-00A434072187}"/>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6B5FD59F-60FF-D1B6-B0E2-FE45AB4547A6}"/>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93847C9C-C9F7-85A4-8504-02D45A587F46}"/>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579B1E96-8927-5D02-DEA8-E7F2213A47D5}"/>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DB9C688F-57AC-BAA5-0B3E-1DF370D0D34F}"/>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Rectangle 13">
            <a:extLst>
              <a:ext uri="{FF2B5EF4-FFF2-40B4-BE49-F238E27FC236}">
                <a16:creationId xmlns:a16="http://schemas.microsoft.com/office/drawing/2014/main" id="{892DBEDA-2A38-0821-4990-C02C67E4C764}"/>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a:extLst>
              <a:ext uri="{FF2B5EF4-FFF2-40B4-BE49-F238E27FC236}">
                <a16:creationId xmlns:a16="http://schemas.microsoft.com/office/drawing/2014/main" id="{6140F2EE-5EA8-484E-47ED-63EDD4ADA2E0}"/>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6" name="Group 15">
            <a:extLst>
              <a:ext uri="{FF2B5EF4-FFF2-40B4-BE49-F238E27FC236}">
                <a16:creationId xmlns:a16="http://schemas.microsoft.com/office/drawing/2014/main" id="{A8E64610-E161-0AB8-23F3-E99946EA716A}"/>
              </a:ext>
            </a:extLst>
          </p:cNvPr>
          <p:cNvGrpSpPr/>
          <p:nvPr/>
        </p:nvGrpSpPr>
        <p:grpSpPr>
          <a:xfrm>
            <a:off x="8031079" y="554832"/>
            <a:ext cx="437620" cy="617331"/>
            <a:chOff x="7410049" y="478631"/>
            <a:chExt cx="437620" cy="829869"/>
          </a:xfrm>
        </p:grpSpPr>
        <p:sp>
          <p:nvSpPr>
            <p:cNvPr id="17" name="TextBox 16">
              <a:extLst>
                <a:ext uri="{FF2B5EF4-FFF2-40B4-BE49-F238E27FC236}">
                  <a16:creationId xmlns:a16="http://schemas.microsoft.com/office/drawing/2014/main" id="{75FC1175-4CFE-0C7D-BC2D-9C5209E5E57E}"/>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8" name="Straight Connector 17">
              <a:extLst>
                <a:ext uri="{FF2B5EF4-FFF2-40B4-BE49-F238E27FC236}">
                  <a16:creationId xmlns:a16="http://schemas.microsoft.com/office/drawing/2014/main" id="{F59E2ADF-D823-9C70-042D-0755CD30929F}"/>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D8C060D1-C7EC-2A02-7426-4C13662182A0}"/>
              </a:ext>
            </a:extLst>
          </p:cNvPr>
          <p:cNvGrpSpPr/>
          <p:nvPr/>
        </p:nvGrpSpPr>
        <p:grpSpPr>
          <a:xfrm>
            <a:off x="3367642" y="554835"/>
            <a:ext cx="437620" cy="617778"/>
            <a:chOff x="2746612" y="478635"/>
            <a:chExt cx="437620" cy="829848"/>
          </a:xfrm>
        </p:grpSpPr>
        <p:sp>
          <p:nvSpPr>
            <p:cNvPr id="20" name="TextBox 19">
              <a:extLst>
                <a:ext uri="{FF2B5EF4-FFF2-40B4-BE49-F238E27FC236}">
                  <a16:creationId xmlns:a16="http://schemas.microsoft.com/office/drawing/2014/main" id="{F13203B9-9795-2CF7-3F93-FFAB30BE0C41}"/>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1" name="Straight Connector 20">
              <a:extLst>
                <a:ext uri="{FF2B5EF4-FFF2-40B4-BE49-F238E27FC236}">
                  <a16:creationId xmlns:a16="http://schemas.microsoft.com/office/drawing/2014/main" id="{ECA7CF43-F91B-1B65-29FF-E323BE12C03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730D2EE4-5F7A-D3D4-36F5-CEF04FAF8E1E}"/>
              </a:ext>
            </a:extLst>
          </p:cNvPr>
          <p:cNvGrpSpPr/>
          <p:nvPr/>
        </p:nvGrpSpPr>
        <p:grpSpPr>
          <a:xfrm>
            <a:off x="5698886" y="557216"/>
            <a:ext cx="437620" cy="593145"/>
            <a:chOff x="5077856" y="481016"/>
            <a:chExt cx="437620" cy="827483"/>
          </a:xfrm>
        </p:grpSpPr>
        <p:sp>
          <p:nvSpPr>
            <p:cNvPr id="125" name="TextBox 124">
              <a:extLst>
                <a:ext uri="{FF2B5EF4-FFF2-40B4-BE49-F238E27FC236}">
                  <a16:creationId xmlns:a16="http://schemas.microsoft.com/office/drawing/2014/main" id="{6BD400E8-2A0F-F68A-1D07-E31819B06FC1}"/>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26" name="Straight Connector 125">
              <a:extLst>
                <a:ext uri="{FF2B5EF4-FFF2-40B4-BE49-F238E27FC236}">
                  <a16:creationId xmlns:a16="http://schemas.microsoft.com/office/drawing/2014/main" id="{BE9507CA-FC99-0194-F2CC-DC5C3EE0A1EB}"/>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27" name="Straight Connector 126">
            <a:extLst>
              <a:ext uri="{FF2B5EF4-FFF2-40B4-BE49-F238E27FC236}">
                <a16:creationId xmlns:a16="http://schemas.microsoft.com/office/drawing/2014/main" id="{7C9F39D0-7B11-DF6C-2845-B444BCF83F38}"/>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28" name="Group 127">
            <a:extLst>
              <a:ext uri="{FF2B5EF4-FFF2-40B4-BE49-F238E27FC236}">
                <a16:creationId xmlns:a16="http://schemas.microsoft.com/office/drawing/2014/main" id="{148D0E49-A8E6-7024-A0FD-71E0D6278298}"/>
              </a:ext>
            </a:extLst>
          </p:cNvPr>
          <p:cNvGrpSpPr/>
          <p:nvPr/>
        </p:nvGrpSpPr>
        <p:grpSpPr>
          <a:xfrm>
            <a:off x="1706104" y="1423881"/>
            <a:ext cx="437620" cy="590783"/>
            <a:chOff x="1214614" y="1364451"/>
            <a:chExt cx="437620" cy="835476"/>
          </a:xfrm>
        </p:grpSpPr>
        <p:sp>
          <p:nvSpPr>
            <p:cNvPr id="129" name="TextBox 128">
              <a:extLst>
                <a:ext uri="{FF2B5EF4-FFF2-40B4-BE49-F238E27FC236}">
                  <a16:creationId xmlns:a16="http://schemas.microsoft.com/office/drawing/2014/main" id="{38B6A926-7BFA-A010-82D7-B133AA1B082F}"/>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30" name="Straight Connector 129">
              <a:extLst>
                <a:ext uri="{FF2B5EF4-FFF2-40B4-BE49-F238E27FC236}">
                  <a16:creationId xmlns:a16="http://schemas.microsoft.com/office/drawing/2014/main" id="{42C5FE29-4589-D9EB-12CD-99A6C29DDC00}"/>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1" name="Group 130">
            <a:extLst>
              <a:ext uri="{FF2B5EF4-FFF2-40B4-BE49-F238E27FC236}">
                <a16:creationId xmlns:a16="http://schemas.microsoft.com/office/drawing/2014/main" id="{9FC94290-3BDB-DEE4-AC3E-332490061BF2}"/>
              </a:ext>
            </a:extLst>
          </p:cNvPr>
          <p:cNvGrpSpPr/>
          <p:nvPr/>
        </p:nvGrpSpPr>
        <p:grpSpPr>
          <a:xfrm>
            <a:off x="7955360" y="1427062"/>
            <a:ext cx="527388" cy="587602"/>
            <a:chOff x="7364810" y="478631"/>
            <a:chExt cx="527388" cy="829869"/>
          </a:xfrm>
        </p:grpSpPr>
        <p:sp>
          <p:nvSpPr>
            <p:cNvPr id="132" name="TextBox 131">
              <a:extLst>
                <a:ext uri="{FF2B5EF4-FFF2-40B4-BE49-F238E27FC236}">
                  <a16:creationId xmlns:a16="http://schemas.microsoft.com/office/drawing/2014/main" id="{51E5EF87-0A45-3F0F-EF08-270F6EDA46E7}"/>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33" name="Straight Connector 132">
              <a:extLst>
                <a:ext uri="{FF2B5EF4-FFF2-40B4-BE49-F238E27FC236}">
                  <a16:creationId xmlns:a16="http://schemas.microsoft.com/office/drawing/2014/main" id="{3B16BD6B-CD1B-3BE2-66E6-EE98BCD0B97C}"/>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4" name="Group 133">
            <a:extLst>
              <a:ext uri="{FF2B5EF4-FFF2-40B4-BE49-F238E27FC236}">
                <a16:creationId xmlns:a16="http://schemas.microsoft.com/office/drawing/2014/main" id="{13275A58-6363-5AE1-4F84-DC97774FA55A}"/>
              </a:ext>
            </a:extLst>
          </p:cNvPr>
          <p:cNvGrpSpPr/>
          <p:nvPr/>
        </p:nvGrpSpPr>
        <p:grpSpPr>
          <a:xfrm>
            <a:off x="3292712" y="1427066"/>
            <a:ext cx="527388" cy="587598"/>
            <a:chOff x="2702162" y="478635"/>
            <a:chExt cx="527388" cy="829848"/>
          </a:xfrm>
        </p:grpSpPr>
        <p:sp>
          <p:nvSpPr>
            <p:cNvPr id="135" name="TextBox 134">
              <a:extLst>
                <a:ext uri="{FF2B5EF4-FFF2-40B4-BE49-F238E27FC236}">
                  <a16:creationId xmlns:a16="http://schemas.microsoft.com/office/drawing/2014/main" id="{9158A2D5-93DE-E3B7-96CD-F05F0A3969AD}"/>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36" name="Straight Connector 135">
              <a:extLst>
                <a:ext uri="{FF2B5EF4-FFF2-40B4-BE49-F238E27FC236}">
                  <a16:creationId xmlns:a16="http://schemas.microsoft.com/office/drawing/2014/main" id="{0728F050-E901-A62B-EBB3-2D245A60D90E}"/>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7" name="Group 136">
            <a:extLst>
              <a:ext uri="{FF2B5EF4-FFF2-40B4-BE49-F238E27FC236}">
                <a16:creationId xmlns:a16="http://schemas.microsoft.com/office/drawing/2014/main" id="{4828D332-9233-CF23-7EC3-52AD6995F082}"/>
              </a:ext>
            </a:extLst>
          </p:cNvPr>
          <p:cNvGrpSpPr/>
          <p:nvPr/>
        </p:nvGrpSpPr>
        <p:grpSpPr>
          <a:xfrm>
            <a:off x="5627929" y="1429447"/>
            <a:ext cx="527388" cy="585218"/>
            <a:chOff x="5037379" y="481016"/>
            <a:chExt cx="527388" cy="827483"/>
          </a:xfrm>
        </p:grpSpPr>
        <p:sp>
          <p:nvSpPr>
            <p:cNvPr id="138" name="TextBox 137">
              <a:extLst>
                <a:ext uri="{FF2B5EF4-FFF2-40B4-BE49-F238E27FC236}">
                  <a16:creationId xmlns:a16="http://schemas.microsoft.com/office/drawing/2014/main" id="{310B6CF1-5F96-B258-1BA1-DFC7EEF385F3}"/>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39" name="Straight Connector 138">
              <a:extLst>
                <a:ext uri="{FF2B5EF4-FFF2-40B4-BE49-F238E27FC236}">
                  <a16:creationId xmlns:a16="http://schemas.microsoft.com/office/drawing/2014/main" id="{6423AE15-C3E0-45E5-F028-B05B9157096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0" name="Rounded Rectangle 85">
            <a:extLst>
              <a:ext uri="{FF2B5EF4-FFF2-40B4-BE49-F238E27FC236}">
                <a16:creationId xmlns:a16="http://schemas.microsoft.com/office/drawing/2014/main" id="{48A455CC-F09E-2014-282B-56E1E20DF2C0}"/>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41" name="Rounded Rectangle 87">
            <a:extLst>
              <a:ext uri="{FF2B5EF4-FFF2-40B4-BE49-F238E27FC236}">
                <a16:creationId xmlns:a16="http://schemas.microsoft.com/office/drawing/2014/main" id="{14054310-7A3A-4179-DF52-08040D293AB4}"/>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42" name="TextBox 141">
            <a:extLst>
              <a:ext uri="{FF2B5EF4-FFF2-40B4-BE49-F238E27FC236}">
                <a16:creationId xmlns:a16="http://schemas.microsoft.com/office/drawing/2014/main" id="{CF8B3957-2DA1-637A-817D-A123AC37663E}"/>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43" name="TextBox 142">
            <a:extLst>
              <a:ext uri="{FF2B5EF4-FFF2-40B4-BE49-F238E27FC236}">
                <a16:creationId xmlns:a16="http://schemas.microsoft.com/office/drawing/2014/main" id="{A4C6BE39-ED13-34A0-CBC4-614CD348292B}"/>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44" name="Rectangle 143">
            <a:extLst>
              <a:ext uri="{FF2B5EF4-FFF2-40B4-BE49-F238E27FC236}">
                <a16:creationId xmlns:a16="http://schemas.microsoft.com/office/drawing/2014/main" id="{D1A7ED44-35E4-9561-72E3-A4E4670B2979}"/>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Rectangle 144">
            <a:extLst>
              <a:ext uri="{FF2B5EF4-FFF2-40B4-BE49-F238E27FC236}">
                <a16:creationId xmlns:a16="http://schemas.microsoft.com/office/drawing/2014/main" id="{7FC2A6EC-4C69-393D-9824-35CDE5718394}"/>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Rectangle 145">
            <a:extLst>
              <a:ext uri="{FF2B5EF4-FFF2-40B4-BE49-F238E27FC236}">
                <a16:creationId xmlns:a16="http://schemas.microsoft.com/office/drawing/2014/main" id="{835726E7-E962-E3BA-DD00-33497377D224}"/>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47" name="Group 146">
            <a:extLst>
              <a:ext uri="{FF2B5EF4-FFF2-40B4-BE49-F238E27FC236}">
                <a16:creationId xmlns:a16="http://schemas.microsoft.com/office/drawing/2014/main" id="{4225CC4C-31BA-0CE5-3DFE-9F02AF188F0B}"/>
              </a:ext>
            </a:extLst>
          </p:cNvPr>
          <p:cNvGrpSpPr/>
          <p:nvPr/>
        </p:nvGrpSpPr>
        <p:grpSpPr>
          <a:xfrm>
            <a:off x="1748812" y="2354074"/>
            <a:ext cx="527388" cy="640361"/>
            <a:chOff x="1214614" y="1364451"/>
            <a:chExt cx="527388" cy="905589"/>
          </a:xfrm>
        </p:grpSpPr>
        <p:sp>
          <p:nvSpPr>
            <p:cNvPr id="148" name="TextBox 147">
              <a:extLst>
                <a:ext uri="{FF2B5EF4-FFF2-40B4-BE49-F238E27FC236}">
                  <a16:creationId xmlns:a16="http://schemas.microsoft.com/office/drawing/2014/main" id="{F52FE1CE-38BA-92A6-C04F-86535FBB4DFC}"/>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49" name="Straight Connector 148">
              <a:extLst>
                <a:ext uri="{FF2B5EF4-FFF2-40B4-BE49-F238E27FC236}">
                  <a16:creationId xmlns:a16="http://schemas.microsoft.com/office/drawing/2014/main" id="{B01C4D39-15E3-9F26-E601-090558A88B84}"/>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0" name="Group 149">
            <a:extLst>
              <a:ext uri="{FF2B5EF4-FFF2-40B4-BE49-F238E27FC236}">
                <a16:creationId xmlns:a16="http://schemas.microsoft.com/office/drawing/2014/main" id="{3240976C-C8E5-5B4A-7354-5DCFA80A066C}"/>
              </a:ext>
            </a:extLst>
          </p:cNvPr>
          <p:cNvGrpSpPr/>
          <p:nvPr/>
        </p:nvGrpSpPr>
        <p:grpSpPr>
          <a:xfrm>
            <a:off x="7998068" y="2357256"/>
            <a:ext cx="617157" cy="637020"/>
            <a:chOff x="7364810" y="478631"/>
            <a:chExt cx="617157" cy="899662"/>
          </a:xfrm>
        </p:grpSpPr>
        <p:sp>
          <p:nvSpPr>
            <p:cNvPr id="151" name="TextBox 150">
              <a:extLst>
                <a:ext uri="{FF2B5EF4-FFF2-40B4-BE49-F238E27FC236}">
                  <a16:creationId xmlns:a16="http://schemas.microsoft.com/office/drawing/2014/main" id="{7EE57E44-1390-7FE1-F9B8-FD57250538AC}"/>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52" name="Straight Connector 151">
              <a:extLst>
                <a:ext uri="{FF2B5EF4-FFF2-40B4-BE49-F238E27FC236}">
                  <a16:creationId xmlns:a16="http://schemas.microsoft.com/office/drawing/2014/main" id="{ED958AEA-DFAF-96DA-2851-B6A37F97E21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3" name="Group 152">
            <a:extLst>
              <a:ext uri="{FF2B5EF4-FFF2-40B4-BE49-F238E27FC236}">
                <a16:creationId xmlns:a16="http://schemas.microsoft.com/office/drawing/2014/main" id="{01624CD1-FC47-07E4-5165-FC750F93587B}"/>
              </a:ext>
            </a:extLst>
          </p:cNvPr>
          <p:cNvGrpSpPr/>
          <p:nvPr/>
        </p:nvGrpSpPr>
        <p:grpSpPr>
          <a:xfrm>
            <a:off x="3335420" y="2357260"/>
            <a:ext cx="617157" cy="637013"/>
            <a:chOff x="2702162" y="478635"/>
            <a:chExt cx="617157" cy="899635"/>
          </a:xfrm>
        </p:grpSpPr>
        <p:sp>
          <p:nvSpPr>
            <p:cNvPr id="154" name="TextBox 153">
              <a:extLst>
                <a:ext uri="{FF2B5EF4-FFF2-40B4-BE49-F238E27FC236}">
                  <a16:creationId xmlns:a16="http://schemas.microsoft.com/office/drawing/2014/main" id="{D19413C1-F2D3-FD88-2DF7-26B5D26AE010}"/>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55" name="Straight Connector 154">
              <a:extLst>
                <a:ext uri="{FF2B5EF4-FFF2-40B4-BE49-F238E27FC236}">
                  <a16:creationId xmlns:a16="http://schemas.microsoft.com/office/drawing/2014/main" id="{3128A380-FB68-AD3C-4A99-34B445E5DC4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6" name="Group 155">
            <a:extLst>
              <a:ext uri="{FF2B5EF4-FFF2-40B4-BE49-F238E27FC236}">
                <a16:creationId xmlns:a16="http://schemas.microsoft.com/office/drawing/2014/main" id="{B64F67B4-9785-2709-7F75-61B041888F1A}"/>
              </a:ext>
            </a:extLst>
          </p:cNvPr>
          <p:cNvGrpSpPr/>
          <p:nvPr/>
        </p:nvGrpSpPr>
        <p:grpSpPr>
          <a:xfrm>
            <a:off x="5670637" y="2359641"/>
            <a:ext cx="617157" cy="634778"/>
            <a:chOff x="5037379" y="481016"/>
            <a:chExt cx="617157" cy="897559"/>
          </a:xfrm>
        </p:grpSpPr>
        <p:sp>
          <p:nvSpPr>
            <p:cNvPr id="157" name="TextBox 156">
              <a:extLst>
                <a:ext uri="{FF2B5EF4-FFF2-40B4-BE49-F238E27FC236}">
                  <a16:creationId xmlns:a16="http://schemas.microsoft.com/office/drawing/2014/main" id="{4FAA3AED-B178-1D66-B6D7-59579DCED4E0}"/>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58" name="Straight Connector 157">
              <a:extLst>
                <a:ext uri="{FF2B5EF4-FFF2-40B4-BE49-F238E27FC236}">
                  <a16:creationId xmlns:a16="http://schemas.microsoft.com/office/drawing/2014/main" id="{1378363A-DCA7-1337-042E-0F74969D4158}"/>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59" name="TextBox 158">
            <a:extLst>
              <a:ext uri="{FF2B5EF4-FFF2-40B4-BE49-F238E27FC236}">
                <a16:creationId xmlns:a16="http://schemas.microsoft.com/office/drawing/2014/main" id="{700E89A6-5759-F7FA-6B3B-2132EB0D7DF3}"/>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60" name="Rounded Rectangle 23">
            <a:extLst>
              <a:ext uri="{FF2B5EF4-FFF2-40B4-BE49-F238E27FC236}">
                <a16:creationId xmlns:a16="http://schemas.microsoft.com/office/drawing/2014/main" id="{CB6DC48A-4799-974D-D12D-08EF628258FA}"/>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Rectangle 160">
            <a:extLst>
              <a:ext uri="{FF2B5EF4-FFF2-40B4-BE49-F238E27FC236}">
                <a16:creationId xmlns:a16="http://schemas.microsoft.com/office/drawing/2014/main" id="{3D043262-D191-78A7-83DF-300BBFF52E3F}"/>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Rectangle 161">
            <a:extLst>
              <a:ext uri="{FF2B5EF4-FFF2-40B4-BE49-F238E27FC236}">
                <a16:creationId xmlns:a16="http://schemas.microsoft.com/office/drawing/2014/main" id="{08E5212D-30BE-5A42-FAFE-6E2BB50E8276}"/>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Rectangle 162">
            <a:extLst>
              <a:ext uri="{FF2B5EF4-FFF2-40B4-BE49-F238E27FC236}">
                <a16:creationId xmlns:a16="http://schemas.microsoft.com/office/drawing/2014/main" id="{837C964B-38C4-4498-A021-E683EA5388A8}"/>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4" name="Group 163">
            <a:extLst>
              <a:ext uri="{FF2B5EF4-FFF2-40B4-BE49-F238E27FC236}">
                <a16:creationId xmlns:a16="http://schemas.microsoft.com/office/drawing/2014/main" id="{4FC58E51-77CA-61F2-09D2-C69DCE8F01BF}"/>
              </a:ext>
            </a:extLst>
          </p:cNvPr>
          <p:cNvGrpSpPr/>
          <p:nvPr/>
        </p:nvGrpSpPr>
        <p:grpSpPr>
          <a:xfrm>
            <a:off x="1748147" y="3236799"/>
            <a:ext cx="617157" cy="640361"/>
            <a:chOff x="1214614" y="1364451"/>
            <a:chExt cx="617157" cy="905589"/>
          </a:xfrm>
        </p:grpSpPr>
        <p:sp>
          <p:nvSpPr>
            <p:cNvPr id="165" name="TextBox 164">
              <a:extLst>
                <a:ext uri="{FF2B5EF4-FFF2-40B4-BE49-F238E27FC236}">
                  <a16:creationId xmlns:a16="http://schemas.microsoft.com/office/drawing/2014/main" id="{320A45E0-D6F6-AE73-3E26-986F8F4B4FC6}"/>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66" name="Straight Connector 165">
              <a:extLst>
                <a:ext uri="{FF2B5EF4-FFF2-40B4-BE49-F238E27FC236}">
                  <a16:creationId xmlns:a16="http://schemas.microsoft.com/office/drawing/2014/main" id="{B61FB72A-9573-2DF5-AA09-F024C621E3D6}"/>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7" name="Group 166">
            <a:extLst>
              <a:ext uri="{FF2B5EF4-FFF2-40B4-BE49-F238E27FC236}">
                <a16:creationId xmlns:a16="http://schemas.microsoft.com/office/drawing/2014/main" id="{B716ADA4-FB3A-AC0E-E25D-452907680EC1}"/>
              </a:ext>
            </a:extLst>
          </p:cNvPr>
          <p:cNvGrpSpPr/>
          <p:nvPr/>
        </p:nvGrpSpPr>
        <p:grpSpPr>
          <a:xfrm>
            <a:off x="7997403" y="3239981"/>
            <a:ext cx="428002" cy="637020"/>
            <a:chOff x="7364810" y="478631"/>
            <a:chExt cx="428002" cy="899662"/>
          </a:xfrm>
        </p:grpSpPr>
        <p:sp>
          <p:nvSpPr>
            <p:cNvPr id="168" name="TextBox 167">
              <a:extLst>
                <a:ext uri="{FF2B5EF4-FFF2-40B4-BE49-F238E27FC236}">
                  <a16:creationId xmlns:a16="http://schemas.microsoft.com/office/drawing/2014/main" id="{E67A1521-FA67-F8E5-7A62-FDCDEF574811}"/>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9" name="Straight Connector 168">
              <a:extLst>
                <a:ext uri="{FF2B5EF4-FFF2-40B4-BE49-F238E27FC236}">
                  <a16:creationId xmlns:a16="http://schemas.microsoft.com/office/drawing/2014/main" id="{92BA4EBF-DDF7-D26C-6126-55F1A78A0EA7}"/>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0" name="Group 169">
            <a:extLst>
              <a:ext uri="{FF2B5EF4-FFF2-40B4-BE49-F238E27FC236}">
                <a16:creationId xmlns:a16="http://schemas.microsoft.com/office/drawing/2014/main" id="{36BDF7BF-074E-067E-2626-5C06F1B7115B}"/>
              </a:ext>
            </a:extLst>
          </p:cNvPr>
          <p:cNvGrpSpPr/>
          <p:nvPr/>
        </p:nvGrpSpPr>
        <p:grpSpPr>
          <a:xfrm>
            <a:off x="3334755" y="3239985"/>
            <a:ext cx="428002" cy="637013"/>
            <a:chOff x="2702162" y="478635"/>
            <a:chExt cx="428002" cy="899635"/>
          </a:xfrm>
        </p:grpSpPr>
        <p:sp>
          <p:nvSpPr>
            <p:cNvPr id="171" name="TextBox 170">
              <a:extLst>
                <a:ext uri="{FF2B5EF4-FFF2-40B4-BE49-F238E27FC236}">
                  <a16:creationId xmlns:a16="http://schemas.microsoft.com/office/drawing/2014/main" id="{6D1600F0-6269-550B-878A-1370AF2F9B19}"/>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72" name="Straight Connector 171">
              <a:extLst>
                <a:ext uri="{FF2B5EF4-FFF2-40B4-BE49-F238E27FC236}">
                  <a16:creationId xmlns:a16="http://schemas.microsoft.com/office/drawing/2014/main" id="{CBD7856A-BE9F-65FC-28BE-EFF06DD7BB89}"/>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3" name="Group 172">
            <a:extLst>
              <a:ext uri="{FF2B5EF4-FFF2-40B4-BE49-F238E27FC236}">
                <a16:creationId xmlns:a16="http://schemas.microsoft.com/office/drawing/2014/main" id="{53B89CDF-8A22-9FF2-F937-55AC807CD6CB}"/>
              </a:ext>
            </a:extLst>
          </p:cNvPr>
          <p:cNvGrpSpPr/>
          <p:nvPr/>
        </p:nvGrpSpPr>
        <p:grpSpPr>
          <a:xfrm>
            <a:off x="5669972" y="3242366"/>
            <a:ext cx="428002" cy="634778"/>
            <a:chOff x="5037379" y="481016"/>
            <a:chExt cx="428002" cy="897559"/>
          </a:xfrm>
        </p:grpSpPr>
        <p:sp>
          <p:nvSpPr>
            <p:cNvPr id="174" name="TextBox 173">
              <a:extLst>
                <a:ext uri="{FF2B5EF4-FFF2-40B4-BE49-F238E27FC236}">
                  <a16:creationId xmlns:a16="http://schemas.microsoft.com/office/drawing/2014/main" id="{2F083C18-45C9-7ED5-EC65-72A67FE1692C}"/>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75" name="Straight Connector 174">
              <a:extLst>
                <a:ext uri="{FF2B5EF4-FFF2-40B4-BE49-F238E27FC236}">
                  <a16:creationId xmlns:a16="http://schemas.microsoft.com/office/drawing/2014/main" id="{E91EFFB6-12A6-A4B1-FAE1-8A4CAB5D005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6" name="TextBox 175">
            <a:extLst>
              <a:ext uri="{FF2B5EF4-FFF2-40B4-BE49-F238E27FC236}">
                <a16:creationId xmlns:a16="http://schemas.microsoft.com/office/drawing/2014/main" id="{11C8A246-A8D4-4148-C9C1-3F38EB33BA6B}"/>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77" name="Rounded Rectangle 23">
            <a:extLst>
              <a:ext uri="{FF2B5EF4-FFF2-40B4-BE49-F238E27FC236}">
                <a16:creationId xmlns:a16="http://schemas.microsoft.com/office/drawing/2014/main" id="{9999FB3F-9119-9476-6770-9A78DF8182B1}"/>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Rectangle 177">
            <a:extLst>
              <a:ext uri="{FF2B5EF4-FFF2-40B4-BE49-F238E27FC236}">
                <a16:creationId xmlns:a16="http://schemas.microsoft.com/office/drawing/2014/main" id="{878B1FA6-F5A4-9E7A-F7A8-CBD9B8BB34D1}"/>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Rectangle 178">
            <a:extLst>
              <a:ext uri="{FF2B5EF4-FFF2-40B4-BE49-F238E27FC236}">
                <a16:creationId xmlns:a16="http://schemas.microsoft.com/office/drawing/2014/main" id="{612CAF9B-3364-34D1-C3A0-5B96529D0F04}"/>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Rectangle 179">
            <a:extLst>
              <a:ext uri="{FF2B5EF4-FFF2-40B4-BE49-F238E27FC236}">
                <a16:creationId xmlns:a16="http://schemas.microsoft.com/office/drawing/2014/main" id="{8FF33A27-A299-04E3-2530-09FE874DD47A}"/>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81" name="Group 180">
            <a:extLst>
              <a:ext uri="{FF2B5EF4-FFF2-40B4-BE49-F238E27FC236}">
                <a16:creationId xmlns:a16="http://schemas.microsoft.com/office/drawing/2014/main" id="{51503868-0920-FC39-9301-AD41A73FB1E4}"/>
              </a:ext>
            </a:extLst>
          </p:cNvPr>
          <p:cNvGrpSpPr/>
          <p:nvPr/>
        </p:nvGrpSpPr>
        <p:grpSpPr>
          <a:xfrm>
            <a:off x="1749427" y="4167822"/>
            <a:ext cx="428002" cy="640361"/>
            <a:chOff x="1214614" y="1364451"/>
            <a:chExt cx="428002" cy="905589"/>
          </a:xfrm>
        </p:grpSpPr>
        <p:sp>
          <p:nvSpPr>
            <p:cNvPr id="182" name="TextBox 181">
              <a:extLst>
                <a:ext uri="{FF2B5EF4-FFF2-40B4-BE49-F238E27FC236}">
                  <a16:creationId xmlns:a16="http://schemas.microsoft.com/office/drawing/2014/main" id="{7068D90F-D357-577E-FF7B-8DCEEDA5D9EE}"/>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83" name="Straight Connector 182">
              <a:extLst>
                <a:ext uri="{FF2B5EF4-FFF2-40B4-BE49-F238E27FC236}">
                  <a16:creationId xmlns:a16="http://schemas.microsoft.com/office/drawing/2014/main" id="{6EEF0A61-7878-7C5E-4DFF-CCFC8DF9A58A}"/>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4" name="Group 183">
            <a:extLst>
              <a:ext uri="{FF2B5EF4-FFF2-40B4-BE49-F238E27FC236}">
                <a16:creationId xmlns:a16="http://schemas.microsoft.com/office/drawing/2014/main" id="{625B564F-13CE-1CDB-B59E-E7404182BFC1}"/>
              </a:ext>
            </a:extLst>
          </p:cNvPr>
          <p:cNvGrpSpPr/>
          <p:nvPr/>
        </p:nvGrpSpPr>
        <p:grpSpPr>
          <a:xfrm>
            <a:off x="8004255" y="4177829"/>
            <a:ext cx="517770" cy="637020"/>
            <a:chOff x="7364810" y="478631"/>
            <a:chExt cx="517770" cy="899661"/>
          </a:xfrm>
        </p:grpSpPr>
        <p:sp>
          <p:nvSpPr>
            <p:cNvPr id="185" name="TextBox 184">
              <a:extLst>
                <a:ext uri="{FF2B5EF4-FFF2-40B4-BE49-F238E27FC236}">
                  <a16:creationId xmlns:a16="http://schemas.microsoft.com/office/drawing/2014/main" id="{105085E1-6B0D-7DD9-27C1-95C70B0B4E2C}"/>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86" name="Straight Connector 185">
              <a:extLst>
                <a:ext uri="{FF2B5EF4-FFF2-40B4-BE49-F238E27FC236}">
                  <a16:creationId xmlns:a16="http://schemas.microsoft.com/office/drawing/2014/main" id="{339F4E85-C523-A5A0-2277-F3E61D447DC7}"/>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7" name="Group 186">
            <a:extLst>
              <a:ext uri="{FF2B5EF4-FFF2-40B4-BE49-F238E27FC236}">
                <a16:creationId xmlns:a16="http://schemas.microsoft.com/office/drawing/2014/main" id="{EED46AC9-7AC0-3611-1240-E7145EEE8E67}"/>
              </a:ext>
            </a:extLst>
          </p:cNvPr>
          <p:cNvGrpSpPr/>
          <p:nvPr/>
        </p:nvGrpSpPr>
        <p:grpSpPr>
          <a:xfrm>
            <a:off x="3336035" y="4171008"/>
            <a:ext cx="517770" cy="637013"/>
            <a:chOff x="2702162" y="478635"/>
            <a:chExt cx="517770" cy="899635"/>
          </a:xfrm>
        </p:grpSpPr>
        <p:sp>
          <p:nvSpPr>
            <p:cNvPr id="188" name="TextBox 187">
              <a:extLst>
                <a:ext uri="{FF2B5EF4-FFF2-40B4-BE49-F238E27FC236}">
                  <a16:creationId xmlns:a16="http://schemas.microsoft.com/office/drawing/2014/main" id="{78DCE3FC-04A9-AAE8-3D3A-146B8CD75272}"/>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89" name="Straight Connector 188">
              <a:extLst>
                <a:ext uri="{FF2B5EF4-FFF2-40B4-BE49-F238E27FC236}">
                  <a16:creationId xmlns:a16="http://schemas.microsoft.com/office/drawing/2014/main" id="{C2270DB9-553D-30B4-C798-AAC3D652E8C3}"/>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0" name="Group 189">
            <a:extLst>
              <a:ext uri="{FF2B5EF4-FFF2-40B4-BE49-F238E27FC236}">
                <a16:creationId xmlns:a16="http://schemas.microsoft.com/office/drawing/2014/main" id="{97CC9120-3F62-A526-6DC3-97A35F5B8C53}"/>
              </a:ext>
            </a:extLst>
          </p:cNvPr>
          <p:cNvGrpSpPr/>
          <p:nvPr/>
        </p:nvGrpSpPr>
        <p:grpSpPr>
          <a:xfrm>
            <a:off x="5671252" y="4173389"/>
            <a:ext cx="517770" cy="634778"/>
            <a:chOff x="5037379" y="481016"/>
            <a:chExt cx="517770" cy="897559"/>
          </a:xfrm>
        </p:grpSpPr>
        <p:sp>
          <p:nvSpPr>
            <p:cNvPr id="191" name="TextBox 190">
              <a:extLst>
                <a:ext uri="{FF2B5EF4-FFF2-40B4-BE49-F238E27FC236}">
                  <a16:creationId xmlns:a16="http://schemas.microsoft.com/office/drawing/2014/main" id="{D9E1DEA5-149F-EE54-C6CC-F41E93DAC769}"/>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92" name="Straight Connector 191">
              <a:extLst>
                <a:ext uri="{FF2B5EF4-FFF2-40B4-BE49-F238E27FC236}">
                  <a16:creationId xmlns:a16="http://schemas.microsoft.com/office/drawing/2014/main" id="{8D3F49FE-FE51-9DBA-9965-49FE9A8970F7}"/>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93" name="TextBox 192">
            <a:extLst>
              <a:ext uri="{FF2B5EF4-FFF2-40B4-BE49-F238E27FC236}">
                <a16:creationId xmlns:a16="http://schemas.microsoft.com/office/drawing/2014/main" id="{F28C6CE6-B435-F100-9FFB-918AF482E811}"/>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94" name="Rounded Rectangle 94">
            <a:extLst>
              <a:ext uri="{FF2B5EF4-FFF2-40B4-BE49-F238E27FC236}">
                <a16:creationId xmlns:a16="http://schemas.microsoft.com/office/drawing/2014/main" id="{D41FBE31-69D8-4F01-2A10-E0412D93DBC7}"/>
              </a:ext>
            </a:extLst>
          </p:cNvPr>
          <p:cNvSpPr/>
          <p:nvPr/>
        </p:nvSpPr>
        <p:spPr bwMode="auto">
          <a:xfrm>
            <a:off x="1056610" y="4026383"/>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5" name="Rounded Rectangle 86">
            <a:extLst>
              <a:ext uri="{FF2B5EF4-FFF2-40B4-BE49-F238E27FC236}">
                <a16:creationId xmlns:a16="http://schemas.microsoft.com/office/drawing/2014/main" id="{F357D0FD-9A41-E372-2457-48BC6EA31CB9}"/>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96" name="Rounded Rectangle 94">
            <a:extLst>
              <a:ext uri="{FF2B5EF4-FFF2-40B4-BE49-F238E27FC236}">
                <a16:creationId xmlns:a16="http://schemas.microsoft.com/office/drawing/2014/main" id="{1CC527B2-B3D0-9078-782E-3D9C8EC443E9}"/>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7" name="Rounded Rectangle 101">
            <a:extLst>
              <a:ext uri="{FF2B5EF4-FFF2-40B4-BE49-F238E27FC236}">
                <a16:creationId xmlns:a16="http://schemas.microsoft.com/office/drawing/2014/main" id="{8C57D1AA-671D-FE2E-A9E2-B426E322E021}"/>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98" name="Rounded Rectangle 92">
            <a:extLst>
              <a:ext uri="{FF2B5EF4-FFF2-40B4-BE49-F238E27FC236}">
                <a16:creationId xmlns:a16="http://schemas.microsoft.com/office/drawing/2014/main" id="{212A5BF0-52B0-4459-99CA-1D0DF2FEBA81}"/>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99" name="Rounded Rectangle 93">
            <a:extLst>
              <a:ext uri="{FF2B5EF4-FFF2-40B4-BE49-F238E27FC236}">
                <a16:creationId xmlns:a16="http://schemas.microsoft.com/office/drawing/2014/main" id="{38F3046B-1B3A-E6CF-7723-A8E92C811836}"/>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200" name="Rounded Rectangle 94">
            <a:extLst>
              <a:ext uri="{FF2B5EF4-FFF2-40B4-BE49-F238E27FC236}">
                <a16:creationId xmlns:a16="http://schemas.microsoft.com/office/drawing/2014/main" id="{EE4045FB-02CD-460D-A314-891B7D1404A4}"/>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201" name="Rounded Rectangle 95">
            <a:extLst>
              <a:ext uri="{FF2B5EF4-FFF2-40B4-BE49-F238E27FC236}">
                <a16:creationId xmlns:a16="http://schemas.microsoft.com/office/drawing/2014/main" id="{14542720-53C1-1670-876B-62132DF31324}"/>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202" name="Rounded Rectangle 96">
            <a:extLst>
              <a:ext uri="{FF2B5EF4-FFF2-40B4-BE49-F238E27FC236}">
                <a16:creationId xmlns:a16="http://schemas.microsoft.com/office/drawing/2014/main" id="{17C3AB31-4B20-46ED-8008-33DBB3FA340A}"/>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203" name="Rounded Rectangle 97">
            <a:extLst>
              <a:ext uri="{FF2B5EF4-FFF2-40B4-BE49-F238E27FC236}">
                <a16:creationId xmlns:a16="http://schemas.microsoft.com/office/drawing/2014/main" id="{0810189A-384C-AA5A-4C66-FACDCF602A3A}"/>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204" name="Rounded Rectangle 98">
            <a:extLst>
              <a:ext uri="{FF2B5EF4-FFF2-40B4-BE49-F238E27FC236}">
                <a16:creationId xmlns:a16="http://schemas.microsoft.com/office/drawing/2014/main" id="{9FD5E449-1C00-E258-C468-A522498E4710}"/>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205" name="Rounded Rectangle 99">
            <a:extLst>
              <a:ext uri="{FF2B5EF4-FFF2-40B4-BE49-F238E27FC236}">
                <a16:creationId xmlns:a16="http://schemas.microsoft.com/office/drawing/2014/main" id="{BBDA68CB-4AAC-22A8-C2E7-B17DCA7BBAF2}"/>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206" name="Rounded Rectangle 100">
            <a:extLst>
              <a:ext uri="{FF2B5EF4-FFF2-40B4-BE49-F238E27FC236}">
                <a16:creationId xmlns:a16="http://schemas.microsoft.com/office/drawing/2014/main" id="{6F3B355A-314B-92AB-431B-DD21ED3282D8}"/>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207" name="Rounded Rectangle 94">
            <a:extLst>
              <a:ext uri="{FF2B5EF4-FFF2-40B4-BE49-F238E27FC236}">
                <a16:creationId xmlns:a16="http://schemas.microsoft.com/office/drawing/2014/main" id="{725D0073-E055-B9E0-DB3D-CE539144CEAF}"/>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08" name="Rounded Rectangle 104">
            <a:extLst>
              <a:ext uri="{FF2B5EF4-FFF2-40B4-BE49-F238E27FC236}">
                <a16:creationId xmlns:a16="http://schemas.microsoft.com/office/drawing/2014/main" id="{C828A2F4-4C19-0D9F-B909-FD139C030F98}"/>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209" name="Rounded Rectangle 105">
            <a:extLst>
              <a:ext uri="{FF2B5EF4-FFF2-40B4-BE49-F238E27FC236}">
                <a16:creationId xmlns:a16="http://schemas.microsoft.com/office/drawing/2014/main" id="{CB5B7A0D-6C98-A029-2E9A-3D3A044E0F8F}"/>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10" name="Rounded Rectangle 106">
            <a:extLst>
              <a:ext uri="{FF2B5EF4-FFF2-40B4-BE49-F238E27FC236}">
                <a16:creationId xmlns:a16="http://schemas.microsoft.com/office/drawing/2014/main" id="{89854374-B768-EA51-4101-E6ED1ED2D43F}"/>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1" name="Rounded Rectangle 107">
            <a:extLst>
              <a:ext uri="{FF2B5EF4-FFF2-40B4-BE49-F238E27FC236}">
                <a16:creationId xmlns:a16="http://schemas.microsoft.com/office/drawing/2014/main" id="{E6AEBC3A-D320-64AE-FE4F-ADEE57AB3F93}"/>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2" name="Rounded Rectangle 108">
            <a:extLst>
              <a:ext uri="{FF2B5EF4-FFF2-40B4-BE49-F238E27FC236}">
                <a16:creationId xmlns:a16="http://schemas.microsoft.com/office/drawing/2014/main" id="{09D46C9E-3DB0-A265-E3F7-76B3F49302C8}"/>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13" name="Rounded Rectangle 109">
            <a:extLst>
              <a:ext uri="{FF2B5EF4-FFF2-40B4-BE49-F238E27FC236}">
                <a16:creationId xmlns:a16="http://schemas.microsoft.com/office/drawing/2014/main" id="{2F76AF06-18A8-8C50-DCC8-0D8B06F7438C}"/>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14" name="Rounded Rectangle 110">
            <a:extLst>
              <a:ext uri="{FF2B5EF4-FFF2-40B4-BE49-F238E27FC236}">
                <a16:creationId xmlns:a16="http://schemas.microsoft.com/office/drawing/2014/main" id="{A33A67BD-FC16-8FC2-598C-16EFD4AA51BE}"/>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15" name="Rounded Rectangle 111">
            <a:extLst>
              <a:ext uri="{FF2B5EF4-FFF2-40B4-BE49-F238E27FC236}">
                <a16:creationId xmlns:a16="http://schemas.microsoft.com/office/drawing/2014/main" id="{7B159EA8-6A7E-3955-C0FE-DAC0EBC7648E}"/>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16" name="Rounded Rectangle 101">
            <a:extLst>
              <a:ext uri="{FF2B5EF4-FFF2-40B4-BE49-F238E27FC236}">
                <a16:creationId xmlns:a16="http://schemas.microsoft.com/office/drawing/2014/main" id="{7892F6CA-F3EB-14AE-51E6-F2DCD8039104}"/>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17" name="Rounded Rectangle 102">
            <a:extLst>
              <a:ext uri="{FF2B5EF4-FFF2-40B4-BE49-F238E27FC236}">
                <a16:creationId xmlns:a16="http://schemas.microsoft.com/office/drawing/2014/main" id="{9625BA89-43DD-968D-BB08-C0CF5B1D4211}"/>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18" name="Rounded Rectangle 103">
            <a:extLst>
              <a:ext uri="{FF2B5EF4-FFF2-40B4-BE49-F238E27FC236}">
                <a16:creationId xmlns:a16="http://schemas.microsoft.com/office/drawing/2014/main" id="{898DD34B-3BB1-9C82-95FB-582F2751CB68}"/>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219" name="Rounded Rectangle 94">
            <a:extLst>
              <a:ext uri="{FF2B5EF4-FFF2-40B4-BE49-F238E27FC236}">
                <a16:creationId xmlns:a16="http://schemas.microsoft.com/office/drawing/2014/main" id="{150362DA-733F-28C1-EA83-CCD11759C01D}"/>
              </a:ext>
            </a:extLst>
          </p:cNvPr>
          <p:cNvSpPr/>
          <p:nvPr/>
        </p:nvSpPr>
        <p:spPr bwMode="auto">
          <a:xfrm>
            <a:off x="1066135" y="2206787"/>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20" name="Rounded Rectangle 120">
            <a:extLst>
              <a:ext uri="{FF2B5EF4-FFF2-40B4-BE49-F238E27FC236}">
                <a16:creationId xmlns:a16="http://schemas.microsoft.com/office/drawing/2014/main" id="{24CD4029-4D27-897B-E90D-92A76166D0C6}"/>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21" name="Rounded Rectangle 121">
            <a:extLst>
              <a:ext uri="{FF2B5EF4-FFF2-40B4-BE49-F238E27FC236}">
                <a16:creationId xmlns:a16="http://schemas.microsoft.com/office/drawing/2014/main" id="{CFC2F5A3-96E6-24EE-0F3F-01622584227B}"/>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22" name="Rounded Rectangle 123">
            <a:extLst>
              <a:ext uri="{FF2B5EF4-FFF2-40B4-BE49-F238E27FC236}">
                <a16:creationId xmlns:a16="http://schemas.microsoft.com/office/drawing/2014/main" id="{6CDE6E82-6E3F-EB3B-BBAC-B42496AF3B78}"/>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23" name="Rounded Rectangle 121">
            <a:extLst>
              <a:ext uri="{FF2B5EF4-FFF2-40B4-BE49-F238E27FC236}">
                <a16:creationId xmlns:a16="http://schemas.microsoft.com/office/drawing/2014/main" id="{7F74869C-7F30-B463-1039-A27567D5CEFF}"/>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
        <p:nvSpPr>
          <p:cNvPr id="224" name="Rounded Rectangle 115">
            <a:extLst>
              <a:ext uri="{FF2B5EF4-FFF2-40B4-BE49-F238E27FC236}">
                <a16:creationId xmlns:a16="http://schemas.microsoft.com/office/drawing/2014/main" id="{03F6B465-EFC9-E5F9-FD98-42C4300705A0}"/>
              </a:ext>
            </a:extLst>
          </p:cNvPr>
          <p:cNvSpPr/>
          <p:nvPr/>
        </p:nvSpPr>
        <p:spPr bwMode="auto">
          <a:xfrm>
            <a:off x="2206943" y="3208116"/>
            <a:ext cx="777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70cm</a:t>
            </a:r>
          </a:p>
        </p:txBody>
      </p:sp>
      <p:sp>
        <p:nvSpPr>
          <p:cNvPr id="225" name="Rounded Rectangle 116">
            <a:extLst>
              <a:ext uri="{FF2B5EF4-FFF2-40B4-BE49-F238E27FC236}">
                <a16:creationId xmlns:a16="http://schemas.microsoft.com/office/drawing/2014/main" id="{541BC2D8-57F1-CE7D-A038-80851C306717}"/>
              </a:ext>
            </a:extLst>
          </p:cNvPr>
          <p:cNvSpPr/>
          <p:nvPr/>
        </p:nvSpPr>
        <p:spPr bwMode="auto">
          <a:xfrm>
            <a:off x="3365819" y="3208116"/>
            <a:ext cx="571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33cm</a:t>
            </a:r>
          </a:p>
        </p:txBody>
      </p:sp>
      <p:sp>
        <p:nvSpPr>
          <p:cNvPr id="226" name="Rounded Rectangle 117">
            <a:extLst>
              <a:ext uri="{FF2B5EF4-FFF2-40B4-BE49-F238E27FC236}">
                <a16:creationId xmlns:a16="http://schemas.microsoft.com/office/drawing/2014/main" id="{185FED83-CB51-FC93-F9AE-4737595E3FA0}"/>
              </a:ext>
            </a:extLst>
          </p:cNvPr>
          <p:cNvSpPr/>
          <p:nvPr/>
        </p:nvSpPr>
        <p:spPr bwMode="auto">
          <a:xfrm>
            <a:off x="4162424" y="3212881"/>
            <a:ext cx="1301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23cm</a:t>
            </a:r>
          </a:p>
        </p:txBody>
      </p:sp>
      <p:sp>
        <p:nvSpPr>
          <p:cNvPr id="227" name="Rounded Rectangle 118">
            <a:extLst>
              <a:ext uri="{FF2B5EF4-FFF2-40B4-BE49-F238E27FC236}">
                <a16:creationId xmlns:a16="http://schemas.microsoft.com/office/drawing/2014/main" id="{59B54C3E-798C-F610-8612-D3EA3E4FA6AE}"/>
              </a:ext>
            </a:extLst>
          </p:cNvPr>
          <p:cNvSpPr/>
          <p:nvPr/>
        </p:nvSpPr>
        <p:spPr bwMode="auto">
          <a:xfrm>
            <a:off x="6617495" y="3212881"/>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13cm</a:t>
            </a:r>
          </a:p>
        </p:txBody>
      </p:sp>
      <p:sp>
        <p:nvSpPr>
          <p:cNvPr id="228" name="Rounded Rectangle 119">
            <a:extLst>
              <a:ext uri="{FF2B5EF4-FFF2-40B4-BE49-F238E27FC236}">
                <a16:creationId xmlns:a16="http://schemas.microsoft.com/office/drawing/2014/main" id="{1734AE4D-B02D-ADEF-31B2-AD33EA2887AA}"/>
              </a:ext>
            </a:extLst>
          </p:cNvPr>
          <p:cNvSpPr/>
          <p:nvPr/>
        </p:nvSpPr>
        <p:spPr bwMode="auto">
          <a:xfrm>
            <a:off x="6831332" y="321288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12cm</a:t>
            </a:r>
          </a:p>
        </p:txBody>
      </p:sp>
    </p:spTree>
    <p:extLst>
      <p:ext uri="{BB962C8B-B14F-4D97-AF65-F5344CB8AC3E}">
        <p14:creationId xmlns:p14="http://schemas.microsoft.com/office/powerpoint/2010/main" val="2232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684D-D49D-7A40-0581-72A06E001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2BA24-7375-FB61-B8A1-2C18F2C95921}"/>
              </a:ext>
            </a:extLst>
          </p:cNvPr>
          <p:cNvSpPr>
            <a:spLocks noGrp="1"/>
          </p:cNvSpPr>
          <p:nvPr>
            <p:ph type="title"/>
          </p:nvPr>
        </p:nvSpPr>
        <p:spPr/>
        <p:txBody>
          <a:bodyPr/>
          <a:lstStyle/>
          <a:p>
            <a:r>
              <a:rPr lang="en-US" dirty="0"/>
              <a:t>Req. 2a(3).: Radio Services</a:t>
            </a:r>
          </a:p>
        </p:txBody>
      </p:sp>
      <p:sp>
        <p:nvSpPr>
          <p:cNvPr id="3" name="Slide Number Placeholder 2">
            <a:extLst>
              <a:ext uri="{FF2B5EF4-FFF2-40B4-BE49-F238E27FC236}">
                <a16:creationId xmlns:a16="http://schemas.microsoft.com/office/drawing/2014/main" id="{89D06035-1C92-A44E-49CB-CFA9D2185868}"/>
              </a:ext>
            </a:extLst>
          </p:cNvPr>
          <p:cNvSpPr>
            <a:spLocks noGrp="1"/>
          </p:cNvSpPr>
          <p:nvPr>
            <p:ph type="sldNum" sz="quarter" idx="12"/>
          </p:nvPr>
        </p:nvSpPr>
        <p:spPr>
          <a:xfrm>
            <a:off x="6781800" y="481171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22</a:t>
            </a:fld>
            <a:endParaRPr lang="en-US" dirty="0">
              <a:solidFill>
                <a:schemeClr val="bg1"/>
              </a:solidFill>
            </a:endParaRPr>
          </a:p>
        </p:txBody>
      </p:sp>
      <p:sp>
        <p:nvSpPr>
          <p:cNvPr id="5" name="Google Shape;268;p8">
            <a:extLst>
              <a:ext uri="{FF2B5EF4-FFF2-40B4-BE49-F238E27FC236}">
                <a16:creationId xmlns:a16="http://schemas.microsoft.com/office/drawing/2014/main" id="{AE314B0C-02A5-FF1E-186E-37543CA63BD5}"/>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6" name="Rounded Rectangle 23">
            <a:extLst>
              <a:ext uri="{FF2B5EF4-FFF2-40B4-BE49-F238E27FC236}">
                <a16:creationId xmlns:a16="http://schemas.microsoft.com/office/drawing/2014/main" id="{E3A3D60D-2715-A0D9-74C2-E482F9A99B97}"/>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4">
            <a:extLst>
              <a:ext uri="{FF2B5EF4-FFF2-40B4-BE49-F238E27FC236}">
                <a16:creationId xmlns:a16="http://schemas.microsoft.com/office/drawing/2014/main" id="{7D0E0E4D-827A-8230-7921-0F3C9197B0AC}"/>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ounded Rectangle 25">
            <a:extLst>
              <a:ext uri="{FF2B5EF4-FFF2-40B4-BE49-F238E27FC236}">
                <a16:creationId xmlns:a16="http://schemas.microsoft.com/office/drawing/2014/main" id="{7554F9EA-3ADA-D326-B774-502B955679C5}"/>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5B77BC8A-A3FD-3DE0-040C-40496FDE60FC}"/>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F8292BDB-938F-B4DD-A1A2-0486BF729C4E}"/>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DD0D5566-FAD1-FC9E-6034-DC724297789E}"/>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C4581CC9-3C28-DDF8-9923-C402CB6EC19B}"/>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21006E78-95B4-B76F-DE5A-0A78A4016D7D}"/>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Rectangle 13">
            <a:extLst>
              <a:ext uri="{FF2B5EF4-FFF2-40B4-BE49-F238E27FC236}">
                <a16:creationId xmlns:a16="http://schemas.microsoft.com/office/drawing/2014/main" id="{0560442E-ADFF-FEF4-039B-162973E8C6F8}"/>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a:extLst>
              <a:ext uri="{FF2B5EF4-FFF2-40B4-BE49-F238E27FC236}">
                <a16:creationId xmlns:a16="http://schemas.microsoft.com/office/drawing/2014/main" id="{893BDF87-7EAC-DE35-849E-8B60412CD293}"/>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6" name="Group 15">
            <a:extLst>
              <a:ext uri="{FF2B5EF4-FFF2-40B4-BE49-F238E27FC236}">
                <a16:creationId xmlns:a16="http://schemas.microsoft.com/office/drawing/2014/main" id="{A29EF675-F7F2-EAD2-CF12-6A48FE62D37F}"/>
              </a:ext>
            </a:extLst>
          </p:cNvPr>
          <p:cNvGrpSpPr/>
          <p:nvPr/>
        </p:nvGrpSpPr>
        <p:grpSpPr>
          <a:xfrm>
            <a:off x="8031079" y="554832"/>
            <a:ext cx="437620" cy="617331"/>
            <a:chOff x="7410049" y="478631"/>
            <a:chExt cx="437620" cy="829869"/>
          </a:xfrm>
        </p:grpSpPr>
        <p:sp>
          <p:nvSpPr>
            <p:cNvPr id="17" name="TextBox 16">
              <a:extLst>
                <a:ext uri="{FF2B5EF4-FFF2-40B4-BE49-F238E27FC236}">
                  <a16:creationId xmlns:a16="http://schemas.microsoft.com/office/drawing/2014/main" id="{EE31EEAD-0587-C5CD-729C-B6C03A095F7F}"/>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8" name="Straight Connector 17">
              <a:extLst>
                <a:ext uri="{FF2B5EF4-FFF2-40B4-BE49-F238E27FC236}">
                  <a16:creationId xmlns:a16="http://schemas.microsoft.com/office/drawing/2014/main" id="{54E1EB16-BA9B-19B8-B915-9D93FAC9E8A4}"/>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5FA723D7-0F2D-A261-421E-DA6EDB89BAB8}"/>
              </a:ext>
            </a:extLst>
          </p:cNvPr>
          <p:cNvGrpSpPr/>
          <p:nvPr/>
        </p:nvGrpSpPr>
        <p:grpSpPr>
          <a:xfrm>
            <a:off x="3367642" y="554835"/>
            <a:ext cx="437620" cy="617778"/>
            <a:chOff x="2746612" y="478635"/>
            <a:chExt cx="437620" cy="829848"/>
          </a:xfrm>
        </p:grpSpPr>
        <p:sp>
          <p:nvSpPr>
            <p:cNvPr id="20" name="TextBox 19">
              <a:extLst>
                <a:ext uri="{FF2B5EF4-FFF2-40B4-BE49-F238E27FC236}">
                  <a16:creationId xmlns:a16="http://schemas.microsoft.com/office/drawing/2014/main" id="{C50EFD63-B659-AEAC-1154-CF099C40C611}"/>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1" name="Straight Connector 20">
              <a:extLst>
                <a:ext uri="{FF2B5EF4-FFF2-40B4-BE49-F238E27FC236}">
                  <a16:creationId xmlns:a16="http://schemas.microsoft.com/office/drawing/2014/main" id="{79AE6DBC-CDA3-3830-F2F2-0A624FE4711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D7FC37E1-4654-18B1-837D-0FC250F0E4DA}"/>
              </a:ext>
            </a:extLst>
          </p:cNvPr>
          <p:cNvGrpSpPr/>
          <p:nvPr/>
        </p:nvGrpSpPr>
        <p:grpSpPr>
          <a:xfrm>
            <a:off x="5698886" y="557216"/>
            <a:ext cx="437620" cy="593145"/>
            <a:chOff x="5077856" y="481016"/>
            <a:chExt cx="437620" cy="827483"/>
          </a:xfrm>
        </p:grpSpPr>
        <p:sp>
          <p:nvSpPr>
            <p:cNvPr id="125" name="TextBox 124">
              <a:extLst>
                <a:ext uri="{FF2B5EF4-FFF2-40B4-BE49-F238E27FC236}">
                  <a16:creationId xmlns:a16="http://schemas.microsoft.com/office/drawing/2014/main" id="{85CD8206-EE85-519D-38C7-58A37DEC99BF}"/>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26" name="Straight Connector 125">
              <a:extLst>
                <a:ext uri="{FF2B5EF4-FFF2-40B4-BE49-F238E27FC236}">
                  <a16:creationId xmlns:a16="http://schemas.microsoft.com/office/drawing/2014/main" id="{DAA86A91-3EC5-ADFB-C8EA-56DB761B1830}"/>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27" name="Straight Connector 126">
            <a:extLst>
              <a:ext uri="{FF2B5EF4-FFF2-40B4-BE49-F238E27FC236}">
                <a16:creationId xmlns:a16="http://schemas.microsoft.com/office/drawing/2014/main" id="{E87742FA-9AA6-8726-C7D8-2C5716814207}"/>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28" name="Group 127">
            <a:extLst>
              <a:ext uri="{FF2B5EF4-FFF2-40B4-BE49-F238E27FC236}">
                <a16:creationId xmlns:a16="http://schemas.microsoft.com/office/drawing/2014/main" id="{E142EED3-41EB-74E9-F168-AEE70F319D8D}"/>
              </a:ext>
            </a:extLst>
          </p:cNvPr>
          <p:cNvGrpSpPr/>
          <p:nvPr/>
        </p:nvGrpSpPr>
        <p:grpSpPr>
          <a:xfrm>
            <a:off x="1706104" y="1423881"/>
            <a:ext cx="437620" cy="590783"/>
            <a:chOff x="1214614" y="1364451"/>
            <a:chExt cx="437620" cy="835476"/>
          </a:xfrm>
        </p:grpSpPr>
        <p:sp>
          <p:nvSpPr>
            <p:cNvPr id="129" name="TextBox 128">
              <a:extLst>
                <a:ext uri="{FF2B5EF4-FFF2-40B4-BE49-F238E27FC236}">
                  <a16:creationId xmlns:a16="http://schemas.microsoft.com/office/drawing/2014/main" id="{FE574E37-DB5B-901B-599F-559D1DB4DC76}"/>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30" name="Straight Connector 129">
              <a:extLst>
                <a:ext uri="{FF2B5EF4-FFF2-40B4-BE49-F238E27FC236}">
                  <a16:creationId xmlns:a16="http://schemas.microsoft.com/office/drawing/2014/main" id="{18CF79EF-E927-DDB2-56D2-A8582100473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1" name="Group 130">
            <a:extLst>
              <a:ext uri="{FF2B5EF4-FFF2-40B4-BE49-F238E27FC236}">
                <a16:creationId xmlns:a16="http://schemas.microsoft.com/office/drawing/2014/main" id="{10ED6D47-6825-75DD-8B10-E89E3C86AA38}"/>
              </a:ext>
            </a:extLst>
          </p:cNvPr>
          <p:cNvGrpSpPr/>
          <p:nvPr/>
        </p:nvGrpSpPr>
        <p:grpSpPr>
          <a:xfrm>
            <a:off x="7955360" y="1427062"/>
            <a:ext cx="527388" cy="587602"/>
            <a:chOff x="7364810" y="478631"/>
            <a:chExt cx="527388" cy="829869"/>
          </a:xfrm>
        </p:grpSpPr>
        <p:sp>
          <p:nvSpPr>
            <p:cNvPr id="132" name="TextBox 131">
              <a:extLst>
                <a:ext uri="{FF2B5EF4-FFF2-40B4-BE49-F238E27FC236}">
                  <a16:creationId xmlns:a16="http://schemas.microsoft.com/office/drawing/2014/main" id="{8F1EF76F-EAEF-7D49-CE45-DF0ACD454623}"/>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33" name="Straight Connector 132">
              <a:extLst>
                <a:ext uri="{FF2B5EF4-FFF2-40B4-BE49-F238E27FC236}">
                  <a16:creationId xmlns:a16="http://schemas.microsoft.com/office/drawing/2014/main" id="{EC527410-444E-84CF-51AC-241587A21574}"/>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4" name="Group 133">
            <a:extLst>
              <a:ext uri="{FF2B5EF4-FFF2-40B4-BE49-F238E27FC236}">
                <a16:creationId xmlns:a16="http://schemas.microsoft.com/office/drawing/2014/main" id="{734873B5-417F-B73F-7253-E1FEEB39B3C0}"/>
              </a:ext>
            </a:extLst>
          </p:cNvPr>
          <p:cNvGrpSpPr/>
          <p:nvPr/>
        </p:nvGrpSpPr>
        <p:grpSpPr>
          <a:xfrm>
            <a:off x="3292712" y="1427066"/>
            <a:ext cx="527388" cy="587598"/>
            <a:chOff x="2702162" y="478635"/>
            <a:chExt cx="527388" cy="829848"/>
          </a:xfrm>
        </p:grpSpPr>
        <p:sp>
          <p:nvSpPr>
            <p:cNvPr id="135" name="TextBox 134">
              <a:extLst>
                <a:ext uri="{FF2B5EF4-FFF2-40B4-BE49-F238E27FC236}">
                  <a16:creationId xmlns:a16="http://schemas.microsoft.com/office/drawing/2014/main" id="{60F7F526-F968-2C36-59C6-4F1B87E01B34}"/>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36" name="Straight Connector 135">
              <a:extLst>
                <a:ext uri="{FF2B5EF4-FFF2-40B4-BE49-F238E27FC236}">
                  <a16:creationId xmlns:a16="http://schemas.microsoft.com/office/drawing/2014/main" id="{A80022CF-F66F-96ED-D10F-AB2AECA199EB}"/>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7" name="Group 136">
            <a:extLst>
              <a:ext uri="{FF2B5EF4-FFF2-40B4-BE49-F238E27FC236}">
                <a16:creationId xmlns:a16="http://schemas.microsoft.com/office/drawing/2014/main" id="{AEC24EC4-4901-0337-D478-D1B6585DA3D9}"/>
              </a:ext>
            </a:extLst>
          </p:cNvPr>
          <p:cNvGrpSpPr/>
          <p:nvPr/>
        </p:nvGrpSpPr>
        <p:grpSpPr>
          <a:xfrm>
            <a:off x="5627929" y="1429447"/>
            <a:ext cx="527388" cy="585218"/>
            <a:chOff x="5037379" y="481016"/>
            <a:chExt cx="527388" cy="827483"/>
          </a:xfrm>
        </p:grpSpPr>
        <p:sp>
          <p:nvSpPr>
            <p:cNvPr id="138" name="TextBox 137">
              <a:extLst>
                <a:ext uri="{FF2B5EF4-FFF2-40B4-BE49-F238E27FC236}">
                  <a16:creationId xmlns:a16="http://schemas.microsoft.com/office/drawing/2014/main" id="{3514A9E6-B0F4-6B7E-5A83-8C84AC4F83FA}"/>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39" name="Straight Connector 138">
              <a:extLst>
                <a:ext uri="{FF2B5EF4-FFF2-40B4-BE49-F238E27FC236}">
                  <a16:creationId xmlns:a16="http://schemas.microsoft.com/office/drawing/2014/main" id="{664AD086-04EC-87F7-88FA-BABA544391C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0" name="Rounded Rectangle 85">
            <a:extLst>
              <a:ext uri="{FF2B5EF4-FFF2-40B4-BE49-F238E27FC236}">
                <a16:creationId xmlns:a16="http://schemas.microsoft.com/office/drawing/2014/main" id="{5398C44C-E964-3F1D-198B-D6F25E21F6E7}"/>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41" name="Rounded Rectangle 87">
            <a:extLst>
              <a:ext uri="{FF2B5EF4-FFF2-40B4-BE49-F238E27FC236}">
                <a16:creationId xmlns:a16="http://schemas.microsoft.com/office/drawing/2014/main" id="{5E2AA673-2BEB-4308-72E1-336B7877410C}"/>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42" name="TextBox 141">
            <a:extLst>
              <a:ext uri="{FF2B5EF4-FFF2-40B4-BE49-F238E27FC236}">
                <a16:creationId xmlns:a16="http://schemas.microsoft.com/office/drawing/2014/main" id="{25BF0C0A-C301-95C6-ABB3-D556E840EF25}"/>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43" name="TextBox 142">
            <a:extLst>
              <a:ext uri="{FF2B5EF4-FFF2-40B4-BE49-F238E27FC236}">
                <a16:creationId xmlns:a16="http://schemas.microsoft.com/office/drawing/2014/main" id="{E0772CD3-D181-4236-F8DF-56EA9A453D9B}"/>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44" name="Rectangle 143">
            <a:extLst>
              <a:ext uri="{FF2B5EF4-FFF2-40B4-BE49-F238E27FC236}">
                <a16:creationId xmlns:a16="http://schemas.microsoft.com/office/drawing/2014/main" id="{34E9C54C-F423-9815-FBC7-790C6C60B912}"/>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Rectangle 144">
            <a:extLst>
              <a:ext uri="{FF2B5EF4-FFF2-40B4-BE49-F238E27FC236}">
                <a16:creationId xmlns:a16="http://schemas.microsoft.com/office/drawing/2014/main" id="{025F4983-509E-50AB-4894-EF133DB563B7}"/>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Rectangle 145">
            <a:extLst>
              <a:ext uri="{FF2B5EF4-FFF2-40B4-BE49-F238E27FC236}">
                <a16:creationId xmlns:a16="http://schemas.microsoft.com/office/drawing/2014/main" id="{7962E939-B2EA-B0DF-43A3-5912078FC229}"/>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47" name="Group 146">
            <a:extLst>
              <a:ext uri="{FF2B5EF4-FFF2-40B4-BE49-F238E27FC236}">
                <a16:creationId xmlns:a16="http://schemas.microsoft.com/office/drawing/2014/main" id="{3550ADC3-BFEE-2929-D132-04541162C8A4}"/>
              </a:ext>
            </a:extLst>
          </p:cNvPr>
          <p:cNvGrpSpPr/>
          <p:nvPr/>
        </p:nvGrpSpPr>
        <p:grpSpPr>
          <a:xfrm>
            <a:off x="1748812" y="2354074"/>
            <a:ext cx="527388" cy="640361"/>
            <a:chOff x="1214614" y="1364451"/>
            <a:chExt cx="527388" cy="905589"/>
          </a:xfrm>
        </p:grpSpPr>
        <p:sp>
          <p:nvSpPr>
            <p:cNvPr id="148" name="TextBox 147">
              <a:extLst>
                <a:ext uri="{FF2B5EF4-FFF2-40B4-BE49-F238E27FC236}">
                  <a16:creationId xmlns:a16="http://schemas.microsoft.com/office/drawing/2014/main" id="{E5D0DADA-ED77-98EF-C9D7-5E1869978FF8}"/>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49" name="Straight Connector 148">
              <a:extLst>
                <a:ext uri="{FF2B5EF4-FFF2-40B4-BE49-F238E27FC236}">
                  <a16:creationId xmlns:a16="http://schemas.microsoft.com/office/drawing/2014/main" id="{2A432229-3425-BB96-34DD-DC7EA1E0F183}"/>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0" name="Group 149">
            <a:extLst>
              <a:ext uri="{FF2B5EF4-FFF2-40B4-BE49-F238E27FC236}">
                <a16:creationId xmlns:a16="http://schemas.microsoft.com/office/drawing/2014/main" id="{BB5FF5AB-E745-8814-B274-71AA65B50212}"/>
              </a:ext>
            </a:extLst>
          </p:cNvPr>
          <p:cNvGrpSpPr/>
          <p:nvPr/>
        </p:nvGrpSpPr>
        <p:grpSpPr>
          <a:xfrm>
            <a:off x="7998068" y="2357256"/>
            <a:ext cx="617157" cy="637020"/>
            <a:chOff x="7364810" y="478631"/>
            <a:chExt cx="617157" cy="899662"/>
          </a:xfrm>
        </p:grpSpPr>
        <p:sp>
          <p:nvSpPr>
            <p:cNvPr id="151" name="TextBox 150">
              <a:extLst>
                <a:ext uri="{FF2B5EF4-FFF2-40B4-BE49-F238E27FC236}">
                  <a16:creationId xmlns:a16="http://schemas.microsoft.com/office/drawing/2014/main" id="{C7ED8E6F-1901-9FF1-DDC7-E01DCD1D9434}"/>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52" name="Straight Connector 151">
              <a:extLst>
                <a:ext uri="{FF2B5EF4-FFF2-40B4-BE49-F238E27FC236}">
                  <a16:creationId xmlns:a16="http://schemas.microsoft.com/office/drawing/2014/main" id="{9BA3B2B7-5996-7265-3182-2FF45ADC3BE2}"/>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3" name="Group 152">
            <a:extLst>
              <a:ext uri="{FF2B5EF4-FFF2-40B4-BE49-F238E27FC236}">
                <a16:creationId xmlns:a16="http://schemas.microsoft.com/office/drawing/2014/main" id="{5924EB47-6853-143E-9832-3E7751EE7BD3}"/>
              </a:ext>
            </a:extLst>
          </p:cNvPr>
          <p:cNvGrpSpPr/>
          <p:nvPr/>
        </p:nvGrpSpPr>
        <p:grpSpPr>
          <a:xfrm>
            <a:off x="3335420" y="2357260"/>
            <a:ext cx="617157" cy="637013"/>
            <a:chOff x="2702162" y="478635"/>
            <a:chExt cx="617157" cy="899635"/>
          </a:xfrm>
        </p:grpSpPr>
        <p:sp>
          <p:nvSpPr>
            <p:cNvPr id="154" name="TextBox 153">
              <a:extLst>
                <a:ext uri="{FF2B5EF4-FFF2-40B4-BE49-F238E27FC236}">
                  <a16:creationId xmlns:a16="http://schemas.microsoft.com/office/drawing/2014/main" id="{B420077D-33BE-77C8-6B61-58D654A3AAD0}"/>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55" name="Straight Connector 154">
              <a:extLst>
                <a:ext uri="{FF2B5EF4-FFF2-40B4-BE49-F238E27FC236}">
                  <a16:creationId xmlns:a16="http://schemas.microsoft.com/office/drawing/2014/main" id="{59B422BD-7307-32A9-B484-9E1AFE72C36F}"/>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6" name="Group 155">
            <a:extLst>
              <a:ext uri="{FF2B5EF4-FFF2-40B4-BE49-F238E27FC236}">
                <a16:creationId xmlns:a16="http://schemas.microsoft.com/office/drawing/2014/main" id="{20D572A6-6515-685B-05D3-FF5DA0DB2EF1}"/>
              </a:ext>
            </a:extLst>
          </p:cNvPr>
          <p:cNvGrpSpPr/>
          <p:nvPr/>
        </p:nvGrpSpPr>
        <p:grpSpPr>
          <a:xfrm>
            <a:off x="5670637" y="2359641"/>
            <a:ext cx="617157" cy="634778"/>
            <a:chOff x="5037379" y="481016"/>
            <a:chExt cx="617157" cy="897559"/>
          </a:xfrm>
        </p:grpSpPr>
        <p:sp>
          <p:nvSpPr>
            <p:cNvPr id="157" name="TextBox 156">
              <a:extLst>
                <a:ext uri="{FF2B5EF4-FFF2-40B4-BE49-F238E27FC236}">
                  <a16:creationId xmlns:a16="http://schemas.microsoft.com/office/drawing/2014/main" id="{8E5A8344-DCF9-3189-B37C-A566E02713B3}"/>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58" name="Straight Connector 157">
              <a:extLst>
                <a:ext uri="{FF2B5EF4-FFF2-40B4-BE49-F238E27FC236}">
                  <a16:creationId xmlns:a16="http://schemas.microsoft.com/office/drawing/2014/main" id="{E48BB72C-3EE8-9C3C-ACAF-6C28B77BD6A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59" name="TextBox 158">
            <a:extLst>
              <a:ext uri="{FF2B5EF4-FFF2-40B4-BE49-F238E27FC236}">
                <a16:creationId xmlns:a16="http://schemas.microsoft.com/office/drawing/2014/main" id="{8577746F-779B-4648-6AE2-4AEE50637CF0}"/>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60" name="Rounded Rectangle 23">
            <a:extLst>
              <a:ext uri="{FF2B5EF4-FFF2-40B4-BE49-F238E27FC236}">
                <a16:creationId xmlns:a16="http://schemas.microsoft.com/office/drawing/2014/main" id="{C28B313B-F8FD-134A-39BE-7F06D35DF872}"/>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Rectangle 160">
            <a:extLst>
              <a:ext uri="{FF2B5EF4-FFF2-40B4-BE49-F238E27FC236}">
                <a16:creationId xmlns:a16="http://schemas.microsoft.com/office/drawing/2014/main" id="{A438C86D-B3B7-C8DA-4EC8-C5A9D46C9D33}"/>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Rectangle 161">
            <a:extLst>
              <a:ext uri="{FF2B5EF4-FFF2-40B4-BE49-F238E27FC236}">
                <a16:creationId xmlns:a16="http://schemas.microsoft.com/office/drawing/2014/main" id="{46A8F5B3-943E-BCE8-02B0-331DB8A86D09}"/>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Rectangle 162">
            <a:extLst>
              <a:ext uri="{FF2B5EF4-FFF2-40B4-BE49-F238E27FC236}">
                <a16:creationId xmlns:a16="http://schemas.microsoft.com/office/drawing/2014/main" id="{0FDDCCD7-F20C-AD45-4B73-4A001209149A}"/>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4" name="Group 163">
            <a:extLst>
              <a:ext uri="{FF2B5EF4-FFF2-40B4-BE49-F238E27FC236}">
                <a16:creationId xmlns:a16="http://schemas.microsoft.com/office/drawing/2014/main" id="{A58867BC-9D21-4AC1-9682-5B7CA9A3F773}"/>
              </a:ext>
            </a:extLst>
          </p:cNvPr>
          <p:cNvGrpSpPr/>
          <p:nvPr/>
        </p:nvGrpSpPr>
        <p:grpSpPr>
          <a:xfrm>
            <a:off x="1748147" y="3236799"/>
            <a:ext cx="617157" cy="640361"/>
            <a:chOff x="1214614" y="1364451"/>
            <a:chExt cx="617157" cy="905589"/>
          </a:xfrm>
        </p:grpSpPr>
        <p:sp>
          <p:nvSpPr>
            <p:cNvPr id="165" name="TextBox 164">
              <a:extLst>
                <a:ext uri="{FF2B5EF4-FFF2-40B4-BE49-F238E27FC236}">
                  <a16:creationId xmlns:a16="http://schemas.microsoft.com/office/drawing/2014/main" id="{966DA474-7B83-F4BB-7182-BDA7E8791829}"/>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66" name="Straight Connector 165">
              <a:extLst>
                <a:ext uri="{FF2B5EF4-FFF2-40B4-BE49-F238E27FC236}">
                  <a16:creationId xmlns:a16="http://schemas.microsoft.com/office/drawing/2014/main" id="{DEDE6B26-B4FB-B290-7395-2C4240066084}"/>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7" name="Group 166">
            <a:extLst>
              <a:ext uri="{FF2B5EF4-FFF2-40B4-BE49-F238E27FC236}">
                <a16:creationId xmlns:a16="http://schemas.microsoft.com/office/drawing/2014/main" id="{4FBB2384-B0E1-3339-E8B0-23B34EFADB27}"/>
              </a:ext>
            </a:extLst>
          </p:cNvPr>
          <p:cNvGrpSpPr/>
          <p:nvPr/>
        </p:nvGrpSpPr>
        <p:grpSpPr>
          <a:xfrm>
            <a:off x="7997403" y="3239981"/>
            <a:ext cx="428002" cy="637020"/>
            <a:chOff x="7364810" y="478631"/>
            <a:chExt cx="428002" cy="899662"/>
          </a:xfrm>
        </p:grpSpPr>
        <p:sp>
          <p:nvSpPr>
            <p:cNvPr id="168" name="TextBox 167">
              <a:extLst>
                <a:ext uri="{FF2B5EF4-FFF2-40B4-BE49-F238E27FC236}">
                  <a16:creationId xmlns:a16="http://schemas.microsoft.com/office/drawing/2014/main" id="{3CBE95E7-654D-0058-3225-FBFC003DEE2F}"/>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9" name="Straight Connector 168">
              <a:extLst>
                <a:ext uri="{FF2B5EF4-FFF2-40B4-BE49-F238E27FC236}">
                  <a16:creationId xmlns:a16="http://schemas.microsoft.com/office/drawing/2014/main" id="{FD3208A3-CA5E-E71C-629A-F3F785F6FAE6}"/>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0" name="Group 169">
            <a:extLst>
              <a:ext uri="{FF2B5EF4-FFF2-40B4-BE49-F238E27FC236}">
                <a16:creationId xmlns:a16="http://schemas.microsoft.com/office/drawing/2014/main" id="{2A16F348-1F9D-22DD-F3EA-8463C522D688}"/>
              </a:ext>
            </a:extLst>
          </p:cNvPr>
          <p:cNvGrpSpPr/>
          <p:nvPr/>
        </p:nvGrpSpPr>
        <p:grpSpPr>
          <a:xfrm>
            <a:off x="3334755" y="3239985"/>
            <a:ext cx="428002" cy="637013"/>
            <a:chOff x="2702162" y="478635"/>
            <a:chExt cx="428002" cy="899635"/>
          </a:xfrm>
        </p:grpSpPr>
        <p:sp>
          <p:nvSpPr>
            <p:cNvPr id="171" name="TextBox 170">
              <a:extLst>
                <a:ext uri="{FF2B5EF4-FFF2-40B4-BE49-F238E27FC236}">
                  <a16:creationId xmlns:a16="http://schemas.microsoft.com/office/drawing/2014/main" id="{989B261B-80BD-07B5-4D62-6043AEF907AD}"/>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72" name="Straight Connector 171">
              <a:extLst>
                <a:ext uri="{FF2B5EF4-FFF2-40B4-BE49-F238E27FC236}">
                  <a16:creationId xmlns:a16="http://schemas.microsoft.com/office/drawing/2014/main" id="{287F0946-64F6-7783-DBCC-9D6F35E7DF3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3" name="Group 172">
            <a:extLst>
              <a:ext uri="{FF2B5EF4-FFF2-40B4-BE49-F238E27FC236}">
                <a16:creationId xmlns:a16="http://schemas.microsoft.com/office/drawing/2014/main" id="{CB759681-81C9-0C33-AB30-F56ADBF872FE}"/>
              </a:ext>
            </a:extLst>
          </p:cNvPr>
          <p:cNvGrpSpPr/>
          <p:nvPr/>
        </p:nvGrpSpPr>
        <p:grpSpPr>
          <a:xfrm>
            <a:off x="5669972" y="3242366"/>
            <a:ext cx="428002" cy="634778"/>
            <a:chOff x="5037379" y="481016"/>
            <a:chExt cx="428002" cy="897559"/>
          </a:xfrm>
        </p:grpSpPr>
        <p:sp>
          <p:nvSpPr>
            <p:cNvPr id="174" name="TextBox 173">
              <a:extLst>
                <a:ext uri="{FF2B5EF4-FFF2-40B4-BE49-F238E27FC236}">
                  <a16:creationId xmlns:a16="http://schemas.microsoft.com/office/drawing/2014/main" id="{2559599E-1ACC-1DFB-1EFB-4CC68A22E264}"/>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75" name="Straight Connector 174">
              <a:extLst>
                <a:ext uri="{FF2B5EF4-FFF2-40B4-BE49-F238E27FC236}">
                  <a16:creationId xmlns:a16="http://schemas.microsoft.com/office/drawing/2014/main" id="{F0D33423-5BDC-3A44-ECDC-C0EB68C41BF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6" name="TextBox 175">
            <a:extLst>
              <a:ext uri="{FF2B5EF4-FFF2-40B4-BE49-F238E27FC236}">
                <a16:creationId xmlns:a16="http://schemas.microsoft.com/office/drawing/2014/main" id="{89231BFD-88A4-927A-C385-E946A233950C}"/>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77" name="Rounded Rectangle 23">
            <a:extLst>
              <a:ext uri="{FF2B5EF4-FFF2-40B4-BE49-F238E27FC236}">
                <a16:creationId xmlns:a16="http://schemas.microsoft.com/office/drawing/2014/main" id="{16D350FF-A6DF-5C0C-2336-B9FA11B0B83E}"/>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Rectangle 177">
            <a:extLst>
              <a:ext uri="{FF2B5EF4-FFF2-40B4-BE49-F238E27FC236}">
                <a16:creationId xmlns:a16="http://schemas.microsoft.com/office/drawing/2014/main" id="{556D2FC0-14F1-6696-A693-DB52ECCB47FA}"/>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Rectangle 178">
            <a:extLst>
              <a:ext uri="{FF2B5EF4-FFF2-40B4-BE49-F238E27FC236}">
                <a16:creationId xmlns:a16="http://schemas.microsoft.com/office/drawing/2014/main" id="{DD75D29E-3D3F-2496-5662-E63A4F572E1B}"/>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Rectangle 179">
            <a:extLst>
              <a:ext uri="{FF2B5EF4-FFF2-40B4-BE49-F238E27FC236}">
                <a16:creationId xmlns:a16="http://schemas.microsoft.com/office/drawing/2014/main" id="{AE08A3C3-857F-82BE-5515-9D040F6AB724}"/>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81" name="Group 180">
            <a:extLst>
              <a:ext uri="{FF2B5EF4-FFF2-40B4-BE49-F238E27FC236}">
                <a16:creationId xmlns:a16="http://schemas.microsoft.com/office/drawing/2014/main" id="{2DE2B3D7-2D2B-297C-3318-E738D21B897F}"/>
              </a:ext>
            </a:extLst>
          </p:cNvPr>
          <p:cNvGrpSpPr/>
          <p:nvPr/>
        </p:nvGrpSpPr>
        <p:grpSpPr>
          <a:xfrm>
            <a:off x="1749427" y="4167822"/>
            <a:ext cx="428002" cy="640361"/>
            <a:chOff x="1214614" y="1364451"/>
            <a:chExt cx="428002" cy="905589"/>
          </a:xfrm>
        </p:grpSpPr>
        <p:sp>
          <p:nvSpPr>
            <p:cNvPr id="182" name="TextBox 181">
              <a:extLst>
                <a:ext uri="{FF2B5EF4-FFF2-40B4-BE49-F238E27FC236}">
                  <a16:creationId xmlns:a16="http://schemas.microsoft.com/office/drawing/2014/main" id="{25BB523A-BBC4-A244-7DAF-2BC5C7B59E5F}"/>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83" name="Straight Connector 182">
              <a:extLst>
                <a:ext uri="{FF2B5EF4-FFF2-40B4-BE49-F238E27FC236}">
                  <a16:creationId xmlns:a16="http://schemas.microsoft.com/office/drawing/2014/main" id="{E3F396B3-2D49-2174-4004-3B5015DC3BAD}"/>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4" name="Group 183">
            <a:extLst>
              <a:ext uri="{FF2B5EF4-FFF2-40B4-BE49-F238E27FC236}">
                <a16:creationId xmlns:a16="http://schemas.microsoft.com/office/drawing/2014/main" id="{8146B844-F03D-EF63-6CED-F1CF26D061D7}"/>
              </a:ext>
            </a:extLst>
          </p:cNvPr>
          <p:cNvGrpSpPr/>
          <p:nvPr/>
        </p:nvGrpSpPr>
        <p:grpSpPr>
          <a:xfrm>
            <a:off x="8004255" y="4177829"/>
            <a:ext cx="517770" cy="637020"/>
            <a:chOff x="7364810" y="478631"/>
            <a:chExt cx="517770" cy="899661"/>
          </a:xfrm>
        </p:grpSpPr>
        <p:sp>
          <p:nvSpPr>
            <p:cNvPr id="185" name="TextBox 184">
              <a:extLst>
                <a:ext uri="{FF2B5EF4-FFF2-40B4-BE49-F238E27FC236}">
                  <a16:creationId xmlns:a16="http://schemas.microsoft.com/office/drawing/2014/main" id="{05869539-F23C-9C55-2FD7-9180CCF21305}"/>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86" name="Straight Connector 185">
              <a:extLst>
                <a:ext uri="{FF2B5EF4-FFF2-40B4-BE49-F238E27FC236}">
                  <a16:creationId xmlns:a16="http://schemas.microsoft.com/office/drawing/2014/main" id="{D53E242B-D9D5-868D-5932-0592EA55724F}"/>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7" name="Group 186">
            <a:extLst>
              <a:ext uri="{FF2B5EF4-FFF2-40B4-BE49-F238E27FC236}">
                <a16:creationId xmlns:a16="http://schemas.microsoft.com/office/drawing/2014/main" id="{EA081C2D-A9D0-A7A1-3725-024C794779FC}"/>
              </a:ext>
            </a:extLst>
          </p:cNvPr>
          <p:cNvGrpSpPr/>
          <p:nvPr/>
        </p:nvGrpSpPr>
        <p:grpSpPr>
          <a:xfrm>
            <a:off x="3336035" y="4171008"/>
            <a:ext cx="517770" cy="637013"/>
            <a:chOff x="2702162" y="478635"/>
            <a:chExt cx="517770" cy="899635"/>
          </a:xfrm>
        </p:grpSpPr>
        <p:sp>
          <p:nvSpPr>
            <p:cNvPr id="188" name="TextBox 187">
              <a:extLst>
                <a:ext uri="{FF2B5EF4-FFF2-40B4-BE49-F238E27FC236}">
                  <a16:creationId xmlns:a16="http://schemas.microsoft.com/office/drawing/2014/main" id="{83A2AA44-41D4-B141-B697-21EDBD288751}"/>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89" name="Straight Connector 188">
              <a:extLst>
                <a:ext uri="{FF2B5EF4-FFF2-40B4-BE49-F238E27FC236}">
                  <a16:creationId xmlns:a16="http://schemas.microsoft.com/office/drawing/2014/main" id="{C3555856-56C0-7DC2-7537-CC536D9306E0}"/>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0" name="Group 189">
            <a:extLst>
              <a:ext uri="{FF2B5EF4-FFF2-40B4-BE49-F238E27FC236}">
                <a16:creationId xmlns:a16="http://schemas.microsoft.com/office/drawing/2014/main" id="{3543EC00-D0FE-3251-1EB6-EB0BE9B912E5}"/>
              </a:ext>
            </a:extLst>
          </p:cNvPr>
          <p:cNvGrpSpPr/>
          <p:nvPr/>
        </p:nvGrpSpPr>
        <p:grpSpPr>
          <a:xfrm>
            <a:off x="5671252" y="4173389"/>
            <a:ext cx="517770" cy="634778"/>
            <a:chOff x="5037379" y="481016"/>
            <a:chExt cx="517770" cy="897559"/>
          </a:xfrm>
        </p:grpSpPr>
        <p:sp>
          <p:nvSpPr>
            <p:cNvPr id="191" name="TextBox 190">
              <a:extLst>
                <a:ext uri="{FF2B5EF4-FFF2-40B4-BE49-F238E27FC236}">
                  <a16:creationId xmlns:a16="http://schemas.microsoft.com/office/drawing/2014/main" id="{D1823DEA-AE70-B8CA-719F-45EAC7A57ED0}"/>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92" name="Straight Connector 191">
              <a:extLst>
                <a:ext uri="{FF2B5EF4-FFF2-40B4-BE49-F238E27FC236}">
                  <a16:creationId xmlns:a16="http://schemas.microsoft.com/office/drawing/2014/main" id="{E8F757BB-926C-FD8A-459B-08B81959FC7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93" name="TextBox 192">
            <a:extLst>
              <a:ext uri="{FF2B5EF4-FFF2-40B4-BE49-F238E27FC236}">
                <a16:creationId xmlns:a16="http://schemas.microsoft.com/office/drawing/2014/main" id="{B8525E31-6F7E-D9C4-81FD-6D8D1F3E27D2}"/>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95" name="Rounded Rectangle 86">
            <a:extLst>
              <a:ext uri="{FF2B5EF4-FFF2-40B4-BE49-F238E27FC236}">
                <a16:creationId xmlns:a16="http://schemas.microsoft.com/office/drawing/2014/main" id="{7C6A86C0-F18E-F2B7-F5E0-C23D08EBABDE}"/>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96" name="Rounded Rectangle 94">
            <a:extLst>
              <a:ext uri="{FF2B5EF4-FFF2-40B4-BE49-F238E27FC236}">
                <a16:creationId xmlns:a16="http://schemas.microsoft.com/office/drawing/2014/main" id="{5EBDC99C-4EC5-557D-693E-4553C3115D68}"/>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7" name="Rounded Rectangle 101">
            <a:extLst>
              <a:ext uri="{FF2B5EF4-FFF2-40B4-BE49-F238E27FC236}">
                <a16:creationId xmlns:a16="http://schemas.microsoft.com/office/drawing/2014/main" id="{7B48B589-E6CA-4E60-F44A-240F824D9243}"/>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98" name="Rounded Rectangle 92">
            <a:extLst>
              <a:ext uri="{FF2B5EF4-FFF2-40B4-BE49-F238E27FC236}">
                <a16:creationId xmlns:a16="http://schemas.microsoft.com/office/drawing/2014/main" id="{FED2944A-F417-0E7A-9B83-A34024B22BE1}"/>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99" name="Rounded Rectangle 93">
            <a:extLst>
              <a:ext uri="{FF2B5EF4-FFF2-40B4-BE49-F238E27FC236}">
                <a16:creationId xmlns:a16="http://schemas.microsoft.com/office/drawing/2014/main" id="{BFFE2480-138D-AE0A-FF49-7AEE0376F626}"/>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200" name="Rounded Rectangle 94">
            <a:extLst>
              <a:ext uri="{FF2B5EF4-FFF2-40B4-BE49-F238E27FC236}">
                <a16:creationId xmlns:a16="http://schemas.microsoft.com/office/drawing/2014/main" id="{D3D8C5C1-1BE3-C1B9-D5DF-199BF19BCA28}"/>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201" name="Rounded Rectangle 95">
            <a:extLst>
              <a:ext uri="{FF2B5EF4-FFF2-40B4-BE49-F238E27FC236}">
                <a16:creationId xmlns:a16="http://schemas.microsoft.com/office/drawing/2014/main" id="{8BA91785-E85E-4E06-9C47-DDD631D350CA}"/>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202" name="Rounded Rectangle 96">
            <a:extLst>
              <a:ext uri="{FF2B5EF4-FFF2-40B4-BE49-F238E27FC236}">
                <a16:creationId xmlns:a16="http://schemas.microsoft.com/office/drawing/2014/main" id="{019C53E2-F74D-C2C6-0A08-42E0E5FE53EC}"/>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203" name="Rounded Rectangle 97">
            <a:extLst>
              <a:ext uri="{FF2B5EF4-FFF2-40B4-BE49-F238E27FC236}">
                <a16:creationId xmlns:a16="http://schemas.microsoft.com/office/drawing/2014/main" id="{4311F372-6B42-3C6B-149A-8C726A8484C5}"/>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204" name="Rounded Rectangle 98">
            <a:extLst>
              <a:ext uri="{FF2B5EF4-FFF2-40B4-BE49-F238E27FC236}">
                <a16:creationId xmlns:a16="http://schemas.microsoft.com/office/drawing/2014/main" id="{CEFF4D48-365A-876A-F1BD-3E416ED5EC76}"/>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205" name="Rounded Rectangle 99">
            <a:extLst>
              <a:ext uri="{FF2B5EF4-FFF2-40B4-BE49-F238E27FC236}">
                <a16:creationId xmlns:a16="http://schemas.microsoft.com/office/drawing/2014/main" id="{8B4D959F-A86C-0295-98D7-A851BE00D505}"/>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206" name="Rounded Rectangle 100">
            <a:extLst>
              <a:ext uri="{FF2B5EF4-FFF2-40B4-BE49-F238E27FC236}">
                <a16:creationId xmlns:a16="http://schemas.microsoft.com/office/drawing/2014/main" id="{88C2FF4A-C6FC-0B8D-4680-E23A10C3EB5B}"/>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207" name="Rounded Rectangle 94">
            <a:extLst>
              <a:ext uri="{FF2B5EF4-FFF2-40B4-BE49-F238E27FC236}">
                <a16:creationId xmlns:a16="http://schemas.microsoft.com/office/drawing/2014/main" id="{EA3822FC-AAB7-9B6C-69E7-159D0C5A2B89}"/>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08" name="Rounded Rectangle 104">
            <a:extLst>
              <a:ext uri="{FF2B5EF4-FFF2-40B4-BE49-F238E27FC236}">
                <a16:creationId xmlns:a16="http://schemas.microsoft.com/office/drawing/2014/main" id="{A452240D-7875-1879-6B4C-1D36934B4EA0}"/>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209" name="Rounded Rectangle 105">
            <a:extLst>
              <a:ext uri="{FF2B5EF4-FFF2-40B4-BE49-F238E27FC236}">
                <a16:creationId xmlns:a16="http://schemas.microsoft.com/office/drawing/2014/main" id="{75FF10C0-245B-BDC8-2456-6552446D7A4C}"/>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10" name="Rounded Rectangle 106">
            <a:extLst>
              <a:ext uri="{FF2B5EF4-FFF2-40B4-BE49-F238E27FC236}">
                <a16:creationId xmlns:a16="http://schemas.microsoft.com/office/drawing/2014/main" id="{7E43183F-7BD6-BE82-67AF-9E4AAC219BE9}"/>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1" name="Rounded Rectangle 107">
            <a:extLst>
              <a:ext uri="{FF2B5EF4-FFF2-40B4-BE49-F238E27FC236}">
                <a16:creationId xmlns:a16="http://schemas.microsoft.com/office/drawing/2014/main" id="{E6E40DBB-48B5-2A16-4228-90C336C2DC11}"/>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2" name="Rounded Rectangle 108">
            <a:extLst>
              <a:ext uri="{FF2B5EF4-FFF2-40B4-BE49-F238E27FC236}">
                <a16:creationId xmlns:a16="http://schemas.microsoft.com/office/drawing/2014/main" id="{3227D381-3D9A-52FF-1847-7C910E070898}"/>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13" name="Rounded Rectangle 109">
            <a:extLst>
              <a:ext uri="{FF2B5EF4-FFF2-40B4-BE49-F238E27FC236}">
                <a16:creationId xmlns:a16="http://schemas.microsoft.com/office/drawing/2014/main" id="{58C8BCE9-7F18-77CB-A8D1-A46C1B4209F6}"/>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14" name="Rounded Rectangle 110">
            <a:extLst>
              <a:ext uri="{FF2B5EF4-FFF2-40B4-BE49-F238E27FC236}">
                <a16:creationId xmlns:a16="http://schemas.microsoft.com/office/drawing/2014/main" id="{9B32A901-5582-B7BC-2FBA-9EC5B1F48D3C}"/>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15" name="Rounded Rectangle 111">
            <a:extLst>
              <a:ext uri="{FF2B5EF4-FFF2-40B4-BE49-F238E27FC236}">
                <a16:creationId xmlns:a16="http://schemas.microsoft.com/office/drawing/2014/main" id="{00550C6E-3A4C-4834-7B20-BE8F7661DACF}"/>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16" name="Rounded Rectangle 101">
            <a:extLst>
              <a:ext uri="{FF2B5EF4-FFF2-40B4-BE49-F238E27FC236}">
                <a16:creationId xmlns:a16="http://schemas.microsoft.com/office/drawing/2014/main" id="{EAB5F5E3-5730-1A0D-488C-9CFA221126C3}"/>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17" name="Rounded Rectangle 102">
            <a:extLst>
              <a:ext uri="{FF2B5EF4-FFF2-40B4-BE49-F238E27FC236}">
                <a16:creationId xmlns:a16="http://schemas.microsoft.com/office/drawing/2014/main" id="{6E9019BD-2E5F-F82B-3CFF-7B9740B4BC17}"/>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18" name="Rounded Rectangle 103">
            <a:extLst>
              <a:ext uri="{FF2B5EF4-FFF2-40B4-BE49-F238E27FC236}">
                <a16:creationId xmlns:a16="http://schemas.microsoft.com/office/drawing/2014/main" id="{60E51A1F-3E4B-6F5E-AB7D-8B43026213C4}"/>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219" name="Rounded Rectangle 94">
            <a:extLst>
              <a:ext uri="{FF2B5EF4-FFF2-40B4-BE49-F238E27FC236}">
                <a16:creationId xmlns:a16="http://schemas.microsoft.com/office/drawing/2014/main" id="{403350B8-C82C-E9C4-DC3B-9EB4B525D71C}"/>
              </a:ext>
            </a:extLst>
          </p:cNvPr>
          <p:cNvSpPr/>
          <p:nvPr/>
        </p:nvSpPr>
        <p:spPr bwMode="auto">
          <a:xfrm>
            <a:off x="1066135" y="2197262"/>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20" name="Rounded Rectangle 120">
            <a:extLst>
              <a:ext uri="{FF2B5EF4-FFF2-40B4-BE49-F238E27FC236}">
                <a16:creationId xmlns:a16="http://schemas.microsoft.com/office/drawing/2014/main" id="{AD153FFE-2009-546C-B80B-E373A3F07EEF}"/>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21" name="Rounded Rectangle 121">
            <a:extLst>
              <a:ext uri="{FF2B5EF4-FFF2-40B4-BE49-F238E27FC236}">
                <a16:creationId xmlns:a16="http://schemas.microsoft.com/office/drawing/2014/main" id="{676F11B9-D96B-2A15-D486-023804B34651}"/>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22" name="Rounded Rectangle 123">
            <a:extLst>
              <a:ext uri="{FF2B5EF4-FFF2-40B4-BE49-F238E27FC236}">
                <a16:creationId xmlns:a16="http://schemas.microsoft.com/office/drawing/2014/main" id="{79E23A38-6164-1E17-FFA2-DAF697575A6C}"/>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23" name="Rounded Rectangle 121">
            <a:extLst>
              <a:ext uri="{FF2B5EF4-FFF2-40B4-BE49-F238E27FC236}">
                <a16:creationId xmlns:a16="http://schemas.microsoft.com/office/drawing/2014/main" id="{A5461CFB-5B13-0E9D-5AC4-3C9499B32BA5}"/>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
        <p:nvSpPr>
          <p:cNvPr id="224" name="Rounded Rectangle 115">
            <a:extLst>
              <a:ext uri="{FF2B5EF4-FFF2-40B4-BE49-F238E27FC236}">
                <a16:creationId xmlns:a16="http://schemas.microsoft.com/office/drawing/2014/main" id="{7E1E1276-36E8-FAA3-757B-0BD23819F347}"/>
              </a:ext>
            </a:extLst>
          </p:cNvPr>
          <p:cNvSpPr/>
          <p:nvPr/>
        </p:nvSpPr>
        <p:spPr bwMode="auto">
          <a:xfrm>
            <a:off x="2206943" y="3208116"/>
            <a:ext cx="777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70cm</a:t>
            </a:r>
          </a:p>
        </p:txBody>
      </p:sp>
      <p:sp>
        <p:nvSpPr>
          <p:cNvPr id="225" name="Rounded Rectangle 116">
            <a:extLst>
              <a:ext uri="{FF2B5EF4-FFF2-40B4-BE49-F238E27FC236}">
                <a16:creationId xmlns:a16="http://schemas.microsoft.com/office/drawing/2014/main" id="{06E0003E-7EF4-6B40-5837-B40F7DF29CCC}"/>
              </a:ext>
            </a:extLst>
          </p:cNvPr>
          <p:cNvSpPr/>
          <p:nvPr/>
        </p:nvSpPr>
        <p:spPr bwMode="auto">
          <a:xfrm>
            <a:off x="3365819" y="3208116"/>
            <a:ext cx="571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33cm</a:t>
            </a:r>
          </a:p>
        </p:txBody>
      </p:sp>
      <p:sp>
        <p:nvSpPr>
          <p:cNvPr id="226" name="Rounded Rectangle 117">
            <a:extLst>
              <a:ext uri="{FF2B5EF4-FFF2-40B4-BE49-F238E27FC236}">
                <a16:creationId xmlns:a16="http://schemas.microsoft.com/office/drawing/2014/main" id="{41139BA5-5A71-CA96-B490-1ED7B81F1DC8}"/>
              </a:ext>
            </a:extLst>
          </p:cNvPr>
          <p:cNvSpPr/>
          <p:nvPr/>
        </p:nvSpPr>
        <p:spPr bwMode="auto">
          <a:xfrm>
            <a:off x="4162424" y="3212881"/>
            <a:ext cx="1301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23cm</a:t>
            </a:r>
          </a:p>
        </p:txBody>
      </p:sp>
      <p:sp>
        <p:nvSpPr>
          <p:cNvPr id="227" name="Rounded Rectangle 118">
            <a:extLst>
              <a:ext uri="{FF2B5EF4-FFF2-40B4-BE49-F238E27FC236}">
                <a16:creationId xmlns:a16="http://schemas.microsoft.com/office/drawing/2014/main" id="{43B0E476-FC75-1F60-EC95-C31E6C4EC48E}"/>
              </a:ext>
            </a:extLst>
          </p:cNvPr>
          <p:cNvSpPr/>
          <p:nvPr/>
        </p:nvSpPr>
        <p:spPr bwMode="auto">
          <a:xfrm>
            <a:off x="6617495" y="3212881"/>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13cm</a:t>
            </a:r>
          </a:p>
        </p:txBody>
      </p:sp>
      <p:sp>
        <p:nvSpPr>
          <p:cNvPr id="228" name="Rounded Rectangle 119">
            <a:extLst>
              <a:ext uri="{FF2B5EF4-FFF2-40B4-BE49-F238E27FC236}">
                <a16:creationId xmlns:a16="http://schemas.microsoft.com/office/drawing/2014/main" id="{51BF9862-86B0-B3B8-D3B5-48A175E674D8}"/>
              </a:ext>
            </a:extLst>
          </p:cNvPr>
          <p:cNvSpPr/>
          <p:nvPr/>
        </p:nvSpPr>
        <p:spPr bwMode="auto">
          <a:xfrm>
            <a:off x="6831332" y="321288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12cm</a:t>
            </a:r>
          </a:p>
        </p:txBody>
      </p:sp>
      <p:sp>
        <p:nvSpPr>
          <p:cNvPr id="194" name="Rounded Rectangle 94">
            <a:extLst>
              <a:ext uri="{FF2B5EF4-FFF2-40B4-BE49-F238E27FC236}">
                <a16:creationId xmlns:a16="http://schemas.microsoft.com/office/drawing/2014/main" id="{F9DDBCA4-29B3-5C64-8FCA-554C948615EC}"/>
              </a:ext>
            </a:extLst>
          </p:cNvPr>
          <p:cNvSpPr/>
          <p:nvPr/>
        </p:nvSpPr>
        <p:spPr bwMode="auto">
          <a:xfrm>
            <a:off x="1066135" y="3113381"/>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4" name="Rounded Rectangle 108">
            <a:extLst>
              <a:ext uri="{FF2B5EF4-FFF2-40B4-BE49-F238E27FC236}">
                <a16:creationId xmlns:a16="http://schemas.microsoft.com/office/drawing/2014/main" id="{E20310A8-8850-9E7D-3201-6D359D6F117B}"/>
              </a:ext>
            </a:extLst>
          </p:cNvPr>
          <p:cNvSpPr/>
          <p:nvPr/>
        </p:nvSpPr>
        <p:spPr bwMode="auto">
          <a:xfrm>
            <a:off x="2206460" y="4118792"/>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5G / </a:t>
            </a:r>
            <a:r>
              <a:rPr lang="en-US" sz="900" b="1" dirty="0" err="1">
                <a:latin typeface="Arial" panose="020B0604020202020204" pitchFamily="34" charset="0"/>
                <a:cs typeface="Arial" panose="020B0604020202020204" pitchFamily="34" charset="0"/>
              </a:rPr>
              <a:t>wifi</a:t>
            </a:r>
            <a:endParaRPr lang="en-US" sz="900" b="1" dirty="0">
              <a:latin typeface="Arial" panose="020B0604020202020204" pitchFamily="34" charset="0"/>
              <a:cs typeface="Arial" panose="020B0604020202020204" pitchFamily="34" charset="0"/>
            </a:endParaRPr>
          </a:p>
        </p:txBody>
      </p:sp>
      <p:sp>
        <p:nvSpPr>
          <p:cNvPr id="23" name="Rounded Rectangle 109">
            <a:extLst>
              <a:ext uri="{FF2B5EF4-FFF2-40B4-BE49-F238E27FC236}">
                <a16:creationId xmlns:a16="http://schemas.microsoft.com/office/drawing/2014/main" id="{1F0E12C1-3B66-8653-3E05-4B8FD6F36523}"/>
              </a:ext>
            </a:extLst>
          </p:cNvPr>
          <p:cNvSpPr/>
          <p:nvPr/>
        </p:nvSpPr>
        <p:spPr bwMode="auto">
          <a:xfrm>
            <a:off x="3693089" y="4144340"/>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Weather </a:t>
            </a:r>
          </a:p>
          <a:p>
            <a:pPr algn="ctr"/>
            <a:r>
              <a:rPr lang="en-US" sz="700" b="1" dirty="0">
                <a:latin typeface="Arial" panose="020B0604020202020204" pitchFamily="34" charset="0"/>
                <a:cs typeface="Arial" panose="020B0604020202020204" pitchFamily="34" charset="0"/>
              </a:rPr>
              <a:t>Military Radar</a:t>
            </a:r>
          </a:p>
        </p:txBody>
      </p:sp>
      <p:sp>
        <p:nvSpPr>
          <p:cNvPr id="24" name="Rounded Rectangle 108">
            <a:extLst>
              <a:ext uri="{FF2B5EF4-FFF2-40B4-BE49-F238E27FC236}">
                <a16:creationId xmlns:a16="http://schemas.microsoft.com/office/drawing/2014/main" id="{C1C50C7F-FBC8-7829-1772-DFA7FB20E398}"/>
              </a:ext>
            </a:extLst>
          </p:cNvPr>
          <p:cNvSpPr/>
          <p:nvPr/>
        </p:nvSpPr>
        <p:spPr bwMode="auto">
          <a:xfrm>
            <a:off x="6041973" y="4135325"/>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Satellite </a:t>
            </a:r>
          </a:p>
          <a:p>
            <a:pPr algn="ctr"/>
            <a:r>
              <a:rPr lang="en-US" sz="900" b="1" dirty="0">
                <a:latin typeface="Arial" panose="020B0604020202020204" pitchFamily="34" charset="0"/>
                <a:cs typeface="Arial" panose="020B0604020202020204" pitchFamily="34" charset="0"/>
              </a:rPr>
              <a:t>Internet</a:t>
            </a:r>
          </a:p>
        </p:txBody>
      </p:sp>
      <p:sp>
        <p:nvSpPr>
          <p:cNvPr id="30" name="Rounded Rectangle 104">
            <a:extLst>
              <a:ext uri="{FF2B5EF4-FFF2-40B4-BE49-F238E27FC236}">
                <a16:creationId xmlns:a16="http://schemas.microsoft.com/office/drawing/2014/main" id="{5B34A184-8921-5C97-DFF7-FE96879CBDB0}"/>
              </a:ext>
            </a:extLst>
          </p:cNvPr>
          <p:cNvSpPr/>
          <p:nvPr/>
        </p:nvSpPr>
        <p:spPr bwMode="auto">
          <a:xfrm>
            <a:off x="4414172" y="4135325"/>
            <a:ext cx="685296"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Broadcast</a:t>
            </a:r>
            <a:endParaRPr lang="en-US" sz="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167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684D-D49D-7A40-0581-72A06E001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2BA24-7375-FB61-B8A1-2C18F2C95921}"/>
              </a:ext>
            </a:extLst>
          </p:cNvPr>
          <p:cNvSpPr>
            <a:spLocks noGrp="1"/>
          </p:cNvSpPr>
          <p:nvPr>
            <p:ph type="title"/>
          </p:nvPr>
        </p:nvSpPr>
        <p:spPr/>
        <p:txBody>
          <a:bodyPr/>
          <a:lstStyle/>
          <a:p>
            <a:r>
              <a:rPr lang="en-US" dirty="0"/>
              <a:t>Req. 2a(3).: Radio Services</a:t>
            </a:r>
          </a:p>
        </p:txBody>
      </p:sp>
      <p:sp>
        <p:nvSpPr>
          <p:cNvPr id="3" name="Slide Number Placeholder 2">
            <a:extLst>
              <a:ext uri="{FF2B5EF4-FFF2-40B4-BE49-F238E27FC236}">
                <a16:creationId xmlns:a16="http://schemas.microsoft.com/office/drawing/2014/main" id="{89D06035-1C92-A44E-49CB-CFA9D2185868}"/>
              </a:ext>
            </a:extLst>
          </p:cNvPr>
          <p:cNvSpPr>
            <a:spLocks noGrp="1"/>
          </p:cNvSpPr>
          <p:nvPr>
            <p:ph type="sldNum" sz="quarter" idx="12"/>
          </p:nvPr>
        </p:nvSpPr>
        <p:spPr>
          <a:xfrm>
            <a:off x="6781800" y="4811712"/>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23</a:t>
            </a:fld>
            <a:endParaRPr lang="en-US" dirty="0">
              <a:solidFill>
                <a:schemeClr val="bg1"/>
              </a:solidFill>
            </a:endParaRPr>
          </a:p>
        </p:txBody>
      </p:sp>
      <p:sp>
        <p:nvSpPr>
          <p:cNvPr id="5" name="Google Shape;268;p8">
            <a:extLst>
              <a:ext uri="{FF2B5EF4-FFF2-40B4-BE49-F238E27FC236}">
                <a16:creationId xmlns:a16="http://schemas.microsoft.com/office/drawing/2014/main" id="{AE314B0C-02A5-FF1E-186E-37543CA63BD5}"/>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6" name="Rounded Rectangle 23">
            <a:extLst>
              <a:ext uri="{FF2B5EF4-FFF2-40B4-BE49-F238E27FC236}">
                <a16:creationId xmlns:a16="http://schemas.microsoft.com/office/drawing/2014/main" id="{E3A3D60D-2715-A0D9-74C2-E482F9A99B97}"/>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4">
            <a:extLst>
              <a:ext uri="{FF2B5EF4-FFF2-40B4-BE49-F238E27FC236}">
                <a16:creationId xmlns:a16="http://schemas.microsoft.com/office/drawing/2014/main" id="{7D0E0E4D-827A-8230-7921-0F3C9197B0AC}"/>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ounded Rectangle 25">
            <a:extLst>
              <a:ext uri="{FF2B5EF4-FFF2-40B4-BE49-F238E27FC236}">
                <a16:creationId xmlns:a16="http://schemas.microsoft.com/office/drawing/2014/main" id="{7554F9EA-3ADA-D326-B774-502B955679C5}"/>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5B77BC8A-A3FD-3DE0-040C-40496FDE60FC}"/>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F8292BDB-938F-B4DD-A1A2-0486BF729C4E}"/>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DD0D5566-FAD1-FC9E-6034-DC724297789E}"/>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C4581CC9-3C28-DDF8-9923-C402CB6EC19B}"/>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21006E78-95B4-B76F-DE5A-0A78A4016D7D}"/>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Rectangle 13">
            <a:extLst>
              <a:ext uri="{FF2B5EF4-FFF2-40B4-BE49-F238E27FC236}">
                <a16:creationId xmlns:a16="http://schemas.microsoft.com/office/drawing/2014/main" id="{0560442E-ADFF-FEF4-039B-162973E8C6F8}"/>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a:extLst>
              <a:ext uri="{FF2B5EF4-FFF2-40B4-BE49-F238E27FC236}">
                <a16:creationId xmlns:a16="http://schemas.microsoft.com/office/drawing/2014/main" id="{893BDF87-7EAC-DE35-849E-8B60412CD293}"/>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6" name="Group 15">
            <a:extLst>
              <a:ext uri="{FF2B5EF4-FFF2-40B4-BE49-F238E27FC236}">
                <a16:creationId xmlns:a16="http://schemas.microsoft.com/office/drawing/2014/main" id="{A29EF675-F7F2-EAD2-CF12-6A48FE62D37F}"/>
              </a:ext>
            </a:extLst>
          </p:cNvPr>
          <p:cNvGrpSpPr/>
          <p:nvPr/>
        </p:nvGrpSpPr>
        <p:grpSpPr>
          <a:xfrm>
            <a:off x="8031079" y="554832"/>
            <a:ext cx="437620" cy="617331"/>
            <a:chOff x="7410049" y="478631"/>
            <a:chExt cx="437620" cy="829869"/>
          </a:xfrm>
        </p:grpSpPr>
        <p:sp>
          <p:nvSpPr>
            <p:cNvPr id="17" name="TextBox 16">
              <a:extLst>
                <a:ext uri="{FF2B5EF4-FFF2-40B4-BE49-F238E27FC236}">
                  <a16:creationId xmlns:a16="http://schemas.microsoft.com/office/drawing/2014/main" id="{EE31EEAD-0587-C5CD-729C-B6C03A095F7F}"/>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8" name="Straight Connector 17">
              <a:extLst>
                <a:ext uri="{FF2B5EF4-FFF2-40B4-BE49-F238E27FC236}">
                  <a16:creationId xmlns:a16="http://schemas.microsoft.com/office/drawing/2014/main" id="{54E1EB16-BA9B-19B8-B915-9D93FAC9E8A4}"/>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5FA723D7-0F2D-A261-421E-DA6EDB89BAB8}"/>
              </a:ext>
            </a:extLst>
          </p:cNvPr>
          <p:cNvGrpSpPr/>
          <p:nvPr/>
        </p:nvGrpSpPr>
        <p:grpSpPr>
          <a:xfrm>
            <a:off x="3367642" y="554835"/>
            <a:ext cx="437620" cy="617778"/>
            <a:chOff x="2746612" y="478635"/>
            <a:chExt cx="437620" cy="829848"/>
          </a:xfrm>
        </p:grpSpPr>
        <p:sp>
          <p:nvSpPr>
            <p:cNvPr id="20" name="TextBox 19">
              <a:extLst>
                <a:ext uri="{FF2B5EF4-FFF2-40B4-BE49-F238E27FC236}">
                  <a16:creationId xmlns:a16="http://schemas.microsoft.com/office/drawing/2014/main" id="{C50EFD63-B659-AEAC-1154-CF099C40C611}"/>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1" name="Straight Connector 20">
              <a:extLst>
                <a:ext uri="{FF2B5EF4-FFF2-40B4-BE49-F238E27FC236}">
                  <a16:creationId xmlns:a16="http://schemas.microsoft.com/office/drawing/2014/main" id="{79AE6DBC-CDA3-3830-F2F2-0A624FE4711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D7FC37E1-4654-18B1-837D-0FC250F0E4DA}"/>
              </a:ext>
            </a:extLst>
          </p:cNvPr>
          <p:cNvGrpSpPr/>
          <p:nvPr/>
        </p:nvGrpSpPr>
        <p:grpSpPr>
          <a:xfrm>
            <a:off x="5698886" y="557216"/>
            <a:ext cx="437620" cy="593145"/>
            <a:chOff x="5077856" y="481016"/>
            <a:chExt cx="437620" cy="827483"/>
          </a:xfrm>
        </p:grpSpPr>
        <p:sp>
          <p:nvSpPr>
            <p:cNvPr id="125" name="TextBox 124">
              <a:extLst>
                <a:ext uri="{FF2B5EF4-FFF2-40B4-BE49-F238E27FC236}">
                  <a16:creationId xmlns:a16="http://schemas.microsoft.com/office/drawing/2014/main" id="{85CD8206-EE85-519D-38C7-58A37DEC99BF}"/>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26" name="Straight Connector 125">
              <a:extLst>
                <a:ext uri="{FF2B5EF4-FFF2-40B4-BE49-F238E27FC236}">
                  <a16:creationId xmlns:a16="http://schemas.microsoft.com/office/drawing/2014/main" id="{DAA86A91-3EC5-ADFB-C8EA-56DB761B1830}"/>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27" name="Straight Connector 126">
            <a:extLst>
              <a:ext uri="{FF2B5EF4-FFF2-40B4-BE49-F238E27FC236}">
                <a16:creationId xmlns:a16="http://schemas.microsoft.com/office/drawing/2014/main" id="{E87742FA-9AA6-8726-C7D8-2C5716814207}"/>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28" name="Group 127">
            <a:extLst>
              <a:ext uri="{FF2B5EF4-FFF2-40B4-BE49-F238E27FC236}">
                <a16:creationId xmlns:a16="http://schemas.microsoft.com/office/drawing/2014/main" id="{E142EED3-41EB-74E9-F168-AEE70F319D8D}"/>
              </a:ext>
            </a:extLst>
          </p:cNvPr>
          <p:cNvGrpSpPr/>
          <p:nvPr/>
        </p:nvGrpSpPr>
        <p:grpSpPr>
          <a:xfrm>
            <a:off x="1706104" y="1423881"/>
            <a:ext cx="437620" cy="590783"/>
            <a:chOff x="1214614" y="1364451"/>
            <a:chExt cx="437620" cy="835476"/>
          </a:xfrm>
        </p:grpSpPr>
        <p:sp>
          <p:nvSpPr>
            <p:cNvPr id="129" name="TextBox 128">
              <a:extLst>
                <a:ext uri="{FF2B5EF4-FFF2-40B4-BE49-F238E27FC236}">
                  <a16:creationId xmlns:a16="http://schemas.microsoft.com/office/drawing/2014/main" id="{FE574E37-DB5B-901B-599F-559D1DB4DC76}"/>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30" name="Straight Connector 129">
              <a:extLst>
                <a:ext uri="{FF2B5EF4-FFF2-40B4-BE49-F238E27FC236}">
                  <a16:creationId xmlns:a16="http://schemas.microsoft.com/office/drawing/2014/main" id="{18CF79EF-E927-DDB2-56D2-A85821004739}"/>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1" name="Group 130">
            <a:extLst>
              <a:ext uri="{FF2B5EF4-FFF2-40B4-BE49-F238E27FC236}">
                <a16:creationId xmlns:a16="http://schemas.microsoft.com/office/drawing/2014/main" id="{10ED6D47-6825-75DD-8B10-E89E3C86AA38}"/>
              </a:ext>
            </a:extLst>
          </p:cNvPr>
          <p:cNvGrpSpPr/>
          <p:nvPr/>
        </p:nvGrpSpPr>
        <p:grpSpPr>
          <a:xfrm>
            <a:off x="7955360" y="1427062"/>
            <a:ext cx="527388" cy="587602"/>
            <a:chOff x="7364810" y="478631"/>
            <a:chExt cx="527388" cy="829869"/>
          </a:xfrm>
        </p:grpSpPr>
        <p:sp>
          <p:nvSpPr>
            <p:cNvPr id="132" name="TextBox 131">
              <a:extLst>
                <a:ext uri="{FF2B5EF4-FFF2-40B4-BE49-F238E27FC236}">
                  <a16:creationId xmlns:a16="http://schemas.microsoft.com/office/drawing/2014/main" id="{8F1EF76F-EAEF-7D49-CE45-DF0ACD454623}"/>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33" name="Straight Connector 132">
              <a:extLst>
                <a:ext uri="{FF2B5EF4-FFF2-40B4-BE49-F238E27FC236}">
                  <a16:creationId xmlns:a16="http://schemas.microsoft.com/office/drawing/2014/main" id="{EC527410-444E-84CF-51AC-241587A21574}"/>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4" name="Group 133">
            <a:extLst>
              <a:ext uri="{FF2B5EF4-FFF2-40B4-BE49-F238E27FC236}">
                <a16:creationId xmlns:a16="http://schemas.microsoft.com/office/drawing/2014/main" id="{734873B5-417F-B73F-7253-E1FEEB39B3C0}"/>
              </a:ext>
            </a:extLst>
          </p:cNvPr>
          <p:cNvGrpSpPr/>
          <p:nvPr/>
        </p:nvGrpSpPr>
        <p:grpSpPr>
          <a:xfrm>
            <a:off x="3292712" y="1427066"/>
            <a:ext cx="527388" cy="587598"/>
            <a:chOff x="2702162" y="478635"/>
            <a:chExt cx="527388" cy="829848"/>
          </a:xfrm>
        </p:grpSpPr>
        <p:sp>
          <p:nvSpPr>
            <p:cNvPr id="135" name="TextBox 134">
              <a:extLst>
                <a:ext uri="{FF2B5EF4-FFF2-40B4-BE49-F238E27FC236}">
                  <a16:creationId xmlns:a16="http://schemas.microsoft.com/office/drawing/2014/main" id="{60F7F526-F968-2C36-59C6-4F1B87E01B34}"/>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36" name="Straight Connector 135">
              <a:extLst>
                <a:ext uri="{FF2B5EF4-FFF2-40B4-BE49-F238E27FC236}">
                  <a16:creationId xmlns:a16="http://schemas.microsoft.com/office/drawing/2014/main" id="{A80022CF-F66F-96ED-D10F-AB2AECA199EB}"/>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37" name="Group 136">
            <a:extLst>
              <a:ext uri="{FF2B5EF4-FFF2-40B4-BE49-F238E27FC236}">
                <a16:creationId xmlns:a16="http://schemas.microsoft.com/office/drawing/2014/main" id="{AEC24EC4-4901-0337-D478-D1B6585DA3D9}"/>
              </a:ext>
            </a:extLst>
          </p:cNvPr>
          <p:cNvGrpSpPr/>
          <p:nvPr/>
        </p:nvGrpSpPr>
        <p:grpSpPr>
          <a:xfrm>
            <a:off x="5627929" y="1429447"/>
            <a:ext cx="527388" cy="585218"/>
            <a:chOff x="5037379" y="481016"/>
            <a:chExt cx="527388" cy="827483"/>
          </a:xfrm>
        </p:grpSpPr>
        <p:sp>
          <p:nvSpPr>
            <p:cNvPr id="138" name="TextBox 137">
              <a:extLst>
                <a:ext uri="{FF2B5EF4-FFF2-40B4-BE49-F238E27FC236}">
                  <a16:creationId xmlns:a16="http://schemas.microsoft.com/office/drawing/2014/main" id="{3514A9E6-B0F4-6B7E-5A83-8C84AC4F83FA}"/>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39" name="Straight Connector 138">
              <a:extLst>
                <a:ext uri="{FF2B5EF4-FFF2-40B4-BE49-F238E27FC236}">
                  <a16:creationId xmlns:a16="http://schemas.microsoft.com/office/drawing/2014/main" id="{664AD086-04EC-87F7-88FA-BABA544391C6}"/>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40" name="Rounded Rectangle 85">
            <a:extLst>
              <a:ext uri="{FF2B5EF4-FFF2-40B4-BE49-F238E27FC236}">
                <a16:creationId xmlns:a16="http://schemas.microsoft.com/office/drawing/2014/main" id="{5398C44C-E964-3F1D-198B-D6F25E21F6E7}"/>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41" name="Rounded Rectangle 87">
            <a:extLst>
              <a:ext uri="{FF2B5EF4-FFF2-40B4-BE49-F238E27FC236}">
                <a16:creationId xmlns:a16="http://schemas.microsoft.com/office/drawing/2014/main" id="{5E2AA673-2BEB-4308-72E1-336B7877410C}"/>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42" name="TextBox 141">
            <a:extLst>
              <a:ext uri="{FF2B5EF4-FFF2-40B4-BE49-F238E27FC236}">
                <a16:creationId xmlns:a16="http://schemas.microsoft.com/office/drawing/2014/main" id="{25BF0C0A-C301-95C6-ABB3-D556E840EF25}"/>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43" name="TextBox 142">
            <a:extLst>
              <a:ext uri="{FF2B5EF4-FFF2-40B4-BE49-F238E27FC236}">
                <a16:creationId xmlns:a16="http://schemas.microsoft.com/office/drawing/2014/main" id="{E0772CD3-D181-4236-F8DF-56EA9A453D9B}"/>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44" name="Rectangle 143">
            <a:extLst>
              <a:ext uri="{FF2B5EF4-FFF2-40B4-BE49-F238E27FC236}">
                <a16:creationId xmlns:a16="http://schemas.microsoft.com/office/drawing/2014/main" id="{34E9C54C-F423-9815-FBC7-790C6C60B912}"/>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Rectangle 144">
            <a:extLst>
              <a:ext uri="{FF2B5EF4-FFF2-40B4-BE49-F238E27FC236}">
                <a16:creationId xmlns:a16="http://schemas.microsoft.com/office/drawing/2014/main" id="{025F4983-509E-50AB-4894-EF133DB563B7}"/>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Rectangle 145">
            <a:extLst>
              <a:ext uri="{FF2B5EF4-FFF2-40B4-BE49-F238E27FC236}">
                <a16:creationId xmlns:a16="http://schemas.microsoft.com/office/drawing/2014/main" id="{7962E939-B2EA-B0DF-43A3-5912078FC229}"/>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47" name="Group 146">
            <a:extLst>
              <a:ext uri="{FF2B5EF4-FFF2-40B4-BE49-F238E27FC236}">
                <a16:creationId xmlns:a16="http://schemas.microsoft.com/office/drawing/2014/main" id="{3550ADC3-BFEE-2929-D132-04541162C8A4}"/>
              </a:ext>
            </a:extLst>
          </p:cNvPr>
          <p:cNvGrpSpPr/>
          <p:nvPr/>
        </p:nvGrpSpPr>
        <p:grpSpPr>
          <a:xfrm>
            <a:off x="1748812" y="2354074"/>
            <a:ext cx="527388" cy="640361"/>
            <a:chOff x="1214614" y="1364451"/>
            <a:chExt cx="527388" cy="905589"/>
          </a:xfrm>
        </p:grpSpPr>
        <p:sp>
          <p:nvSpPr>
            <p:cNvPr id="148" name="TextBox 147">
              <a:extLst>
                <a:ext uri="{FF2B5EF4-FFF2-40B4-BE49-F238E27FC236}">
                  <a16:creationId xmlns:a16="http://schemas.microsoft.com/office/drawing/2014/main" id="{E5D0DADA-ED77-98EF-C9D7-5E1869978FF8}"/>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49" name="Straight Connector 148">
              <a:extLst>
                <a:ext uri="{FF2B5EF4-FFF2-40B4-BE49-F238E27FC236}">
                  <a16:creationId xmlns:a16="http://schemas.microsoft.com/office/drawing/2014/main" id="{2A432229-3425-BB96-34DD-DC7EA1E0F183}"/>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0" name="Group 149">
            <a:extLst>
              <a:ext uri="{FF2B5EF4-FFF2-40B4-BE49-F238E27FC236}">
                <a16:creationId xmlns:a16="http://schemas.microsoft.com/office/drawing/2014/main" id="{BB5FF5AB-E745-8814-B274-71AA65B50212}"/>
              </a:ext>
            </a:extLst>
          </p:cNvPr>
          <p:cNvGrpSpPr/>
          <p:nvPr/>
        </p:nvGrpSpPr>
        <p:grpSpPr>
          <a:xfrm>
            <a:off x="7998068" y="2357256"/>
            <a:ext cx="617157" cy="637020"/>
            <a:chOff x="7364810" y="478631"/>
            <a:chExt cx="617157" cy="899662"/>
          </a:xfrm>
        </p:grpSpPr>
        <p:sp>
          <p:nvSpPr>
            <p:cNvPr id="151" name="TextBox 150">
              <a:extLst>
                <a:ext uri="{FF2B5EF4-FFF2-40B4-BE49-F238E27FC236}">
                  <a16:creationId xmlns:a16="http://schemas.microsoft.com/office/drawing/2014/main" id="{C7ED8E6F-1901-9FF1-DDC7-E01DCD1D9434}"/>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52" name="Straight Connector 151">
              <a:extLst>
                <a:ext uri="{FF2B5EF4-FFF2-40B4-BE49-F238E27FC236}">
                  <a16:creationId xmlns:a16="http://schemas.microsoft.com/office/drawing/2014/main" id="{9BA3B2B7-5996-7265-3182-2FF45ADC3BE2}"/>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3" name="Group 152">
            <a:extLst>
              <a:ext uri="{FF2B5EF4-FFF2-40B4-BE49-F238E27FC236}">
                <a16:creationId xmlns:a16="http://schemas.microsoft.com/office/drawing/2014/main" id="{5924EB47-6853-143E-9832-3E7751EE7BD3}"/>
              </a:ext>
            </a:extLst>
          </p:cNvPr>
          <p:cNvGrpSpPr/>
          <p:nvPr/>
        </p:nvGrpSpPr>
        <p:grpSpPr>
          <a:xfrm>
            <a:off x="3335420" y="2357260"/>
            <a:ext cx="617157" cy="637013"/>
            <a:chOff x="2702162" y="478635"/>
            <a:chExt cx="617157" cy="899635"/>
          </a:xfrm>
        </p:grpSpPr>
        <p:sp>
          <p:nvSpPr>
            <p:cNvPr id="154" name="TextBox 153">
              <a:extLst>
                <a:ext uri="{FF2B5EF4-FFF2-40B4-BE49-F238E27FC236}">
                  <a16:creationId xmlns:a16="http://schemas.microsoft.com/office/drawing/2014/main" id="{B420077D-33BE-77C8-6B61-58D654A3AAD0}"/>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55" name="Straight Connector 154">
              <a:extLst>
                <a:ext uri="{FF2B5EF4-FFF2-40B4-BE49-F238E27FC236}">
                  <a16:creationId xmlns:a16="http://schemas.microsoft.com/office/drawing/2014/main" id="{59B422BD-7307-32A9-B484-9E1AFE72C36F}"/>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6" name="Group 155">
            <a:extLst>
              <a:ext uri="{FF2B5EF4-FFF2-40B4-BE49-F238E27FC236}">
                <a16:creationId xmlns:a16="http://schemas.microsoft.com/office/drawing/2014/main" id="{20D572A6-6515-685B-05D3-FF5DA0DB2EF1}"/>
              </a:ext>
            </a:extLst>
          </p:cNvPr>
          <p:cNvGrpSpPr/>
          <p:nvPr/>
        </p:nvGrpSpPr>
        <p:grpSpPr>
          <a:xfrm>
            <a:off x="5670637" y="2359641"/>
            <a:ext cx="617157" cy="634778"/>
            <a:chOff x="5037379" y="481016"/>
            <a:chExt cx="617157" cy="897559"/>
          </a:xfrm>
        </p:grpSpPr>
        <p:sp>
          <p:nvSpPr>
            <p:cNvPr id="157" name="TextBox 156">
              <a:extLst>
                <a:ext uri="{FF2B5EF4-FFF2-40B4-BE49-F238E27FC236}">
                  <a16:creationId xmlns:a16="http://schemas.microsoft.com/office/drawing/2014/main" id="{8E5A8344-DCF9-3189-B37C-A566E02713B3}"/>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58" name="Straight Connector 157">
              <a:extLst>
                <a:ext uri="{FF2B5EF4-FFF2-40B4-BE49-F238E27FC236}">
                  <a16:creationId xmlns:a16="http://schemas.microsoft.com/office/drawing/2014/main" id="{E48BB72C-3EE8-9C3C-ACAF-6C28B77BD6AA}"/>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59" name="TextBox 158">
            <a:extLst>
              <a:ext uri="{FF2B5EF4-FFF2-40B4-BE49-F238E27FC236}">
                <a16:creationId xmlns:a16="http://schemas.microsoft.com/office/drawing/2014/main" id="{8577746F-779B-4648-6AE2-4AEE50637CF0}"/>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60" name="Rounded Rectangle 23">
            <a:extLst>
              <a:ext uri="{FF2B5EF4-FFF2-40B4-BE49-F238E27FC236}">
                <a16:creationId xmlns:a16="http://schemas.microsoft.com/office/drawing/2014/main" id="{C28B313B-F8FD-134A-39BE-7F06D35DF872}"/>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Rectangle 160">
            <a:extLst>
              <a:ext uri="{FF2B5EF4-FFF2-40B4-BE49-F238E27FC236}">
                <a16:creationId xmlns:a16="http://schemas.microsoft.com/office/drawing/2014/main" id="{A438C86D-B3B7-C8DA-4EC8-C5A9D46C9D33}"/>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Rectangle 161">
            <a:extLst>
              <a:ext uri="{FF2B5EF4-FFF2-40B4-BE49-F238E27FC236}">
                <a16:creationId xmlns:a16="http://schemas.microsoft.com/office/drawing/2014/main" id="{46A8F5B3-943E-BCE8-02B0-331DB8A86D09}"/>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Rectangle 162">
            <a:extLst>
              <a:ext uri="{FF2B5EF4-FFF2-40B4-BE49-F238E27FC236}">
                <a16:creationId xmlns:a16="http://schemas.microsoft.com/office/drawing/2014/main" id="{0FDDCCD7-F20C-AD45-4B73-4A001209149A}"/>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4" name="Group 163">
            <a:extLst>
              <a:ext uri="{FF2B5EF4-FFF2-40B4-BE49-F238E27FC236}">
                <a16:creationId xmlns:a16="http://schemas.microsoft.com/office/drawing/2014/main" id="{A58867BC-9D21-4AC1-9682-5B7CA9A3F773}"/>
              </a:ext>
            </a:extLst>
          </p:cNvPr>
          <p:cNvGrpSpPr/>
          <p:nvPr/>
        </p:nvGrpSpPr>
        <p:grpSpPr>
          <a:xfrm>
            <a:off x="1748147" y="3236799"/>
            <a:ext cx="617157" cy="640361"/>
            <a:chOff x="1214614" y="1364451"/>
            <a:chExt cx="617157" cy="905589"/>
          </a:xfrm>
        </p:grpSpPr>
        <p:sp>
          <p:nvSpPr>
            <p:cNvPr id="165" name="TextBox 164">
              <a:extLst>
                <a:ext uri="{FF2B5EF4-FFF2-40B4-BE49-F238E27FC236}">
                  <a16:creationId xmlns:a16="http://schemas.microsoft.com/office/drawing/2014/main" id="{966DA474-7B83-F4BB-7182-BDA7E8791829}"/>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66" name="Straight Connector 165">
              <a:extLst>
                <a:ext uri="{FF2B5EF4-FFF2-40B4-BE49-F238E27FC236}">
                  <a16:creationId xmlns:a16="http://schemas.microsoft.com/office/drawing/2014/main" id="{DEDE6B26-B4FB-B290-7395-2C4240066084}"/>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7" name="Group 166">
            <a:extLst>
              <a:ext uri="{FF2B5EF4-FFF2-40B4-BE49-F238E27FC236}">
                <a16:creationId xmlns:a16="http://schemas.microsoft.com/office/drawing/2014/main" id="{4FBB2384-B0E1-3339-E8B0-23B34EFADB27}"/>
              </a:ext>
            </a:extLst>
          </p:cNvPr>
          <p:cNvGrpSpPr/>
          <p:nvPr/>
        </p:nvGrpSpPr>
        <p:grpSpPr>
          <a:xfrm>
            <a:off x="7997403" y="3239981"/>
            <a:ext cx="428002" cy="637020"/>
            <a:chOff x="7364810" y="478631"/>
            <a:chExt cx="428002" cy="899662"/>
          </a:xfrm>
        </p:grpSpPr>
        <p:sp>
          <p:nvSpPr>
            <p:cNvPr id="168" name="TextBox 167">
              <a:extLst>
                <a:ext uri="{FF2B5EF4-FFF2-40B4-BE49-F238E27FC236}">
                  <a16:creationId xmlns:a16="http://schemas.microsoft.com/office/drawing/2014/main" id="{3CBE95E7-654D-0058-3225-FBFC003DEE2F}"/>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69" name="Straight Connector 168">
              <a:extLst>
                <a:ext uri="{FF2B5EF4-FFF2-40B4-BE49-F238E27FC236}">
                  <a16:creationId xmlns:a16="http://schemas.microsoft.com/office/drawing/2014/main" id="{FD3208A3-CA5E-E71C-629A-F3F785F6FAE6}"/>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0" name="Group 169">
            <a:extLst>
              <a:ext uri="{FF2B5EF4-FFF2-40B4-BE49-F238E27FC236}">
                <a16:creationId xmlns:a16="http://schemas.microsoft.com/office/drawing/2014/main" id="{2A16F348-1F9D-22DD-F3EA-8463C522D688}"/>
              </a:ext>
            </a:extLst>
          </p:cNvPr>
          <p:cNvGrpSpPr/>
          <p:nvPr/>
        </p:nvGrpSpPr>
        <p:grpSpPr>
          <a:xfrm>
            <a:off x="3334755" y="3239985"/>
            <a:ext cx="428002" cy="637013"/>
            <a:chOff x="2702162" y="478635"/>
            <a:chExt cx="428002" cy="899635"/>
          </a:xfrm>
        </p:grpSpPr>
        <p:sp>
          <p:nvSpPr>
            <p:cNvPr id="171" name="TextBox 170">
              <a:extLst>
                <a:ext uri="{FF2B5EF4-FFF2-40B4-BE49-F238E27FC236}">
                  <a16:creationId xmlns:a16="http://schemas.microsoft.com/office/drawing/2014/main" id="{989B261B-80BD-07B5-4D62-6043AEF907AD}"/>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72" name="Straight Connector 171">
              <a:extLst>
                <a:ext uri="{FF2B5EF4-FFF2-40B4-BE49-F238E27FC236}">
                  <a16:creationId xmlns:a16="http://schemas.microsoft.com/office/drawing/2014/main" id="{287F0946-64F6-7783-DBCC-9D6F35E7DF3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3" name="Group 172">
            <a:extLst>
              <a:ext uri="{FF2B5EF4-FFF2-40B4-BE49-F238E27FC236}">
                <a16:creationId xmlns:a16="http://schemas.microsoft.com/office/drawing/2014/main" id="{CB759681-81C9-0C33-AB30-F56ADBF872FE}"/>
              </a:ext>
            </a:extLst>
          </p:cNvPr>
          <p:cNvGrpSpPr/>
          <p:nvPr/>
        </p:nvGrpSpPr>
        <p:grpSpPr>
          <a:xfrm>
            <a:off x="5669972" y="3242366"/>
            <a:ext cx="428002" cy="634778"/>
            <a:chOff x="5037379" y="481016"/>
            <a:chExt cx="428002" cy="897559"/>
          </a:xfrm>
        </p:grpSpPr>
        <p:sp>
          <p:nvSpPr>
            <p:cNvPr id="174" name="TextBox 173">
              <a:extLst>
                <a:ext uri="{FF2B5EF4-FFF2-40B4-BE49-F238E27FC236}">
                  <a16:creationId xmlns:a16="http://schemas.microsoft.com/office/drawing/2014/main" id="{2559599E-1ACC-1DFB-1EFB-4CC68A22E264}"/>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175" name="Straight Connector 174">
              <a:extLst>
                <a:ext uri="{FF2B5EF4-FFF2-40B4-BE49-F238E27FC236}">
                  <a16:creationId xmlns:a16="http://schemas.microsoft.com/office/drawing/2014/main" id="{F0D33423-5BDC-3A44-ECDC-C0EB68C41BF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76" name="TextBox 175">
            <a:extLst>
              <a:ext uri="{FF2B5EF4-FFF2-40B4-BE49-F238E27FC236}">
                <a16:creationId xmlns:a16="http://schemas.microsoft.com/office/drawing/2014/main" id="{89231BFD-88A4-927A-C385-E946A233950C}"/>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177" name="Rounded Rectangle 23">
            <a:extLst>
              <a:ext uri="{FF2B5EF4-FFF2-40B4-BE49-F238E27FC236}">
                <a16:creationId xmlns:a16="http://schemas.microsoft.com/office/drawing/2014/main" id="{16D350FF-A6DF-5C0C-2336-B9FA11B0B83E}"/>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Rectangle 177">
            <a:extLst>
              <a:ext uri="{FF2B5EF4-FFF2-40B4-BE49-F238E27FC236}">
                <a16:creationId xmlns:a16="http://schemas.microsoft.com/office/drawing/2014/main" id="{556D2FC0-14F1-6696-A693-DB52ECCB47FA}"/>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Rectangle 178">
            <a:extLst>
              <a:ext uri="{FF2B5EF4-FFF2-40B4-BE49-F238E27FC236}">
                <a16:creationId xmlns:a16="http://schemas.microsoft.com/office/drawing/2014/main" id="{DD75D29E-3D3F-2496-5662-E63A4F572E1B}"/>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Rectangle 179">
            <a:extLst>
              <a:ext uri="{FF2B5EF4-FFF2-40B4-BE49-F238E27FC236}">
                <a16:creationId xmlns:a16="http://schemas.microsoft.com/office/drawing/2014/main" id="{AE08A3C3-857F-82BE-5515-9D040F6AB724}"/>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81" name="Group 180">
            <a:extLst>
              <a:ext uri="{FF2B5EF4-FFF2-40B4-BE49-F238E27FC236}">
                <a16:creationId xmlns:a16="http://schemas.microsoft.com/office/drawing/2014/main" id="{2DE2B3D7-2D2B-297C-3318-E738D21B897F}"/>
              </a:ext>
            </a:extLst>
          </p:cNvPr>
          <p:cNvGrpSpPr/>
          <p:nvPr/>
        </p:nvGrpSpPr>
        <p:grpSpPr>
          <a:xfrm>
            <a:off x="1749427" y="4167822"/>
            <a:ext cx="428002" cy="640361"/>
            <a:chOff x="1214614" y="1364451"/>
            <a:chExt cx="428002" cy="905589"/>
          </a:xfrm>
        </p:grpSpPr>
        <p:sp>
          <p:nvSpPr>
            <p:cNvPr id="182" name="TextBox 181">
              <a:extLst>
                <a:ext uri="{FF2B5EF4-FFF2-40B4-BE49-F238E27FC236}">
                  <a16:creationId xmlns:a16="http://schemas.microsoft.com/office/drawing/2014/main" id="{25BB523A-BBC4-A244-7DAF-2BC5C7B59E5F}"/>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83" name="Straight Connector 182">
              <a:extLst>
                <a:ext uri="{FF2B5EF4-FFF2-40B4-BE49-F238E27FC236}">
                  <a16:creationId xmlns:a16="http://schemas.microsoft.com/office/drawing/2014/main" id="{E3F396B3-2D49-2174-4004-3B5015DC3BAD}"/>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4" name="Group 183">
            <a:extLst>
              <a:ext uri="{FF2B5EF4-FFF2-40B4-BE49-F238E27FC236}">
                <a16:creationId xmlns:a16="http://schemas.microsoft.com/office/drawing/2014/main" id="{8146B844-F03D-EF63-6CED-F1CF26D061D7}"/>
              </a:ext>
            </a:extLst>
          </p:cNvPr>
          <p:cNvGrpSpPr/>
          <p:nvPr/>
        </p:nvGrpSpPr>
        <p:grpSpPr>
          <a:xfrm>
            <a:off x="8004255" y="4177829"/>
            <a:ext cx="517770" cy="637020"/>
            <a:chOff x="7364810" y="478631"/>
            <a:chExt cx="517770" cy="899661"/>
          </a:xfrm>
        </p:grpSpPr>
        <p:sp>
          <p:nvSpPr>
            <p:cNvPr id="185" name="TextBox 184">
              <a:extLst>
                <a:ext uri="{FF2B5EF4-FFF2-40B4-BE49-F238E27FC236}">
                  <a16:creationId xmlns:a16="http://schemas.microsoft.com/office/drawing/2014/main" id="{05869539-F23C-9C55-2FD7-9180CCF21305}"/>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86" name="Straight Connector 185">
              <a:extLst>
                <a:ext uri="{FF2B5EF4-FFF2-40B4-BE49-F238E27FC236}">
                  <a16:creationId xmlns:a16="http://schemas.microsoft.com/office/drawing/2014/main" id="{D53E242B-D9D5-868D-5932-0592EA55724F}"/>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7" name="Group 186">
            <a:extLst>
              <a:ext uri="{FF2B5EF4-FFF2-40B4-BE49-F238E27FC236}">
                <a16:creationId xmlns:a16="http://schemas.microsoft.com/office/drawing/2014/main" id="{EA081C2D-A9D0-A7A1-3725-024C794779FC}"/>
              </a:ext>
            </a:extLst>
          </p:cNvPr>
          <p:cNvGrpSpPr/>
          <p:nvPr/>
        </p:nvGrpSpPr>
        <p:grpSpPr>
          <a:xfrm>
            <a:off x="3336035" y="4171008"/>
            <a:ext cx="517770" cy="637013"/>
            <a:chOff x="2702162" y="478635"/>
            <a:chExt cx="517770" cy="899635"/>
          </a:xfrm>
        </p:grpSpPr>
        <p:sp>
          <p:nvSpPr>
            <p:cNvPr id="188" name="TextBox 187">
              <a:extLst>
                <a:ext uri="{FF2B5EF4-FFF2-40B4-BE49-F238E27FC236}">
                  <a16:creationId xmlns:a16="http://schemas.microsoft.com/office/drawing/2014/main" id="{83A2AA44-41D4-B141-B697-21EDBD288751}"/>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89" name="Straight Connector 188">
              <a:extLst>
                <a:ext uri="{FF2B5EF4-FFF2-40B4-BE49-F238E27FC236}">
                  <a16:creationId xmlns:a16="http://schemas.microsoft.com/office/drawing/2014/main" id="{C3555856-56C0-7DC2-7537-CC536D9306E0}"/>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0" name="Group 189">
            <a:extLst>
              <a:ext uri="{FF2B5EF4-FFF2-40B4-BE49-F238E27FC236}">
                <a16:creationId xmlns:a16="http://schemas.microsoft.com/office/drawing/2014/main" id="{3543EC00-D0FE-3251-1EB6-EB0BE9B912E5}"/>
              </a:ext>
            </a:extLst>
          </p:cNvPr>
          <p:cNvGrpSpPr/>
          <p:nvPr/>
        </p:nvGrpSpPr>
        <p:grpSpPr>
          <a:xfrm>
            <a:off x="5671252" y="4173389"/>
            <a:ext cx="517770" cy="634778"/>
            <a:chOff x="5037379" y="481016"/>
            <a:chExt cx="517770" cy="897559"/>
          </a:xfrm>
        </p:grpSpPr>
        <p:sp>
          <p:nvSpPr>
            <p:cNvPr id="191" name="TextBox 190">
              <a:extLst>
                <a:ext uri="{FF2B5EF4-FFF2-40B4-BE49-F238E27FC236}">
                  <a16:creationId xmlns:a16="http://schemas.microsoft.com/office/drawing/2014/main" id="{D1823DEA-AE70-B8CA-719F-45EAC7A57ED0}"/>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92" name="Straight Connector 191">
              <a:extLst>
                <a:ext uri="{FF2B5EF4-FFF2-40B4-BE49-F238E27FC236}">
                  <a16:creationId xmlns:a16="http://schemas.microsoft.com/office/drawing/2014/main" id="{E8F757BB-926C-FD8A-459B-08B81959FC73}"/>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93" name="TextBox 192">
            <a:extLst>
              <a:ext uri="{FF2B5EF4-FFF2-40B4-BE49-F238E27FC236}">
                <a16:creationId xmlns:a16="http://schemas.microsoft.com/office/drawing/2014/main" id="{B8525E31-6F7E-D9C4-81FD-6D8D1F3E27D2}"/>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95" name="Rounded Rectangle 86">
            <a:extLst>
              <a:ext uri="{FF2B5EF4-FFF2-40B4-BE49-F238E27FC236}">
                <a16:creationId xmlns:a16="http://schemas.microsoft.com/office/drawing/2014/main" id="{7C6A86C0-F18E-F2B7-F5E0-C23D08EBABDE}"/>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96" name="Rounded Rectangle 94">
            <a:extLst>
              <a:ext uri="{FF2B5EF4-FFF2-40B4-BE49-F238E27FC236}">
                <a16:creationId xmlns:a16="http://schemas.microsoft.com/office/drawing/2014/main" id="{5EBDC99C-4EC5-557D-693E-4553C3115D68}"/>
              </a:ext>
            </a:extLst>
          </p:cNvPr>
          <p:cNvSpPr/>
          <p:nvPr/>
        </p:nvSpPr>
        <p:spPr bwMode="auto">
          <a:xfrm>
            <a:off x="1056610" y="398935"/>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7" name="Rounded Rectangle 101">
            <a:extLst>
              <a:ext uri="{FF2B5EF4-FFF2-40B4-BE49-F238E27FC236}">
                <a16:creationId xmlns:a16="http://schemas.microsoft.com/office/drawing/2014/main" id="{7B48B589-E6CA-4E60-F44A-240F824D9243}"/>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98" name="Rounded Rectangle 92">
            <a:extLst>
              <a:ext uri="{FF2B5EF4-FFF2-40B4-BE49-F238E27FC236}">
                <a16:creationId xmlns:a16="http://schemas.microsoft.com/office/drawing/2014/main" id="{FED2944A-F417-0E7A-9B83-A34024B22BE1}"/>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99" name="Rounded Rectangle 93">
            <a:extLst>
              <a:ext uri="{FF2B5EF4-FFF2-40B4-BE49-F238E27FC236}">
                <a16:creationId xmlns:a16="http://schemas.microsoft.com/office/drawing/2014/main" id="{BFFE2480-138D-AE0A-FF49-7AEE0376F626}"/>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200" name="Rounded Rectangle 94">
            <a:extLst>
              <a:ext uri="{FF2B5EF4-FFF2-40B4-BE49-F238E27FC236}">
                <a16:creationId xmlns:a16="http://schemas.microsoft.com/office/drawing/2014/main" id="{D3D8C5C1-1BE3-C1B9-D5DF-199BF19BCA28}"/>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201" name="Rounded Rectangle 95">
            <a:extLst>
              <a:ext uri="{FF2B5EF4-FFF2-40B4-BE49-F238E27FC236}">
                <a16:creationId xmlns:a16="http://schemas.microsoft.com/office/drawing/2014/main" id="{8BA91785-E85E-4E06-9C47-DDD631D350CA}"/>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202" name="Rounded Rectangle 96">
            <a:extLst>
              <a:ext uri="{FF2B5EF4-FFF2-40B4-BE49-F238E27FC236}">
                <a16:creationId xmlns:a16="http://schemas.microsoft.com/office/drawing/2014/main" id="{019C53E2-F74D-C2C6-0A08-42E0E5FE53EC}"/>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203" name="Rounded Rectangle 97">
            <a:extLst>
              <a:ext uri="{FF2B5EF4-FFF2-40B4-BE49-F238E27FC236}">
                <a16:creationId xmlns:a16="http://schemas.microsoft.com/office/drawing/2014/main" id="{4311F372-6B42-3C6B-149A-8C726A8484C5}"/>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204" name="Rounded Rectangle 98">
            <a:extLst>
              <a:ext uri="{FF2B5EF4-FFF2-40B4-BE49-F238E27FC236}">
                <a16:creationId xmlns:a16="http://schemas.microsoft.com/office/drawing/2014/main" id="{CEFF4D48-365A-876A-F1BD-3E416ED5EC76}"/>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205" name="Rounded Rectangle 99">
            <a:extLst>
              <a:ext uri="{FF2B5EF4-FFF2-40B4-BE49-F238E27FC236}">
                <a16:creationId xmlns:a16="http://schemas.microsoft.com/office/drawing/2014/main" id="{8B4D959F-A86C-0295-98D7-A851BE00D505}"/>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206" name="Rounded Rectangle 100">
            <a:extLst>
              <a:ext uri="{FF2B5EF4-FFF2-40B4-BE49-F238E27FC236}">
                <a16:creationId xmlns:a16="http://schemas.microsoft.com/office/drawing/2014/main" id="{88C2FF4A-C6FC-0B8D-4680-E23A10C3EB5B}"/>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207" name="Rounded Rectangle 94">
            <a:extLst>
              <a:ext uri="{FF2B5EF4-FFF2-40B4-BE49-F238E27FC236}">
                <a16:creationId xmlns:a16="http://schemas.microsoft.com/office/drawing/2014/main" id="{EA3822FC-AAB7-9B6C-69E7-159D0C5A2B89}"/>
              </a:ext>
            </a:extLst>
          </p:cNvPr>
          <p:cNvSpPr/>
          <p:nvPr/>
        </p:nvSpPr>
        <p:spPr bwMode="auto">
          <a:xfrm>
            <a:off x="1047750" y="1289070"/>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08" name="Rounded Rectangle 104">
            <a:extLst>
              <a:ext uri="{FF2B5EF4-FFF2-40B4-BE49-F238E27FC236}">
                <a16:creationId xmlns:a16="http://schemas.microsoft.com/office/drawing/2014/main" id="{A452240D-7875-1879-6B4C-1D36934B4EA0}"/>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209" name="Rounded Rectangle 105">
            <a:extLst>
              <a:ext uri="{FF2B5EF4-FFF2-40B4-BE49-F238E27FC236}">
                <a16:creationId xmlns:a16="http://schemas.microsoft.com/office/drawing/2014/main" id="{75FF10C0-245B-BDC8-2456-6552446D7A4C}"/>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10" name="Rounded Rectangle 106">
            <a:extLst>
              <a:ext uri="{FF2B5EF4-FFF2-40B4-BE49-F238E27FC236}">
                <a16:creationId xmlns:a16="http://schemas.microsoft.com/office/drawing/2014/main" id="{7E43183F-7BD6-BE82-67AF-9E4AAC219BE9}"/>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1" name="Rounded Rectangle 107">
            <a:extLst>
              <a:ext uri="{FF2B5EF4-FFF2-40B4-BE49-F238E27FC236}">
                <a16:creationId xmlns:a16="http://schemas.microsoft.com/office/drawing/2014/main" id="{E6E40DBB-48B5-2A16-4228-90C336C2DC11}"/>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12" name="Rounded Rectangle 108">
            <a:extLst>
              <a:ext uri="{FF2B5EF4-FFF2-40B4-BE49-F238E27FC236}">
                <a16:creationId xmlns:a16="http://schemas.microsoft.com/office/drawing/2014/main" id="{3227D381-3D9A-52FF-1847-7C910E070898}"/>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13" name="Rounded Rectangle 109">
            <a:extLst>
              <a:ext uri="{FF2B5EF4-FFF2-40B4-BE49-F238E27FC236}">
                <a16:creationId xmlns:a16="http://schemas.microsoft.com/office/drawing/2014/main" id="{58C8BCE9-7F18-77CB-A8D1-A46C1B4209F6}"/>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14" name="Rounded Rectangle 110">
            <a:extLst>
              <a:ext uri="{FF2B5EF4-FFF2-40B4-BE49-F238E27FC236}">
                <a16:creationId xmlns:a16="http://schemas.microsoft.com/office/drawing/2014/main" id="{9B32A901-5582-B7BC-2FBA-9EC5B1F48D3C}"/>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15" name="Rounded Rectangle 111">
            <a:extLst>
              <a:ext uri="{FF2B5EF4-FFF2-40B4-BE49-F238E27FC236}">
                <a16:creationId xmlns:a16="http://schemas.microsoft.com/office/drawing/2014/main" id="{00550C6E-3A4C-4834-7B20-BE8F7661DACF}"/>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16" name="Rounded Rectangle 101">
            <a:extLst>
              <a:ext uri="{FF2B5EF4-FFF2-40B4-BE49-F238E27FC236}">
                <a16:creationId xmlns:a16="http://schemas.microsoft.com/office/drawing/2014/main" id="{EAB5F5E3-5730-1A0D-488C-9CFA221126C3}"/>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17" name="Rounded Rectangle 102">
            <a:extLst>
              <a:ext uri="{FF2B5EF4-FFF2-40B4-BE49-F238E27FC236}">
                <a16:creationId xmlns:a16="http://schemas.microsoft.com/office/drawing/2014/main" id="{6E9019BD-2E5F-F82B-3CFF-7B9740B4BC17}"/>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18" name="Rounded Rectangle 103">
            <a:extLst>
              <a:ext uri="{FF2B5EF4-FFF2-40B4-BE49-F238E27FC236}">
                <a16:creationId xmlns:a16="http://schemas.microsoft.com/office/drawing/2014/main" id="{60E51A1F-3E4B-6F5E-AB7D-8B43026213C4}"/>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219" name="Rounded Rectangle 94">
            <a:extLst>
              <a:ext uri="{FF2B5EF4-FFF2-40B4-BE49-F238E27FC236}">
                <a16:creationId xmlns:a16="http://schemas.microsoft.com/office/drawing/2014/main" id="{403350B8-C82C-E9C4-DC3B-9EB4B525D71C}"/>
              </a:ext>
            </a:extLst>
          </p:cNvPr>
          <p:cNvSpPr/>
          <p:nvPr/>
        </p:nvSpPr>
        <p:spPr bwMode="auto">
          <a:xfrm>
            <a:off x="1066135" y="2197262"/>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20" name="Rounded Rectangle 120">
            <a:extLst>
              <a:ext uri="{FF2B5EF4-FFF2-40B4-BE49-F238E27FC236}">
                <a16:creationId xmlns:a16="http://schemas.microsoft.com/office/drawing/2014/main" id="{AD153FFE-2009-546C-B80B-E373A3F07EEF}"/>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21" name="Rounded Rectangle 121">
            <a:extLst>
              <a:ext uri="{FF2B5EF4-FFF2-40B4-BE49-F238E27FC236}">
                <a16:creationId xmlns:a16="http://schemas.microsoft.com/office/drawing/2014/main" id="{676F11B9-D96B-2A15-D486-023804B34651}"/>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22" name="Rounded Rectangle 123">
            <a:extLst>
              <a:ext uri="{FF2B5EF4-FFF2-40B4-BE49-F238E27FC236}">
                <a16:creationId xmlns:a16="http://schemas.microsoft.com/office/drawing/2014/main" id="{79E23A38-6164-1E17-FFA2-DAF697575A6C}"/>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23" name="Rounded Rectangle 121">
            <a:extLst>
              <a:ext uri="{FF2B5EF4-FFF2-40B4-BE49-F238E27FC236}">
                <a16:creationId xmlns:a16="http://schemas.microsoft.com/office/drawing/2014/main" id="{A5461CFB-5B13-0E9D-5AC4-3C9499B32BA5}"/>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
        <p:nvSpPr>
          <p:cNvPr id="224" name="Rounded Rectangle 115">
            <a:extLst>
              <a:ext uri="{FF2B5EF4-FFF2-40B4-BE49-F238E27FC236}">
                <a16:creationId xmlns:a16="http://schemas.microsoft.com/office/drawing/2014/main" id="{7E1E1276-36E8-FAA3-757B-0BD23819F347}"/>
              </a:ext>
            </a:extLst>
          </p:cNvPr>
          <p:cNvSpPr/>
          <p:nvPr/>
        </p:nvSpPr>
        <p:spPr bwMode="auto">
          <a:xfrm>
            <a:off x="2206943" y="3208116"/>
            <a:ext cx="777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70cm</a:t>
            </a:r>
          </a:p>
        </p:txBody>
      </p:sp>
      <p:sp>
        <p:nvSpPr>
          <p:cNvPr id="225" name="Rounded Rectangle 116">
            <a:extLst>
              <a:ext uri="{FF2B5EF4-FFF2-40B4-BE49-F238E27FC236}">
                <a16:creationId xmlns:a16="http://schemas.microsoft.com/office/drawing/2014/main" id="{06E0003E-7EF4-6B40-5837-B40F7DF29CCC}"/>
              </a:ext>
            </a:extLst>
          </p:cNvPr>
          <p:cNvSpPr/>
          <p:nvPr/>
        </p:nvSpPr>
        <p:spPr bwMode="auto">
          <a:xfrm>
            <a:off x="3365819" y="3208116"/>
            <a:ext cx="571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33cm</a:t>
            </a:r>
          </a:p>
        </p:txBody>
      </p:sp>
      <p:sp>
        <p:nvSpPr>
          <p:cNvPr id="226" name="Rounded Rectangle 117">
            <a:extLst>
              <a:ext uri="{FF2B5EF4-FFF2-40B4-BE49-F238E27FC236}">
                <a16:creationId xmlns:a16="http://schemas.microsoft.com/office/drawing/2014/main" id="{41139BA5-5A71-CA96-B490-1ED7B81F1DC8}"/>
              </a:ext>
            </a:extLst>
          </p:cNvPr>
          <p:cNvSpPr/>
          <p:nvPr/>
        </p:nvSpPr>
        <p:spPr bwMode="auto">
          <a:xfrm>
            <a:off x="4162424" y="3212881"/>
            <a:ext cx="1301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23cm</a:t>
            </a:r>
          </a:p>
        </p:txBody>
      </p:sp>
      <p:sp>
        <p:nvSpPr>
          <p:cNvPr id="227" name="Rounded Rectangle 118">
            <a:extLst>
              <a:ext uri="{FF2B5EF4-FFF2-40B4-BE49-F238E27FC236}">
                <a16:creationId xmlns:a16="http://schemas.microsoft.com/office/drawing/2014/main" id="{43B0E476-FC75-1F60-EC95-C31E6C4EC48E}"/>
              </a:ext>
            </a:extLst>
          </p:cNvPr>
          <p:cNvSpPr/>
          <p:nvPr/>
        </p:nvSpPr>
        <p:spPr bwMode="auto">
          <a:xfrm>
            <a:off x="6617495" y="3212881"/>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13cm</a:t>
            </a:r>
          </a:p>
        </p:txBody>
      </p:sp>
      <p:sp>
        <p:nvSpPr>
          <p:cNvPr id="228" name="Rounded Rectangle 119">
            <a:extLst>
              <a:ext uri="{FF2B5EF4-FFF2-40B4-BE49-F238E27FC236}">
                <a16:creationId xmlns:a16="http://schemas.microsoft.com/office/drawing/2014/main" id="{51BF9862-86B0-B3B8-D3B5-48A175E674D8}"/>
              </a:ext>
            </a:extLst>
          </p:cNvPr>
          <p:cNvSpPr/>
          <p:nvPr/>
        </p:nvSpPr>
        <p:spPr bwMode="auto">
          <a:xfrm>
            <a:off x="6831332" y="321288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12cm</a:t>
            </a:r>
          </a:p>
        </p:txBody>
      </p:sp>
      <p:sp>
        <p:nvSpPr>
          <p:cNvPr id="194" name="Rounded Rectangle 94">
            <a:extLst>
              <a:ext uri="{FF2B5EF4-FFF2-40B4-BE49-F238E27FC236}">
                <a16:creationId xmlns:a16="http://schemas.microsoft.com/office/drawing/2014/main" id="{F9DDBCA4-29B3-5C64-8FCA-554C948615EC}"/>
              </a:ext>
            </a:extLst>
          </p:cNvPr>
          <p:cNvSpPr/>
          <p:nvPr/>
        </p:nvSpPr>
        <p:spPr bwMode="auto">
          <a:xfrm>
            <a:off x="1066135" y="3113381"/>
            <a:ext cx="7620000" cy="863772"/>
          </a:xfrm>
          <a:prstGeom prst="roundRect">
            <a:avLst/>
          </a:prstGeom>
          <a:solidFill>
            <a:srgbClr val="00004C">
              <a:alpha val="69804"/>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4" name="Rounded Rectangle 108">
            <a:extLst>
              <a:ext uri="{FF2B5EF4-FFF2-40B4-BE49-F238E27FC236}">
                <a16:creationId xmlns:a16="http://schemas.microsoft.com/office/drawing/2014/main" id="{E20310A8-8850-9E7D-3201-6D359D6F117B}"/>
              </a:ext>
            </a:extLst>
          </p:cNvPr>
          <p:cNvSpPr/>
          <p:nvPr/>
        </p:nvSpPr>
        <p:spPr bwMode="auto">
          <a:xfrm>
            <a:off x="2206460" y="4118792"/>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5G / </a:t>
            </a:r>
            <a:r>
              <a:rPr lang="en-US" sz="900" b="1" dirty="0" err="1">
                <a:latin typeface="Arial" panose="020B0604020202020204" pitchFamily="34" charset="0"/>
                <a:cs typeface="Arial" panose="020B0604020202020204" pitchFamily="34" charset="0"/>
              </a:rPr>
              <a:t>wifi</a:t>
            </a:r>
            <a:endParaRPr lang="en-US" sz="900" b="1" dirty="0">
              <a:latin typeface="Arial" panose="020B0604020202020204" pitchFamily="34" charset="0"/>
              <a:cs typeface="Arial" panose="020B0604020202020204" pitchFamily="34" charset="0"/>
            </a:endParaRPr>
          </a:p>
        </p:txBody>
      </p:sp>
      <p:sp>
        <p:nvSpPr>
          <p:cNvPr id="23" name="Rounded Rectangle 109">
            <a:extLst>
              <a:ext uri="{FF2B5EF4-FFF2-40B4-BE49-F238E27FC236}">
                <a16:creationId xmlns:a16="http://schemas.microsoft.com/office/drawing/2014/main" id="{1F0E12C1-3B66-8653-3E05-4B8FD6F36523}"/>
              </a:ext>
            </a:extLst>
          </p:cNvPr>
          <p:cNvSpPr/>
          <p:nvPr/>
        </p:nvSpPr>
        <p:spPr bwMode="auto">
          <a:xfrm>
            <a:off x="3693089" y="4144340"/>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Weather </a:t>
            </a:r>
          </a:p>
          <a:p>
            <a:pPr algn="ctr"/>
            <a:r>
              <a:rPr lang="en-US" sz="700" b="1" dirty="0">
                <a:latin typeface="Arial" panose="020B0604020202020204" pitchFamily="34" charset="0"/>
                <a:cs typeface="Arial" panose="020B0604020202020204" pitchFamily="34" charset="0"/>
              </a:rPr>
              <a:t>Military Radar</a:t>
            </a:r>
          </a:p>
        </p:txBody>
      </p:sp>
      <p:sp>
        <p:nvSpPr>
          <p:cNvPr id="24" name="Rounded Rectangle 108">
            <a:extLst>
              <a:ext uri="{FF2B5EF4-FFF2-40B4-BE49-F238E27FC236}">
                <a16:creationId xmlns:a16="http://schemas.microsoft.com/office/drawing/2014/main" id="{C1C50C7F-FBC8-7829-1772-DFA7FB20E398}"/>
              </a:ext>
            </a:extLst>
          </p:cNvPr>
          <p:cNvSpPr/>
          <p:nvPr/>
        </p:nvSpPr>
        <p:spPr bwMode="auto">
          <a:xfrm>
            <a:off x="6041973" y="4135325"/>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Satellite </a:t>
            </a:r>
          </a:p>
          <a:p>
            <a:pPr algn="ctr"/>
            <a:r>
              <a:rPr lang="en-US" sz="900" b="1" dirty="0">
                <a:latin typeface="Arial" panose="020B0604020202020204" pitchFamily="34" charset="0"/>
                <a:cs typeface="Arial" panose="020B0604020202020204" pitchFamily="34" charset="0"/>
              </a:rPr>
              <a:t>Internet</a:t>
            </a:r>
          </a:p>
        </p:txBody>
      </p:sp>
      <p:sp>
        <p:nvSpPr>
          <p:cNvPr id="26" name="Rounded Rectangle 119">
            <a:extLst>
              <a:ext uri="{FF2B5EF4-FFF2-40B4-BE49-F238E27FC236}">
                <a16:creationId xmlns:a16="http://schemas.microsoft.com/office/drawing/2014/main" id="{7803A9C3-7014-92B3-0FF3-D7C6F3CB5C44}"/>
              </a:ext>
            </a:extLst>
          </p:cNvPr>
          <p:cNvSpPr/>
          <p:nvPr/>
        </p:nvSpPr>
        <p:spPr bwMode="auto">
          <a:xfrm>
            <a:off x="2049488"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 GHz</a:t>
            </a:r>
          </a:p>
        </p:txBody>
      </p:sp>
      <p:sp>
        <p:nvSpPr>
          <p:cNvPr id="27" name="Rounded Rectangle 119">
            <a:extLst>
              <a:ext uri="{FF2B5EF4-FFF2-40B4-BE49-F238E27FC236}">
                <a16:creationId xmlns:a16="http://schemas.microsoft.com/office/drawing/2014/main" id="{63F828CB-909D-4B84-0A91-B9DEFCA8C3D8}"/>
              </a:ext>
            </a:extLst>
          </p:cNvPr>
          <p:cNvSpPr/>
          <p:nvPr/>
        </p:nvSpPr>
        <p:spPr bwMode="auto">
          <a:xfrm>
            <a:off x="2888276" y="411879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5.6 GHz</a:t>
            </a:r>
          </a:p>
        </p:txBody>
      </p:sp>
      <p:sp>
        <p:nvSpPr>
          <p:cNvPr id="28" name="Rounded Rectangle 119">
            <a:extLst>
              <a:ext uri="{FF2B5EF4-FFF2-40B4-BE49-F238E27FC236}">
                <a16:creationId xmlns:a16="http://schemas.microsoft.com/office/drawing/2014/main" id="{EE37974C-A687-C5F5-201A-12EC56D02D3C}"/>
              </a:ext>
            </a:extLst>
          </p:cNvPr>
          <p:cNvSpPr/>
          <p:nvPr/>
        </p:nvSpPr>
        <p:spPr bwMode="auto">
          <a:xfrm>
            <a:off x="3544203"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 GHz</a:t>
            </a:r>
          </a:p>
        </p:txBody>
      </p:sp>
      <p:sp>
        <p:nvSpPr>
          <p:cNvPr id="29" name="Rounded Rectangle 119">
            <a:extLst>
              <a:ext uri="{FF2B5EF4-FFF2-40B4-BE49-F238E27FC236}">
                <a16:creationId xmlns:a16="http://schemas.microsoft.com/office/drawing/2014/main" id="{F8C748A4-F832-D495-2185-ACF5A7BDA903}"/>
              </a:ext>
            </a:extLst>
          </p:cNvPr>
          <p:cNvSpPr/>
          <p:nvPr/>
        </p:nvSpPr>
        <p:spPr bwMode="auto">
          <a:xfrm>
            <a:off x="6688776" y="4127713"/>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24 GHz</a:t>
            </a:r>
          </a:p>
        </p:txBody>
      </p:sp>
      <p:sp>
        <p:nvSpPr>
          <p:cNvPr id="30" name="Rounded Rectangle 104">
            <a:extLst>
              <a:ext uri="{FF2B5EF4-FFF2-40B4-BE49-F238E27FC236}">
                <a16:creationId xmlns:a16="http://schemas.microsoft.com/office/drawing/2014/main" id="{5B34A184-8921-5C97-DFF7-FE96879CBDB0}"/>
              </a:ext>
            </a:extLst>
          </p:cNvPr>
          <p:cNvSpPr/>
          <p:nvPr/>
        </p:nvSpPr>
        <p:spPr bwMode="auto">
          <a:xfrm>
            <a:off x="4414172" y="4135325"/>
            <a:ext cx="685296"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Broadcast</a:t>
            </a:r>
            <a:endParaRPr lang="en-US" sz="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826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3" name="Slide Number Placeholder 2"/>
          <p:cNvSpPr>
            <a:spLocks noGrp="1"/>
          </p:cNvSpPr>
          <p:nvPr>
            <p:ph type="sldNum" sz="quarter" idx="12"/>
          </p:nvPr>
        </p:nvSpPr>
        <p:spPr>
          <a:xfrm>
            <a:off x="6686550" y="4825938"/>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24</a:t>
            </a:fld>
            <a:endParaRPr lang="en-US" dirty="0">
              <a:solidFill>
                <a:schemeClr val="bg1"/>
              </a:solidFill>
            </a:endParaRPr>
          </a:p>
        </p:txBody>
      </p:sp>
      <p:sp>
        <p:nvSpPr>
          <p:cNvPr id="5" name="Rounded Rectangle 23">
            <a:extLst>
              <a:ext uri="{FF2B5EF4-FFF2-40B4-BE49-F238E27FC236}">
                <a16:creationId xmlns:a16="http://schemas.microsoft.com/office/drawing/2014/main" id="{B9E22412-CA9E-A2B1-55D5-B7107DF158C1}"/>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ounded Rectangle 24">
            <a:extLst>
              <a:ext uri="{FF2B5EF4-FFF2-40B4-BE49-F238E27FC236}">
                <a16:creationId xmlns:a16="http://schemas.microsoft.com/office/drawing/2014/main" id="{6B7FFC8E-957C-12DE-34A9-9617495C0B5C}"/>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 name="Rounded Rectangle 25">
            <a:extLst>
              <a:ext uri="{FF2B5EF4-FFF2-40B4-BE49-F238E27FC236}">
                <a16:creationId xmlns:a16="http://schemas.microsoft.com/office/drawing/2014/main" id="{09562527-6169-8D41-7F39-3C9D53CA5BA5}"/>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A9319D51-01C6-5178-B81D-E884E78D666E}"/>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Rectangle 8">
            <a:extLst>
              <a:ext uri="{FF2B5EF4-FFF2-40B4-BE49-F238E27FC236}">
                <a16:creationId xmlns:a16="http://schemas.microsoft.com/office/drawing/2014/main" id="{8F0AE4BE-D095-FB98-D4CC-8436E0CBA5AE}"/>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9">
            <a:extLst>
              <a:ext uri="{FF2B5EF4-FFF2-40B4-BE49-F238E27FC236}">
                <a16:creationId xmlns:a16="http://schemas.microsoft.com/office/drawing/2014/main" id="{97729393-698F-229C-984C-F3AA9C627221}"/>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Rectangle 10">
            <a:extLst>
              <a:ext uri="{FF2B5EF4-FFF2-40B4-BE49-F238E27FC236}">
                <a16:creationId xmlns:a16="http://schemas.microsoft.com/office/drawing/2014/main" id="{426B6DC2-788C-96C7-D121-45BF7A73455C}"/>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EC783D97-4C72-0A45-DC23-547AA22D1F7D}"/>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40F085F0-DA54-7224-156D-3506CE51DEDC}"/>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 name="TextBox 13">
            <a:extLst>
              <a:ext uri="{FF2B5EF4-FFF2-40B4-BE49-F238E27FC236}">
                <a16:creationId xmlns:a16="http://schemas.microsoft.com/office/drawing/2014/main" id="{D5A181C3-3F70-9806-D48E-4E0D657C5C4A}"/>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15" name="Group 14">
            <a:extLst>
              <a:ext uri="{FF2B5EF4-FFF2-40B4-BE49-F238E27FC236}">
                <a16:creationId xmlns:a16="http://schemas.microsoft.com/office/drawing/2014/main" id="{54A825A9-8D1E-F602-AC6F-C9888916BA0B}"/>
              </a:ext>
            </a:extLst>
          </p:cNvPr>
          <p:cNvGrpSpPr/>
          <p:nvPr/>
        </p:nvGrpSpPr>
        <p:grpSpPr>
          <a:xfrm>
            <a:off x="8031079" y="554832"/>
            <a:ext cx="437620" cy="617331"/>
            <a:chOff x="7410049" y="478631"/>
            <a:chExt cx="437620" cy="829869"/>
          </a:xfrm>
        </p:grpSpPr>
        <p:sp>
          <p:nvSpPr>
            <p:cNvPr id="16" name="TextBox 15">
              <a:extLst>
                <a:ext uri="{FF2B5EF4-FFF2-40B4-BE49-F238E27FC236}">
                  <a16:creationId xmlns:a16="http://schemas.microsoft.com/office/drawing/2014/main" id="{22660723-FA0E-C8FF-E361-A50FABE1E00C}"/>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7" name="Straight Connector 16">
              <a:extLst>
                <a:ext uri="{FF2B5EF4-FFF2-40B4-BE49-F238E27FC236}">
                  <a16:creationId xmlns:a16="http://schemas.microsoft.com/office/drawing/2014/main" id="{1ECAECC1-0AC4-7D88-7CDE-52B14B0416DD}"/>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A34BB03F-45F8-94F9-4D9E-8A1227A15743}"/>
              </a:ext>
            </a:extLst>
          </p:cNvPr>
          <p:cNvGrpSpPr/>
          <p:nvPr/>
        </p:nvGrpSpPr>
        <p:grpSpPr>
          <a:xfrm>
            <a:off x="3367642" y="554835"/>
            <a:ext cx="437620" cy="617778"/>
            <a:chOff x="2746612" y="478635"/>
            <a:chExt cx="437620" cy="829848"/>
          </a:xfrm>
        </p:grpSpPr>
        <p:sp>
          <p:nvSpPr>
            <p:cNvPr id="20" name="TextBox 19">
              <a:extLst>
                <a:ext uri="{FF2B5EF4-FFF2-40B4-BE49-F238E27FC236}">
                  <a16:creationId xmlns:a16="http://schemas.microsoft.com/office/drawing/2014/main" id="{CAA1A8DA-2358-BFAC-9453-B40B8501E7E0}"/>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21" name="Straight Connector 20">
              <a:extLst>
                <a:ext uri="{FF2B5EF4-FFF2-40B4-BE49-F238E27FC236}">
                  <a16:creationId xmlns:a16="http://schemas.microsoft.com/office/drawing/2014/main" id="{9E314A71-05D7-9B24-171E-612C9E6C8A4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29A39B7D-ABE3-99F7-F33D-9DC5F5A3DE57}"/>
              </a:ext>
            </a:extLst>
          </p:cNvPr>
          <p:cNvGrpSpPr/>
          <p:nvPr/>
        </p:nvGrpSpPr>
        <p:grpSpPr>
          <a:xfrm>
            <a:off x="5698886" y="557216"/>
            <a:ext cx="437620" cy="593145"/>
            <a:chOff x="5077856" y="481016"/>
            <a:chExt cx="437620" cy="827483"/>
          </a:xfrm>
        </p:grpSpPr>
        <p:sp>
          <p:nvSpPr>
            <p:cNvPr id="151" name="TextBox 150">
              <a:extLst>
                <a:ext uri="{FF2B5EF4-FFF2-40B4-BE49-F238E27FC236}">
                  <a16:creationId xmlns:a16="http://schemas.microsoft.com/office/drawing/2014/main" id="{D84F7139-E7A2-2FFD-6E05-41F43C04203A}"/>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152" name="Straight Connector 151">
              <a:extLst>
                <a:ext uri="{FF2B5EF4-FFF2-40B4-BE49-F238E27FC236}">
                  <a16:creationId xmlns:a16="http://schemas.microsoft.com/office/drawing/2014/main" id="{17E84236-6CC2-FCCF-D441-A908402B4B8C}"/>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153" name="Straight Connector 152">
            <a:extLst>
              <a:ext uri="{FF2B5EF4-FFF2-40B4-BE49-F238E27FC236}">
                <a16:creationId xmlns:a16="http://schemas.microsoft.com/office/drawing/2014/main" id="{DF336E36-4711-DB28-E43F-5C40C283B321}"/>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154" name="Group 153">
            <a:extLst>
              <a:ext uri="{FF2B5EF4-FFF2-40B4-BE49-F238E27FC236}">
                <a16:creationId xmlns:a16="http://schemas.microsoft.com/office/drawing/2014/main" id="{FC811B39-08A7-FBC2-9FC9-FDAB7220EDF1}"/>
              </a:ext>
            </a:extLst>
          </p:cNvPr>
          <p:cNvGrpSpPr/>
          <p:nvPr/>
        </p:nvGrpSpPr>
        <p:grpSpPr>
          <a:xfrm>
            <a:off x="1706104" y="1423881"/>
            <a:ext cx="437620" cy="590783"/>
            <a:chOff x="1214614" y="1364451"/>
            <a:chExt cx="437620" cy="835476"/>
          </a:xfrm>
        </p:grpSpPr>
        <p:sp>
          <p:nvSpPr>
            <p:cNvPr id="155" name="TextBox 154">
              <a:extLst>
                <a:ext uri="{FF2B5EF4-FFF2-40B4-BE49-F238E27FC236}">
                  <a16:creationId xmlns:a16="http://schemas.microsoft.com/office/drawing/2014/main" id="{3F0C0F57-0A38-37B7-2538-89D58ADF5062}"/>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156" name="Straight Connector 155">
              <a:extLst>
                <a:ext uri="{FF2B5EF4-FFF2-40B4-BE49-F238E27FC236}">
                  <a16:creationId xmlns:a16="http://schemas.microsoft.com/office/drawing/2014/main" id="{0785DD56-7822-2351-4AAB-43DCBF2AC69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57" name="Group 156">
            <a:extLst>
              <a:ext uri="{FF2B5EF4-FFF2-40B4-BE49-F238E27FC236}">
                <a16:creationId xmlns:a16="http://schemas.microsoft.com/office/drawing/2014/main" id="{797B5EC5-92FB-5715-A619-EFE71DA05F7F}"/>
              </a:ext>
            </a:extLst>
          </p:cNvPr>
          <p:cNvGrpSpPr/>
          <p:nvPr/>
        </p:nvGrpSpPr>
        <p:grpSpPr>
          <a:xfrm>
            <a:off x="7955360" y="1427062"/>
            <a:ext cx="527388" cy="587602"/>
            <a:chOff x="7364810" y="478631"/>
            <a:chExt cx="527388" cy="829869"/>
          </a:xfrm>
        </p:grpSpPr>
        <p:sp>
          <p:nvSpPr>
            <p:cNvPr id="158" name="TextBox 157">
              <a:extLst>
                <a:ext uri="{FF2B5EF4-FFF2-40B4-BE49-F238E27FC236}">
                  <a16:creationId xmlns:a16="http://schemas.microsoft.com/office/drawing/2014/main" id="{54CA3A99-CC4C-8188-3213-ABFF5A7715FC}"/>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59" name="Straight Connector 158">
              <a:extLst>
                <a:ext uri="{FF2B5EF4-FFF2-40B4-BE49-F238E27FC236}">
                  <a16:creationId xmlns:a16="http://schemas.microsoft.com/office/drawing/2014/main" id="{4EC6B6FF-7F8E-07BB-7876-EAB57BBF9E08}"/>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0" name="Group 159">
            <a:extLst>
              <a:ext uri="{FF2B5EF4-FFF2-40B4-BE49-F238E27FC236}">
                <a16:creationId xmlns:a16="http://schemas.microsoft.com/office/drawing/2014/main" id="{62DA49C2-60C6-BE75-5CED-D1D544CE9CC2}"/>
              </a:ext>
            </a:extLst>
          </p:cNvPr>
          <p:cNvGrpSpPr/>
          <p:nvPr/>
        </p:nvGrpSpPr>
        <p:grpSpPr>
          <a:xfrm>
            <a:off x="3292712" y="1427066"/>
            <a:ext cx="527388" cy="587598"/>
            <a:chOff x="2702162" y="478635"/>
            <a:chExt cx="527388" cy="829848"/>
          </a:xfrm>
        </p:grpSpPr>
        <p:sp>
          <p:nvSpPr>
            <p:cNvPr id="161" name="TextBox 160">
              <a:extLst>
                <a:ext uri="{FF2B5EF4-FFF2-40B4-BE49-F238E27FC236}">
                  <a16:creationId xmlns:a16="http://schemas.microsoft.com/office/drawing/2014/main" id="{134A4ADA-F304-BDBD-479A-EFDAF944FC08}"/>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162" name="Straight Connector 161">
              <a:extLst>
                <a:ext uri="{FF2B5EF4-FFF2-40B4-BE49-F238E27FC236}">
                  <a16:creationId xmlns:a16="http://schemas.microsoft.com/office/drawing/2014/main" id="{B3C460A6-A494-F75D-68C3-E20B77075594}"/>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63" name="Group 162">
            <a:extLst>
              <a:ext uri="{FF2B5EF4-FFF2-40B4-BE49-F238E27FC236}">
                <a16:creationId xmlns:a16="http://schemas.microsoft.com/office/drawing/2014/main" id="{92C43958-3C2F-6030-835F-7C7DE988BD01}"/>
              </a:ext>
            </a:extLst>
          </p:cNvPr>
          <p:cNvGrpSpPr/>
          <p:nvPr/>
        </p:nvGrpSpPr>
        <p:grpSpPr>
          <a:xfrm>
            <a:off x="5627929" y="1429447"/>
            <a:ext cx="527388" cy="585218"/>
            <a:chOff x="5037379" y="481016"/>
            <a:chExt cx="527388" cy="827483"/>
          </a:xfrm>
        </p:grpSpPr>
        <p:sp>
          <p:nvSpPr>
            <p:cNvPr id="164" name="TextBox 163">
              <a:extLst>
                <a:ext uri="{FF2B5EF4-FFF2-40B4-BE49-F238E27FC236}">
                  <a16:creationId xmlns:a16="http://schemas.microsoft.com/office/drawing/2014/main" id="{BA9C1D78-0A33-43F0-8A98-B7A2E87AFA43}"/>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165" name="Straight Connector 164">
              <a:extLst>
                <a:ext uri="{FF2B5EF4-FFF2-40B4-BE49-F238E27FC236}">
                  <a16:creationId xmlns:a16="http://schemas.microsoft.com/office/drawing/2014/main" id="{DB3D8699-D86B-2F2A-01F4-089590B421D0}"/>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66" name="Rounded Rectangle 85">
            <a:extLst>
              <a:ext uri="{FF2B5EF4-FFF2-40B4-BE49-F238E27FC236}">
                <a16:creationId xmlns:a16="http://schemas.microsoft.com/office/drawing/2014/main" id="{EE040FEB-A09D-9A4D-1EE5-81CC17DA43F9}"/>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167" name="Rounded Rectangle 87">
            <a:extLst>
              <a:ext uri="{FF2B5EF4-FFF2-40B4-BE49-F238E27FC236}">
                <a16:creationId xmlns:a16="http://schemas.microsoft.com/office/drawing/2014/main" id="{BBF6C758-EB1B-0122-CECB-4A747E500A11}"/>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168" name="TextBox 167">
            <a:extLst>
              <a:ext uri="{FF2B5EF4-FFF2-40B4-BE49-F238E27FC236}">
                <a16:creationId xmlns:a16="http://schemas.microsoft.com/office/drawing/2014/main" id="{93FE3625-5529-4B1D-9EE5-B5E7A50936D0}"/>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169" name="TextBox 168">
            <a:extLst>
              <a:ext uri="{FF2B5EF4-FFF2-40B4-BE49-F238E27FC236}">
                <a16:creationId xmlns:a16="http://schemas.microsoft.com/office/drawing/2014/main" id="{373DD09D-6CFF-C904-D837-F904C0F37A86}"/>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170" name="Rectangle 169">
            <a:extLst>
              <a:ext uri="{FF2B5EF4-FFF2-40B4-BE49-F238E27FC236}">
                <a16:creationId xmlns:a16="http://schemas.microsoft.com/office/drawing/2014/main" id="{641001A6-6B3E-AEC6-3660-2BD7338F2E4D}"/>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1" name="Rectangle 170">
            <a:extLst>
              <a:ext uri="{FF2B5EF4-FFF2-40B4-BE49-F238E27FC236}">
                <a16:creationId xmlns:a16="http://schemas.microsoft.com/office/drawing/2014/main" id="{7D5B2F76-F592-0B33-3CAA-4EB70A0C267A}"/>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2" name="Rectangle 171">
            <a:extLst>
              <a:ext uri="{FF2B5EF4-FFF2-40B4-BE49-F238E27FC236}">
                <a16:creationId xmlns:a16="http://schemas.microsoft.com/office/drawing/2014/main" id="{E5D30C11-104E-C342-B66B-AEBD47D9DCEE}"/>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73" name="Group 172">
            <a:extLst>
              <a:ext uri="{FF2B5EF4-FFF2-40B4-BE49-F238E27FC236}">
                <a16:creationId xmlns:a16="http://schemas.microsoft.com/office/drawing/2014/main" id="{235F4EE2-3DD9-C066-1D92-A1B3AD0C578B}"/>
              </a:ext>
            </a:extLst>
          </p:cNvPr>
          <p:cNvGrpSpPr/>
          <p:nvPr/>
        </p:nvGrpSpPr>
        <p:grpSpPr>
          <a:xfrm>
            <a:off x="1748812" y="2354074"/>
            <a:ext cx="527388" cy="640361"/>
            <a:chOff x="1214614" y="1364451"/>
            <a:chExt cx="527388" cy="905589"/>
          </a:xfrm>
        </p:grpSpPr>
        <p:sp>
          <p:nvSpPr>
            <p:cNvPr id="174" name="TextBox 173">
              <a:extLst>
                <a:ext uri="{FF2B5EF4-FFF2-40B4-BE49-F238E27FC236}">
                  <a16:creationId xmlns:a16="http://schemas.microsoft.com/office/drawing/2014/main" id="{F3EB6CBA-FC1B-5997-0227-6C652D212C3E}"/>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175" name="Straight Connector 174">
              <a:extLst>
                <a:ext uri="{FF2B5EF4-FFF2-40B4-BE49-F238E27FC236}">
                  <a16:creationId xmlns:a16="http://schemas.microsoft.com/office/drawing/2014/main" id="{DB82114F-0CE1-F19B-9998-C860DBE518D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6" name="Group 175">
            <a:extLst>
              <a:ext uri="{FF2B5EF4-FFF2-40B4-BE49-F238E27FC236}">
                <a16:creationId xmlns:a16="http://schemas.microsoft.com/office/drawing/2014/main" id="{00829626-9C1E-6640-F3A0-017FAC75CF34}"/>
              </a:ext>
            </a:extLst>
          </p:cNvPr>
          <p:cNvGrpSpPr/>
          <p:nvPr/>
        </p:nvGrpSpPr>
        <p:grpSpPr>
          <a:xfrm>
            <a:off x="7998068" y="2357256"/>
            <a:ext cx="617157" cy="637020"/>
            <a:chOff x="7364810" y="478631"/>
            <a:chExt cx="617157" cy="899662"/>
          </a:xfrm>
        </p:grpSpPr>
        <p:sp>
          <p:nvSpPr>
            <p:cNvPr id="177" name="TextBox 176">
              <a:extLst>
                <a:ext uri="{FF2B5EF4-FFF2-40B4-BE49-F238E27FC236}">
                  <a16:creationId xmlns:a16="http://schemas.microsoft.com/office/drawing/2014/main" id="{9A9FF5EB-2D79-DDF6-8F7B-B8F74F0E52AA}"/>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78" name="Straight Connector 177">
              <a:extLst>
                <a:ext uri="{FF2B5EF4-FFF2-40B4-BE49-F238E27FC236}">
                  <a16:creationId xmlns:a16="http://schemas.microsoft.com/office/drawing/2014/main" id="{7A1C8181-A7FA-4A95-25E6-3AF5BBE18479}"/>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79" name="Group 178">
            <a:extLst>
              <a:ext uri="{FF2B5EF4-FFF2-40B4-BE49-F238E27FC236}">
                <a16:creationId xmlns:a16="http://schemas.microsoft.com/office/drawing/2014/main" id="{A7ACDB5F-D1AB-B2E7-EF66-451F9C407D38}"/>
              </a:ext>
            </a:extLst>
          </p:cNvPr>
          <p:cNvGrpSpPr/>
          <p:nvPr/>
        </p:nvGrpSpPr>
        <p:grpSpPr>
          <a:xfrm>
            <a:off x="3335420" y="2357260"/>
            <a:ext cx="617157" cy="637013"/>
            <a:chOff x="2702162" y="478635"/>
            <a:chExt cx="617157" cy="899635"/>
          </a:xfrm>
        </p:grpSpPr>
        <p:sp>
          <p:nvSpPr>
            <p:cNvPr id="180" name="TextBox 179">
              <a:extLst>
                <a:ext uri="{FF2B5EF4-FFF2-40B4-BE49-F238E27FC236}">
                  <a16:creationId xmlns:a16="http://schemas.microsoft.com/office/drawing/2014/main" id="{76251580-E368-E5D2-D03A-1074D718B3DD}"/>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181" name="Straight Connector 180">
              <a:extLst>
                <a:ext uri="{FF2B5EF4-FFF2-40B4-BE49-F238E27FC236}">
                  <a16:creationId xmlns:a16="http://schemas.microsoft.com/office/drawing/2014/main" id="{E5FFD31D-8E5E-341F-BCFA-A4226575BCB1}"/>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82" name="Group 181">
            <a:extLst>
              <a:ext uri="{FF2B5EF4-FFF2-40B4-BE49-F238E27FC236}">
                <a16:creationId xmlns:a16="http://schemas.microsoft.com/office/drawing/2014/main" id="{754A654A-356F-20A7-FC1E-995C39AE7CB7}"/>
              </a:ext>
            </a:extLst>
          </p:cNvPr>
          <p:cNvGrpSpPr/>
          <p:nvPr/>
        </p:nvGrpSpPr>
        <p:grpSpPr>
          <a:xfrm>
            <a:off x="5670637" y="2359641"/>
            <a:ext cx="617157" cy="634778"/>
            <a:chOff x="5037379" y="481016"/>
            <a:chExt cx="617157" cy="897559"/>
          </a:xfrm>
        </p:grpSpPr>
        <p:sp>
          <p:nvSpPr>
            <p:cNvPr id="183" name="TextBox 182">
              <a:extLst>
                <a:ext uri="{FF2B5EF4-FFF2-40B4-BE49-F238E27FC236}">
                  <a16:creationId xmlns:a16="http://schemas.microsoft.com/office/drawing/2014/main" id="{61D66F36-59F2-A9F4-7848-1DBD9C0F4997}"/>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184" name="Straight Connector 183">
              <a:extLst>
                <a:ext uri="{FF2B5EF4-FFF2-40B4-BE49-F238E27FC236}">
                  <a16:creationId xmlns:a16="http://schemas.microsoft.com/office/drawing/2014/main" id="{1172129B-28A7-9FE9-D655-30CF3D215509}"/>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85" name="TextBox 184">
            <a:extLst>
              <a:ext uri="{FF2B5EF4-FFF2-40B4-BE49-F238E27FC236}">
                <a16:creationId xmlns:a16="http://schemas.microsoft.com/office/drawing/2014/main" id="{BE2887F8-98C7-C4AC-90FC-3ED15EAEF656}"/>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186" name="Rounded Rectangle 23">
            <a:extLst>
              <a:ext uri="{FF2B5EF4-FFF2-40B4-BE49-F238E27FC236}">
                <a16:creationId xmlns:a16="http://schemas.microsoft.com/office/drawing/2014/main" id="{5115A7F9-4F13-B714-68CF-3F3820C50399}"/>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7" name="Rectangle 186">
            <a:extLst>
              <a:ext uri="{FF2B5EF4-FFF2-40B4-BE49-F238E27FC236}">
                <a16:creationId xmlns:a16="http://schemas.microsoft.com/office/drawing/2014/main" id="{F03B2E7B-583E-61AD-E3B1-3922E6A6C042}"/>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8" name="Rectangle 187">
            <a:extLst>
              <a:ext uri="{FF2B5EF4-FFF2-40B4-BE49-F238E27FC236}">
                <a16:creationId xmlns:a16="http://schemas.microsoft.com/office/drawing/2014/main" id="{BC2927D9-79A8-3C82-9A23-26F73FA2EBE4}"/>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9" name="Rectangle 188">
            <a:extLst>
              <a:ext uri="{FF2B5EF4-FFF2-40B4-BE49-F238E27FC236}">
                <a16:creationId xmlns:a16="http://schemas.microsoft.com/office/drawing/2014/main" id="{F107B720-E905-6376-49B2-C75E34409AAB}"/>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90" name="Group 189">
            <a:extLst>
              <a:ext uri="{FF2B5EF4-FFF2-40B4-BE49-F238E27FC236}">
                <a16:creationId xmlns:a16="http://schemas.microsoft.com/office/drawing/2014/main" id="{6EC28738-D9D2-3D30-C3F5-6B41F7F6D356}"/>
              </a:ext>
            </a:extLst>
          </p:cNvPr>
          <p:cNvGrpSpPr/>
          <p:nvPr/>
        </p:nvGrpSpPr>
        <p:grpSpPr>
          <a:xfrm>
            <a:off x="1748147" y="3236799"/>
            <a:ext cx="617157" cy="640361"/>
            <a:chOff x="1214614" y="1364451"/>
            <a:chExt cx="617157" cy="905589"/>
          </a:xfrm>
        </p:grpSpPr>
        <p:sp>
          <p:nvSpPr>
            <p:cNvPr id="191" name="TextBox 190">
              <a:extLst>
                <a:ext uri="{FF2B5EF4-FFF2-40B4-BE49-F238E27FC236}">
                  <a16:creationId xmlns:a16="http://schemas.microsoft.com/office/drawing/2014/main" id="{9914A0BB-F2F5-5E51-7153-56EF4704B1CE}"/>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192" name="Straight Connector 191">
              <a:extLst>
                <a:ext uri="{FF2B5EF4-FFF2-40B4-BE49-F238E27FC236}">
                  <a16:creationId xmlns:a16="http://schemas.microsoft.com/office/drawing/2014/main" id="{25FF884F-1370-83AF-9BA7-10133FBAF09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3" name="Group 192">
            <a:extLst>
              <a:ext uri="{FF2B5EF4-FFF2-40B4-BE49-F238E27FC236}">
                <a16:creationId xmlns:a16="http://schemas.microsoft.com/office/drawing/2014/main" id="{E79D58DE-5BEC-379B-01C2-3884D9B304E4}"/>
              </a:ext>
            </a:extLst>
          </p:cNvPr>
          <p:cNvGrpSpPr/>
          <p:nvPr/>
        </p:nvGrpSpPr>
        <p:grpSpPr>
          <a:xfrm>
            <a:off x="7997403" y="3239981"/>
            <a:ext cx="428002" cy="637020"/>
            <a:chOff x="7364810" y="478631"/>
            <a:chExt cx="428002" cy="899662"/>
          </a:xfrm>
        </p:grpSpPr>
        <p:sp>
          <p:nvSpPr>
            <p:cNvPr id="194" name="TextBox 193">
              <a:extLst>
                <a:ext uri="{FF2B5EF4-FFF2-40B4-BE49-F238E27FC236}">
                  <a16:creationId xmlns:a16="http://schemas.microsoft.com/office/drawing/2014/main" id="{75A119A2-3CE7-7030-F6F8-D0D1C7DFDAE6}"/>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195" name="Straight Connector 194">
              <a:extLst>
                <a:ext uri="{FF2B5EF4-FFF2-40B4-BE49-F238E27FC236}">
                  <a16:creationId xmlns:a16="http://schemas.microsoft.com/office/drawing/2014/main" id="{EFB2E7D9-3880-5CEC-9699-5E968D20CF52}"/>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6" name="Group 195">
            <a:extLst>
              <a:ext uri="{FF2B5EF4-FFF2-40B4-BE49-F238E27FC236}">
                <a16:creationId xmlns:a16="http://schemas.microsoft.com/office/drawing/2014/main" id="{8A25A8F9-14FA-0362-8E25-4F8B8CB14971}"/>
              </a:ext>
            </a:extLst>
          </p:cNvPr>
          <p:cNvGrpSpPr/>
          <p:nvPr/>
        </p:nvGrpSpPr>
        <p:grpSpPr>
          <a:xfrm>
            <a:off x="3334755" y="3239985"/>
            <a:ext cx="428002" cy="637013"/>
            <a:chOff x="2702162" y="478635"/>
            <a:chExt cx="428002" cy="899635"/>
          </a:xfrm>
        </p:grpSpPr>
        <p:sp>
          <p:nvSpPr>
            <p:cNvPr id="197" name="TextBox 196">
              <a:extLst>
                <a:ext uri="{FF2B5EF4-FFF2-40B4-BE49-F238E27FC236}">
                  <a16:creationId xmlns:a16="http://schemas.microsoft.com/office/drawing/2014/main" id="{E650D290-0F18-BE9D-7BCF-4817EEAF4056}"/>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198" name="Straight Connector 197">
              <a:extLst>
                <a:ext uri="{FF2B5EF4-FFF2-40B4-BE49-F238E27FC236}">
                  <a16:creationId xmlns:a16="http://schemas.microsoft.com/office/drawing/2014/main" id="{46575E13-C959-4887-4954-0DF7D4791DD4}"/>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99" name="Group 198">
            <a:extLst>
              <a:ext uri="{FF2B5EF4-FFF2-40B4-BE49-F238E27FC236}">
                <a16:creationId xmlns:a16="http://schemas.microsoft.com/office/drawing/2014/main" id="{81A29218-26AA-90D3-14B9-33C205C73846}"/>
              </a:ext>
            </a:extLst>
          </p:cNvPr>
          <p:cNvGrpSpPr/>
          <p:nvPr/>
        </p:nvGrpSpPr>
        <p:grpSpPr>
          <a:xfrm>
            <a:off x="5669972" y="3242366"/>
            <a:ext cx="428002" cy="634778"/>
            <a:chOff x="5037379" y="481016"/>
            <a:chExt cx="428002" cy="897559"/>
          </a:xfrm>
        </p:grpSpPr>
        <p:sp>
          <p:nvSpPr>
            <p:cNvPr id="200" name="TextBox 199">
              <a:extLst>
                <a:ext uri="{FF2B5EF4-FFF2-40B4-BE49-F238E27FC236}">
                  <a16:creationId xmlns:a16="http://schemas.microsoft.com/office/drawing/2014/main" id="{ED61CF7F-5E40-9AED-D2C6-476E9E783337}"/>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201" name="Straight Connector 200">
              <a:extLst>
                <a:ext uri="{FF2B5EF4-FFF2-40B4-BE49-F238E27FC236}">
                  <a16:creationId xmlns:a16="http://schemas.microsoft.com/office/drawing/2014/main" id="{1C197CD1-D59A-0020-05D0-BC7C2C6BCB3B}"/>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02" name="TextBox 201">
            <a:extLst>
              <a:ext uri="{FF2B5EF4-FFF2-40B4-BE49-F238E27FC236}">
                <a16:creationId xmlns:a16="http://schemas.microsoft.com/office/drawing/2014/main" id="{78E0C5B2-CB68-D787-4D48-58E692B407F1}"/>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203" name="Rounded Rectangle 23">
            <a:extLst>
              <a:ext uri="{FF2B5EF4-FFF2-40B4-BE49-F238E27FC236}">
                <a16:creationId xmlns:a16="http://schemas.microsoft.com/office/drawing/2014/main" id="{7CA46DFD-F3D7-3790-CF71-381F2B71FCBB}"/>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4" name="Rectangle 203">
            <a:extLst>
              <a:ext uri="{FF2B5EF4-FFF2-40B4-BE49-F238E27FC236}">
                <a16:creationId xmlns:a16="http://schemas.microsoft.com/office/drawing/2014/main" id="{4398D1F9-9D6C-DA99-2536-8F0DDE22E818}"/>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5" name="Rectangle 204">
            <a:extLst>
              <a:ext uri="{FF2B5EF4-FFF2-40B4-BE49-F238E27FC236}">
                <a16:creationId xmlns:a16="http://schemas.microsoft.com/office/drawing/2014/main" id="{1F97EC63-2582-444E-F861-0B6577FED2B0}"/>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6" name="Rectangle 205">
            <a:extLst>
              <a:ext uri="{FF2B5EF4-FFF2-40B4-BE49-F238E27FC236}">
                <a16:creationId xmlns:a16="http://schemas.microsoft.com/office/drawing/2014/main" id="{499F69BC-7B1D-371F-4B95-206F2FC5F8C6}"/>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207" name="Group 206">
            <a:extLst>
              <a:ext uri="{FF2B5EF4-FFF2-40B4-BE49-F238E27FC236}">
                <a16:creationId xmlns:a16="http://schemas.microsoft.com/office/drawing/2014/main" id="{C2751EEE-AAF8-28F6-3453-ECBE50CC5D95}"/>
              </a:ext>
            </a:extLst>
          </p:cNvPr>
          <p:cNvGrpSpPr/>
          <p:nvPr/>
        </p:nvGrpSpPr>
        <p:grpSpPr>
          <a:xfrm>
            <a:off x="1749427" y="4167822"/>
            <a:ext cx="428002" cy="640361"/>
            <a:chOff x="1214614" y="1364451"/>
            <a:chExt cx="428002" cy="905589"/>
          </a:xfrm>
        </p:grpSpPr>
        <p:sp>
          <p:nvSpPr>
            <p:cNvPr id="208" name="TextBox 207">
              <a:extLst>
                <a:ext uri="{FF2B5EF4-FFF2-40B4-BE49-F238E27FC236}">
                  <a16:creationId xmlns:a16="http://schemas.microsoft.com/office/drawing/2014/main" id="{FBAE37F8-4AFE-310F-5AEB-78784DE7BB54}"/>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209" name="Straight Connector 208">
              <a:extLst>
                <a:ext uri="{FF2B5EF4-FFF2-40B4-BE49-F238E27FC236}">
                  <a16:creationId xmlns:a16="http://schemas.microsoft.com/office/drawing/2014/main" id="{5A2BD5ED-FB64-E6E1-E77B-943CC80F32D8}"/>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0" name="Group 209">
            <a:extLst>
              <a:ext uri="{FF2B5EF4-FFF2-40B4-BE49-F238E27FC236}">
                <a16:creationId xmlns:a16="http://schemas.microsoft.com/office/drawing/2014/main" id="{C3F68837-AD35-F15A-4F9B-6D3E476506B2}"/>
              </a:ext>
            </a:extLst>
          </p:cNvPr>
          <p:cNvGrpSpPr/>
          <p:nvPr/>
        </p:nvGrpSpPr>
        <p:grpSpPr>
          <a:xfrm>
            <a:off x="8004255" y="4177829"/>
            <a:ext cx="517770" cy="637020"/>
            <a:chOff x="7364810" y="478631"/>
            <a:chExt cx="517770" cy="899661"/>
          </a:xfrm>
        </p:grpSpPr>
        <p:sp>
          <p:nvSpPr>
            <p:cNvPr id="211" name="TextBox 210">
              <a:extLst>
                <a:ext uri="{FF2B5EF4-FFF2-40B4-BE49-F238E27FC236}">
                  <a16:creationId xmlns:a16="http://schemas.microsoft.com/office/drawing/2014/main" id="{E8927180-0617-A0B0-7177-3B3C2A09FB47}"/>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212" name="Straight Connector 211">
              <a:extLst>
                <a:ext uri="{FF2B5EF4-FFF2-40B4-BE49-F238E27FC236}">
                  <a16:creationId xmlns:a16="http://schemas.microsoft.com/office/drawing/2014/main" id="{39392DEB-EECC-6174-DC4B-41A3245D0629}"/>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3" name="Group 212">
            <a:extLst>
              <a:ext uri="{FF2B5EF4-FFF2-40B4-BE49-F238E27FC236}">
                <a16:creationId xmlns:a16="http://schemas.microsoft.com/office/drawing/2014/main" id="{99060D45-F50A-6412-4B87-1696C20C8D8A}"/>
              </a:ext>
            </a:extLst>
          </p:cNvPr>
          <p:cNvGrpSpPr/>
          <p:nvPr/>
        </p:nvGrpSpPr>
        <p:grpSpPr>
          <a:xfrm>
            <a:off x="3336035" y="4171008"/>
            <a:ext cx="517770" cy="637013"/>
            <a:chOff x="2702162" y="478635"/>
            <a:chExt cx="517770" cy="899635"/>
          </a:xfrm>
        </p:grpSpPr>
        <p:sp>
          <p:nvSpPr>
            <p:cNvPr id="214" name="TextBox 213">
              <a:extLst>
                <a:ext uri="{FF2B5EF4-FFF2-40B4-BE49-F238E27FC236}">
                  <a16:creationId xmlns:a16="http://schemas.microsoft.com/office/drawing/2014/main" id="{B92E26BC-C352-F9EB-F5AC-3F5456EA2C27}"/>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215" name="Straight Connector 214">
              <a:extLst>
                <a:ext uri="{FF2B5EF4-FFF2-40B4-BE49-F238E27FC236}">
                  <a16:creationId xmlns:a16="http://schemas.microsoft.com/office/drawing/2014/main" id="{081F3A74-3B30-9D90-6D27-CFC26B4F4F68}"/>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216" name="Group 215">
            <a:extLst>
              <a:ext uri="{FF2B5EF4-FFF2-40B4-BE49-F238E27FC236}">
                <a16:creationId xmlns:a16="http://schemas.microsoft.com/office/drawing/2014/main" id="{B601B87D-EBA5-5C82-CB7E-CF2A393C67A5}"/>
              </a:ext>
            </a:extLst>
          </p:cNvPr>
          <p:cNvGrpSpPr/>
          <p:nvPr/>
        </p:nvGrpSpPr>
        <p:grpSpPr>
          <a:xfrm>
            <a:off x="5671252" y="4173389"/>
            <a:ext cx="517770" cy="634778"/>
            <a:chOff x="5037379" y="481016"/>
            <a:chExt cx="517770" cy="897559"/>
          </a:xfrm>
        </p:grpSpPr>
        <p:sp>
          <p:nvSpPr>
            <p:cNvPr id="217" name="TextBox 216">
              <a:extLst>
                <a:ext uri="{FF2B5EF4-FFF2-40B4-BE49-F238E27FC236}">
                  <a16:creationId xmlns:a16="http://schemas.microsoft.com/office/drawing/2014/main" id="{AF3DB601-B3D6-13C4-096C-FCD06BD6DC36}"/>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218" name="Straight Connector 217">
              <a:extLst>
                <a:ext uri="{FF2B5EF4-FFF2-40B4-BE49-F238E27FC236}">
                  <a16:creationId xmlns:a16="http://schemas.microsoft.com/office/drawing/2014/main" id="{AB1B2192-B084-9796-C6B3-C8AEBC121338}"/>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219" name="TextBox 218">
            <a:extLst>
              <a:ext uri="{FF2B5EF4-FFF2-40B4-BE49-F238E27FC236}">
                <a16:creationId xmlns:a16="http://schemas.microsoft.com/office/drawing/2014/main" id="{F3380A24-DC62-CCBC-40AB-8A85BA1E7BD0}"/>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220" name="Rounded Rectangle 86">
            <a:extLst>
              <a:ext uri="{FF2B5EF4-FFF2-40B4-BE49-F238E27FC236}">
                <a16:creationId xmlns:a16="http://schemas.microsoft.com/office/drawing/2014/main" id="{B5BF8A3E-3436-EBD6-5643-B53A3D53E6A5}"/>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221" name="Rounded Rectangle 101">
            <a:extLst>
              <a:ext uri="{FF2B5EF4-FFF2-40B4-BE49-F238E27FC236}">
                <a16:creationId xmlns:a16="http://schemas.microsoft.com/office/drawing/2014/main" id="{07CB56CA-0C4D-993D-D756-E10DA603A1B7}"/>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222" name="Rounded Rectangle 92">
            <a:extLst>
              <a:ext uri="{FF2B5EF4-FFF2-40B4-BE49-F238E27FC236}">
                <a16:creationId xmlns:a16="http://schemas.microsoft.com/office/drawing/2014/main" id="{288816FA-F584-2937-4EA9-CC2091CCEE00}"/>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223" name="Rounded Rectangle 93">
            <a:extLst>
              <a:ext uri="{FF2B5EF4-FFF2-40B4-BE49-F238E27FC236}">
                <a16:creationId xmlns:a16="http://schemas.microsoft.com/office/drawing/2014/main" id="{D54F1282-9D1A-D7E0-5AB9-482C07D6C029}"/>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224" name="Rounded Rectangle 94">
            <a:extLst>
              <a:ext uri="{FF2B5EF4-FFF2-40B4-BE49-F238E27FC236}">
                <a16:creationId xmlns:a16="http://schemas.microsoft.com/office/drawing/2014/main" id="{62752355-6DBB-D017-FFC2-B6639702DD72}"/>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225" name="Rounded Rectangle 95">
            <a:extLst>
              <a:ext uri="{FF2B5EF4-FFF2-40B4-BE49-F238E27FC236}">
                <a16:creationId xmlns:a16="http://schemas.microsoft.com/office/drawing/2014/main" id="{26939468-115F-3351-DAD4-8452FBEB99C7}"/>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226" name="Rounded Rectangle 96">
            <a:extLst>
              <a:ext uri="{FF2B5EF4-FFF2-40B4-BE49-F238E27FC236}">
                <a16:creationId xmlns:a16="http://schemas.microsoft.com/office/drawing/2014/main" id="{5E385A94-869D-6103-ED85-1EE9F49CEA87}"/>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227" name="Rounded Rectangle 97">
            <a:extLst>
              <a:ext uri="{FF2B5EF4-FFF2-40B4-BE49-F238E27FC236}">
                <a16:creationId xmlns:a16="http://schemas.microsoft.com/office/drawing/2014/main" id="{289A567E-A409-267D-E699-422A0967BCAA}"/>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228" name="Rounded Rectangle 98">
            <a:extLst>
              <a:ext uri="{FF2B5EF4-FFF2-40B4-BE49-F238E27FC236}">
                <a16:creationId xmlns:a16="http://schemas.microsoft.com/office/drawing/2014/main" id="{1161A5A2-31C6-F183-A367-A196B4005AFF}"/>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229" name="Rounded Rectangle 99">
            <a:extLst>
              <a:ext uri="{FF2B5EF4-FFF2-40B4-BE49-F238E27FC236}">
                <a16:creationId xmlns:a16="http://schemas.microsoft.com/office/drawing/2014/main" id="{508960DB-01CB-3234-807E-EEE40AED127A}"/>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230" name="Rounded Rectangle 100">
            <a:extLst>
              <a:ext uri="{FF2B5EF4-FFF2-40B4-BE49-F238E27FC236}">
                <a16:creationId xmlns:a16="http://schemas.microsoft.com/office/drawing/2014/main" id="{3DC3659F-04B0-072E-B598-38037F53189B}"/>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231" name="Rounded Rectangle 104">
            <a:extLst>
              <a:ext uri="{FF2B5EF4-FFF2-40B4-BE49-F238E27FC236}">
                <a16:creationId xmlns:a16="http://schemas.microsoft.com/office/drawing/2014/main" id="{1248206A-7E89-5AE5-3B93-368948DE5FBA}"/>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232" name="Rounded Rectangle 105">
            <a:extLst>
              <a:ext uri="{FF2B5EF4-FFF2-40B4-BE49-F238E27FC236}">
                <a16:creationId xmlns:a16="http://schemas.microsoft.com/office/drawing/2014/main" id="{CB53D994-FCA6-8F63-DFE1-4B837ED6B9B9}"/>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233" name="Rounded Rectangle 106">
            <a:extLst>
              <a:ext uri="{FF2B5EF4-FFF2-40B4-BE49-F238E27FC236}">
                <a16:creationId xmlns:a16="http://schemas.microsoft.com/office/drawing/2014/main" id="{839F0FDC-BAA5-E646-D505-E2D8D900C077}"/>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34" name="Rounded Rectangle 107">
            <a:extLst>
              <a:ext uri="{FF2B5EF4-FFF2-40B4-BE49-F238E27FC236}">
                <a16:creationId xmlns:a16="http://schemas.microsoft.com/office/drawing/2014/main" id="{41FEC1D8-3E1F-0274-2805-C1729D16F5BA}"/>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35" name="Rounded Rectangle 108">
            <a:extLst>
              <a:ext uri="{FF2B5EF4-FFF2-40B4-BE49-F238E27FC236}">
                <a16:creationId xmlns:a16="http://schemas.microsoft.com/office/drawing/2014/main" id="{97FEFBD8-175C-149D-8617-9C41F910E247}"/>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36" name="Rounded Rectangle 109">
            <a:extLst>
              <a:ext uri="{FF2B5EF4-FFF2-40B4-BE49-F238E27FC236}">
                <a16:creationId xmlns:a16="http://schemas.microsoft.com/office/drawing/2014/main" id="{C2E8FA3B-6D40-367C-D000-4BD16656CBCD}"/>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37" name="Rounded Rectangle 110">
            <a:extLst>
              <a:ext uri="{FF2B5EF4-FFF2-40B4-BE49-F238E27FC236}">
                <a16:creationId xmlns:a16="http://schemas.microsoft.com/office/drawing/2014/main" id="{54AAB563-6F18-6BE1-4FFB-A76D8021FD71}"/>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38" name="Rounded Rectangle 111">
            <a:extLst>
              <a:ext uri="{FF2B5EF4-FFF2-40B4-BE49-F238E27FC236}">
                <a16:creationId xmlns:a16="http://schemas.microsoft.com/office/drawing/2014/main" id="{F3C542EC-35C0-0CA3-FEED-3BD11DAF88F8}"/>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39" name="Rounded Rectangle 101">
            <a:extLst>
              <a:ext uri="{FF2B5EF4-FFF2-40B4-BE49-F238E27FC236}">
                <a16:creationId xmlns:a16="http://schemas.microsoft.com/office/drawing/2014/main" id="{CFE5DB9E-C7DA-CD1D-0498-ED5C05CEFE5E}"/>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40" name="Rounded Rectangle 102">
            <a:extLst>
              <a:ext uri="{FF2B5EF4-FFF2-40B4-BE49-F238E27FC236}">
                <a16:creationId xmlns:a16="http://schemas.microsoft.com/office/drawing/2014/main" id="{36A28B30-5819-1826-EF66-61EA06490CA3}"/>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41" name="Rounded Rectangle 103">
            <a:extLst>
              <a:ext uri="{FF2B5EF4-FFF2-40B4-BE49-F238E27FC236}">
                <a16:creationId xmlns:a16="http://schemas.microsoft.com/office/drawing/2014/main" id="{DFF8B70A-6932-99A1-0F19-5B2840748820}"/>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242" name="Rounded Rectangle 120">
            <a:extLst>
              <a:ext uri="{FF2B5EF4-FFF2-40B4-BE49-F238E27FC236}">
                <a16:creationId xmlns:a16="http://schemas.microsoft.com/office/drawing/2014/main" id="{E620E504-7133-D329-8A1E-07DB733A174C}"/>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43" name="Rounded Rectangle 121">
            <a:extLst>
              <a:ext uri="{FF2B5EF4-FFF2-40B4-BE49-F238E27FC236}">
                <a16:creationId xmlns:a16="http://schemas.microsoft.com/office/drawing/2014/main" id="{5CD6ADDD-03F5-DF42-04D7-FD9EB054C014}"/>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44" name="Rounded Rectangle 123">
            <a:extLst>
              <a:ext uri="{FF2B5EF4-FFF2-40B4-BE49-F238E27FC236}">
                <a16:creationId xmlns:a16="http://schemas.microsoft.com/office/drawing/2014/main" id="{02CF7275-D5CA-A297-BC9A-FFF5DF3A0ED6}"/>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45" name="Rounded Rectangle 121">
            <a:extLst>
              <a:ext uri="{FF2B5EF4-FFF2-40B4-BE49-F238E27FC236}">
                <a16:creationId xmlns:a16="http://schemas.microsoft.com/office/drawing/2014/main" id="{A59A0B68-37CF-C41E-A918-14BBCDF9E05A}"/>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
        <p:nvSpPr>
          <p:cNvPr id="246" name="Rounded Rectangle 115">
            <a:extLst>
              <a:ext uri="{FF2B5EF4-FFF2-40B4-BE49-F238E27FC236}">
                <a16:creationId xmlns:a16="http://schemas.microsoft.com/office/drawing/2014/main" id="{4F6D5B29-404D-4F59-4DD7-44372C24E003}"/>
              </a:ext>
            </a:extLst>
          </p:cNvPr>
          <p:cNvSpPr/>
          <p:nvPr/>
        </p:nvSpPr>
        <p:spPr bwMode="auto">
          <a:xfrm>
            <a:off x="2206943" y="3208116"/>
            <a:ext cx="777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70cm</a:t>
            </a:r>
          </a:p>
        </p:txBody>
      </p:sp>
      <p:sp>
        <p:nvSpPr>
          <p:cNvPr id="247" name="Rounded Rectangle 116">
            <a:extLst>
              <a:ext uri="{FF2B5EF4-FFF2-40B4-BE49-F238E27FC236}">
                <a16:creationId xmlns:a16="http://schemas.microsoft.com/office/drawing/2014/main" id="{F9C0E472-7605-1E30-F5D5-08E11D0B557C}"/>
              </a:ext>
            </a:extLst>
          </p:cNvPr>
          <p:cNvSpPr/>
          <p:nvPr/>
        </p:nvSpPr>
        <p:spPr bwMode="auto">
          <a:xfrm>
            <a:off x="3365819" y="3208116"/>
            <a:ext cx="571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33cm</a:t>
            </a:r>
          </a:p>
        </p:txBody>
      </p:sp>
      <p:sp>
        <p:nvSpPr>
          <p:cNvPr id="248" name="Rounded Rectangle 117">
            <a:extLst>
              <a:ext uri="{FF2B5EF4-FFF2-40B4-BE49-F238E27FC236}">
                <a16:creationId xmlns:a16="http://schemas.microsoft.com/office/drawing/2014/main" id="{676136E9-CB17-0718-A3CB-76D1D8E54196}"/>
              </a:ext>
            </a:extLst>
          </p:cNvPr>
          <p:cNvSpPr/>
          <p:nvPr/>
        </p:nvSpPr>
        <p:spPr bwMode="auto">
          <a:xfrm>
            <a:off x="4162424" y="3212881"/>
            <a:ext cx="1301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23cm</a:t>
            </a:r>
          </a:p>
        </p:txBody>
      </p:sp>
      <p:sp>
        <p:nvSpPr>
          <p:cNvPr id="249" name="Rounded Rectangle 118">
            <a:extLst>
              <a:ext uri="{FF2B5EF4-FFF2-40B4-BE49-F238E27FC236}">
                <a16:creationId xmlns:a16="http://schemas.microsoft.com/office/drawing/2014/main" id="{2FDEE2B1-ACAE-ECD0-2DEA-0068BAACA6AB}"/>
              </a:ext>
            </a:extLst>
          </p:cNvPr>
          <p:cNvSpPr/>
          <p:nvPr/>
        </p:nvSpPr>
        <p:spPr bwMode="auto">
          <a:xfrm>
            <a:off x="6617495" y="3212881"/>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13cm</a:t>
            </a:r>
          </a:p>
        </p:txBody>
      </p:sp>
      <p:sp>
        <p:nvSpPr>
          <p:cNvPr id="250" name="Rounded Rectangle 119">
            <a:extLst>
              <a:ext uri="{FF2B5EF4-FFF2-40B4-BE49-F238E27FC236}">
                <a16:creationId xmlns:a16="http://schemas.microsoft.com/office/drawing/2014/main" id="{AF019730-E0D2-A9FA-6960-76A87F95AD31}"/>
              </a:ext>
            </a:extLst>
          </p:cNvPr>
          <p:cNvSpPr/>
          <p:nvPr/>
        </p:nvSpPr>
        <p:spPr bwMode="auto">
          <a:xfrm>
            <a:off x="6831332" y="321288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12cm</a:t>
            </a:r>
          </a:p>
        </p:txBody>
      </p:sp>
      <p:sp>
        <p:nvSpPr>
          <p:cNvPr id="251" name="Rounded Rectangle 108">
            <a:extLst>
              <a:ext uri="{FF2B5EF4-FFF2-40B4-BE49-F238E27FC236}">
                <a16:creationId xmlns:a16="http://schemas.microsoft.com/office/drawing/2014/main" id="{A094B3CC-556F-7234-AB3B-22B81FB29A2E}"/>
              </a:ext>
            </a:extLst>
          </p:cNvPr>
          <p:cNvSpPr/>
          <p:nvPr/>
        </p:nvSpPr>
        <p:spPr bwMode="auto">
          <a:xfrm>
            <a:off x="2206460" y="4118792"/>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5G / </a:t>
            </a:r>
            <a:r>
              <a:rPr lang="en-US" sz="900" b="1" dirty="0" err="1">
                <a:latin typeface="Arial" panose="020B0604020202020204" pitchFamily="34" charset="0"/>
                <a:cs typeface="Arial" panose="020B0604020202020204" pitchFamily="34" charset="0"/>
              </a:rPr>
              <a:t>wifi</a:t>
            </a:r>
            <a:endParaRPr lang="en-US" sz="900" b="1" dirty="0">
              <a:latin typeface="Arial" panose="020B0604020202020204" pitchFamily="34" charset="0"/>
              <a:cs typeface="Arial" panose="020B0604020202020204" pitchFamily="34" charset="0"/>
            </a:endParaRPr>
          </a:p>
        </p:txBody>
      </p:sp>
      <p:sp>
        <p:nvSpPr>
          <p:cNvPr id="252" name="Rounded Rectangle 109">
            <a:extLst>
              <a:ext uri="{FF2B5EF4-FFF2-40B4-BE49-F238E27FC236}">
                <a16:creationId xmlns:a16="http://schemas.microsoft.com/office/drawing/2014/main" id="{7C9698DE-B505-5618-284E-D8B08DA6B547}"/>
              </a:ext>
            </a:extLst>
          </p:cNvPr>
          <p:cNvSpPr/>
          <p:nvPr/>
        </p:nvSpPr>
        <p:spPr bwMode="auto">
          <a:xfrm>
            <a:off x="3693089" y="4144340"/>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Weather </a:t>
            </a:r>
          </a:p>
          <a:p>
            <a:pPr algn="ctr"/>
            <a:r>
              <a:rPr lang="en-US" sz="700" b="1" dirty="0">
                <a:latin typeface="Arial" panose="020B0604020202020204" pitchFamily="34" charset="0"/>
                <a:cs typeface="Arial" panose="020B0604020202020204" pitchFamily="34" charset="0"/>
              </a:rPr>
              <a:t>Military Radar</a:t>
            </a:r>
          </a:p>
        </p:txBody>
      </p:sp>
      <p:sp>
        <p:nvSpPr>
          <p:cNvPr id="253" name="Rounded Rectangle 108">
            <a:extLst>
              <a:ext uri="{FF2B5EF4-FFF2-40B4-BE49-F238E27FC236}">
                <a16:creationId xmlns:a16="http://schemas.microsoft.com/office/drawing/2014/main" id="{50233469-58E4-E8E5-9EAD-F002A414AF64}"/>
              </a:ext>
            </a:extLst>
          </p:cNvPr>
          <p:cNvSpPr/>
          <p:nvPr/>
        </p:nvSpPr>
        <p:spPr bwMode="auto">
          <a:xfrm>
            <a:off x="6041973" y="4135325"/>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Satellite </a:t>
            </a:r>
          </a:p>
          <a:p>
            <a:pPr algn="ctr"/>
            <a:r>
              <a:rPr lang="en-US" sz="900" b="1" dirty="0">
                <a:latin typeface="Arial" panose="020B0604020202020204" pitchFamily="34" charset="0"/>
                <a:cs typeface="Arial" panose="020B0604020202020204" pitchFamily="34" charset="0"/>
              </a:rPr>
              <a:t>Internet</a:t>
            </a:r>
          </a:p>
        </p:txBody>
      </p:sp>
      <p:sp>
        <p:nvSpPr>
          <p:cNvPr id="254" name="Rounded Rectangle 119">
            <a:extLst>
              <a:ext uri="{FF2B5EF4-FFF2-40B4-BE49-F238E27FC236}">
                <a16:creationId xmlns:a16="http://schemas.microsoft.com/office/drawing/2014/main" id="{0DC07F7C-E0EA-4111-70C0-1F3F8094C87F}"/>
              </a:ext>
            </a:extLst>
          </p:cNvPr>
          <p:cNvSpPr/>
          <p:nvPr/>
        </p:nvSpPr>
        <p:spPr bwMode="auto">
          <a:xfrm>
            <a:off x="2049488"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 GHz</a:t>
            </a:r>
          </a:p>
        </p:txBody>
      </p:sp>
      <p:sp>
        <p:nvSpPr>
          <p:cNvPr id="255" name="Rounded Rectangle 119">
            <a:extLst>
              <a:ext uri="{FF2B5EF4-FFF2-40B4-BE49-F238E27FC236}">
                <a16:creationId xmlns:a16="http://schemas.microsoft.com/office/drawing/2014/main" id="{73558140-7FC6-2C48-2365-E235BDF4AF34}"/>
              </a:ext>
            </a:extLst>
          </p:cNvPr>
          <p:cNvSpPr/>
          <p:nvPr/>
        </p:nvSpPr>
        <p:spPr bwMode="auto">
          <a:xfrm>
            <a:off x="2888276" y="411879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5.6 GHz</a:t>
            </a:r>
          </a:p>
        </p:txBody>
      </p:sp>
      <p:sp>
        <p:nvSpPr>
          <p:cNvPr id="256" name="Rounded Rectangle 119">
            <a:extLst>
              <a:ext uri="{FF2B5EF4-FFF2-40B4-BE49-F238E27FC236}">
                <a16:creationId xmlns:a16="http://schemas.microsoft.com/office/drawing/2014/main" id="{91E5337E-5A61-EA65-B576-5A7007AC6E6B}"/>
              </a:ext>
            </a:extLst>
          </p:cNvPr>
          <p:cNvSpPr/>
          <p:nvPr/>
        </p:nvSpPr>
        <p:spPr bwMode="auto">
          <a:xfrm>
            <a:off x="3544203"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 GHz</a:t>
            </a:r>
          </a:p>
        </p:txBody>
      </p:sp>
      <p:sp>
        <p:nvSpPr>
          <p:cNvPr id="257" name="Rounded Rectangle 119">
            <a:extLst>
              <a:ext uri="{FF2B5EF4-FFF2-40B4-BE49-F238E27FC236}">
                <a16:creationId xmlns:a16="http://schemas.microsoft.com/office/drawing/2014/main" id="{C5E0BA06-0BBF-66E9-5700-411C44436CCF}"/>
              </a:ext>
            </a:extLst>
          </p:cNvPr>
          <p:cNvSpPr/>
          <p:nvPr/>
        </p:nvSpPr>
        <p:spPr bwMode="auto">
          <a:xfrm>
            <a:off x="6688776" y="4127713"/>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24 GHz</a:t>
            </a:r>
          </a:p>
        </p:txBody>
      </p:sp>
      <p:sp>
        <p:nvSpPr>
          <p:cNvPr id="258" name="Rounded Rectangle 104">
            <a:extLst>
              <a:ext uri="{FF2B5EF4-FFF2-40B4-BE49-F238E27FC236}">
                <a16:creationId xmlns:a16="http://schemas.microsoft.com/office/drawing/2014/main" id="{BC2A3798-5DB5-D193-790C-0A80298398F3}"/>
              </a:ext>
            </a:extLst>
          </p:cNvPr>
          <p:cNvSpPr/>
          <p:nvPr/>
        </p:nvSpPr>
        <p:spPr bwMode="auto">
          <a:xfrm>
            <a:off x="4414172" y="4135325"/>
            <a:ext cx="685296"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Broadcast</a:t>
            </a:r>
            <a:endParaRPr lang="en-US" sz="400" b="1" dirty="0">
              <a:solidFill>
                <a:schemeClr val="bg1"/>
              </a:solidFill>
              <a:latin typeface="Arial" panose="020B0604020202020204" pitchFamily="34" charset="0"/>
              <a:cs typeface="Arial" panose="020B0604020202020204" pitchFamily="34" charset="0"/>
            </a:endParaRPr>
          </a:p>
        </p:txBody>
      </p:sp>
      <p:grpSp>
        <p:nvGrpSpPr>
          <p:cNvPr id="384" name="Group 383">
            <a:extLst>
              <a:ext uri="{FF2B5EF4-FFF2-40B4-BE49-F238E27FC236}">
                <a16:creationId xmlns:a16="http://schemas.microsoft.com/office/drawing/2014/main" id="{F4883BAC-C0F0-7AFE-D1B4-2411168E9A57}"/>
              </a:ext>
            </a:extLst>
          </p:cNvPr>
          <p:cNvGrpSpPr/>
          <p:nvPr/>
        </p:nvGrpSpPr>
        <p:grpSpPr>
          <a:xfrm>
            <a:off x="6901251" y="525189"/>
            <a:ext cx="194548" cy="509558"/>
            <a:chOff x="6958727" y="602442"/>
            <a:chExt cx="194548" cy="509558"/>
          </a:xfrm>
        </p:grpSpPr>
        <p:sp>
          <p:nvSpPr>
            <p:cNvPr id="385" name="Rounded Rectangle 122">
              <a:extLst>
                <a:ext uri="{FF2B5EF4-FFF2-40B4-BE49-F238E27FC236}">
                  <a16:creationId xmlns:a16="http://schemas.microsoft.com/office/drawing/2014/main" id="{F44B21F1-9396-52AF-33AD-0833781F9FFD}"/>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386" name="Oval 385">
              <a:extLst>
                <a:ext uri="{FF2B5EF4-FFF2-40B4-BE49-F238E27FC236}">
                  <a16:creationId xmlns:a16="http://schemas.microsoft.com/office/drawing/2014/main" id="{4FF64FC7-D401-D355-960F-4BF56DA8F600}"/>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7" name="Oval 386">
              <a:extLst>
                <a:ext uri="{FF2B5EF4-FFF2-40B4-BE49-F238E27FC236}">
                  <a16:creationId xmlns:a16="http://schemas.microsoft.com/office/drawing/2014/main" id="{F3623EA1-F60D-1EA7-A784-ADD3FDF08659}"/>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8" name="TextBox 387">
              <a:extLst>
                <a:ext uri="{FF2B5EF4-FFF2-40B4-BE49-F238E27FC236}">
                  <a16:creationId xmlns:a16="http://schemas.microsoft.com/office/drawing/2014/main" id="{3BFDB12D-DCD9-2A84-A185-80348CD720A6}"/>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389" name="Group 388">
            <a:extLst>
              <a:ext uri="{FF2B5EF4-FFF2-40B4-BE49-F238E27FC236}">
                <a16:creationId xmlns:a16="http://schemas.microsoft.com/office/drawing/2014/main" id="{85458DCA-C6C8-6A58-3F0F-B11494EDC879}"/>
              </a:ext>
            </a:extLst>
          </p:cNvPr>
          <p:cNvGrpSpPr/>
          <p:nvPr/>
        </p:nvGrpSpPr>
        <p:grpSpPr>
          <a:xfrm>
            <a:off x="2527344" y="1383470"/>
            <a:ext cx="194548" cy="509558"/>
            <a:chOff x="6958727" y="602442"/>
            <a:chExt cx="194548" cy="509558"/>
          </a:xfrm>
        </p:grpSpPr>
        <p:sp>
          <p:nvSpPr>
            <p:cNvPr id="390" name="Rounded Rectangle 122">
              <a:extLst>
                <a:ext uri="{FF2B5EF4-FFF2-40B4-BE49-F238E27FC236}">
                  <a16:creationId xmlns:a16="http://schemas.microsoft.com/office/drawing/2014/main" id="{0E63565D-B03A-6995-D41C-45B7160B970A}"/>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391" name="Oval 390">
              <a:extLst>
                <a:ext uri="{FF2B5EF4-FFF2-40B4-BE49-F238E27FC236}">
                  <a16:creationId xmlns:a16="http://schemas.microsoft.com/office/drawing/2014/main" id="{DE92964B-9A4D-3FAE-04C5-C9C0F52424A9}"/>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2" name="Oval 391">
              <a:extLst>
                <a:ext uri="{FF2B5EF4-FFF2-40B4-BE49-F238E27FC236}">
                  <a16:creationId xmlns:a16="http://schemas.microsoft.com/office/drawing/2014/main" id="{CD3F66C8-06C1-2E76-658A-062F64942ECF}"/>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3" name="TextBox 392">
              <a:extLst>
                <a:ext uri="{FF2B5EF4-FFF2-40B4-BE49-F238E27FC236}">
                  <a16:creationId xmlns:a16="http://schemas.microsoft.com/office/drawing/2014/main" id="{9524956D-F22B-D371-9576-EBA4C4F981C4}"/>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394" name="Group 393">
            <a:extLst>
              <a:ext uri="{FF2B5EF4-FFF2-40B4-BE49-F238E27FC236}">
                <a16:creationId xmlns:a16="http://schemas.microsoft.com/office/drawing/2014/main" id="{232D7C2C-3951-DF28-F82A-EF67E9708A5E}"/>
              </a:ext>
            </a:extLst>
          </p:cNvPr>
          <p:cNvGrpSpPr/>
          <p:nvPr/>
        </p:nvGrpSpPr>
        <p:grpSpPr>
          <a:xfrm>
            <a:off x="3428321" y="1382007"/>
            <a:ext cx="194548" cy="509558"/>
            <a:chOff x="6958727" y="602442"/>
            <a:chExt cx="194548" cy="509558"/>
          </a:xfrm>
        </p:grpSpPr>
        <p:sp>
          <p:nvSpPr>
            <p:cNvPr id="395" name="Rounded Rectangle 122">
              <a:extLst>
                <a:ext uri="{FF2B5EF4-FFF2-40B4-BE49-F238E27FC236}">
                  <a16:creationId xmlns:a16="http://schemas.microsoft.com/office/drawing/2014/main" id="{C5F1A03F-E48D-624A-E723-0980B02FF610}"/>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396" name="Oval 395">
              <a:extLst>
                <a:ext uri="{FF2B5EF4-FFF2-40B4-BE49-F238E27FC236}">
                  <a16:creationId xmlns:a16="http://schemas.microsoft.com/office/drawing/2014/main" id="{292D94AF-9E47-B780-A76D-E667C28CFEA6}"/>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7" name="Oval 396">
              <a:extLst>
                <a:ext uri="{FF2B5EF4-FFF2-40B4-BE49-F238E27FC236}">
                  <a16:creationId xmlns:a16="http://schemas.microsoft.com/office/drawing/2014/main" id="{5367EE19-5C92-BA5A-7790-693ADF585419}"/>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8" name="TextBox 397">
              <a:extLst>
                <a:ext uri="{FF2B5EF4-FFF2-40B4-BE49-F238E27FC236}">
                  <a16:creationId xmlns:a16="http://schemas.microsoft.com/office/drawing/2014/main" id="{1B6AC6CE-B5A4-A3B0-BAFB-80A5DB83A58A}"/>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399" name="Group 398">
            <a:extLst>
              <a:ext uri="{FF2B5EF4-FFF2-40B4-BE49-F238E27FC236}">
                <a16:creationId xmlns:a16="http://schemas.microsoft.com/office/drawing/2014/main" id="{DC49D488-E697-E3F9-DC6C-EA1F1B747B31}"/>
              </a:ext>
            </a:extLst>
          </p:cNvPr>
          <p:cNvGrpSpPr/>
          <p:nvPr/>
        </p:nvGrpSpPr>
        <p:grpSpPr>
          <a:xfrm>
            <a:off x="5776753" y="1402473"/>
            <a:ext cx="194548" cy="509558"/>
            <a:chOff x="6958727" y="602442"/>
            <a:chExt cx="194548" cy="509558"/>
          </a:xfrm>
        </p:grpSpPr>
        <p:sp>
          <p:nvSpPr>
            <p:cNvPr id="400" name="Rounded Rectangle 122">
              <a:extLst>
                <a:ext uri="{FF2B5EF4-FFF2-40B4-BE49-F238E27FC236}">
                  <a16:creationId xmlns:a16="http://schemas.microsoft.com/office/drawing/2014/main" id="{0B8FCC02-E01A-324B-6A53-4802E3C69E2E}"/>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401" name="Oval 400">
              <a:extLst>
                <a:ext uri="{FF2B5EF4-FFF2-40B4-BE49-F238E27FC236}">
                  <a16:creationId xmlns:a16="http://schemas.microsoft.com/office/drawing/2014/main" id="{7799CD9F-EC50-996A-EAB3-E4D5CB09C0AB}"/>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2" name="Oval 401">
              <a:extLst>
                <a:ext uri="{FF2B5EF4-FFF2-40B4-BE49-F238E27FC236}">
                  <a16:creationId xmlns:a16="http://schemas.microsoft.com/office/drawing/2014/main" id="{42BD6D10-57C7-A293-85FF-010684B9E7B3}"/>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3" name="TextBox 402">
              <a:extLst>
                <a:ext uri="{FF2B5EF4-FFF2-40B4-BE49-F238E27FC236}">
                  <a16:creationId xmlns:a16="http://schemas.microsoft.com/office/drawing/2014/main" id="{FD9FA466-4F1B-9F5E-5DEC-64FD0B821056}"/>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404" name="Group 403">
            <a:extLst>
              <a:ext uri="{FF2B5EF4-FFF2-40B4-BE49-F238E27FC236}">
                <a16:creationId xmlns:a16="http://schemas.microsoft.com/office/drawing/2014/main" id="{7A836281-2118-D87E-D1E5-0E1FA21D6151}"/>
              </a:ext>
            </a:extLst>
          </p:cNvPr>
          <p:cNvGrpSpPr/>
          <p:nvPr/>
        </p:nvGrpSpPr>
        <p:grpSpPr>
          <a:xfrm>
            <a:off x="4310877" y="1394556"/>
            <a:ext cx="194548" cy="509558"/>
            <a:chOff x="6958727" y="602442"/>
            <a:chExt cx="194548" cy="509558"/>
          </a:xfrm>
        </p:grpSpPr>
        <p:sp>
          <p:nvSpPr>
            <p:cNvPr id="405" name="Rounded Rectangle 122">
              <a:extLst>
                <a:ext uri="{FF2B5EF4-FFF2-40B4-BE49-F238E27FC236}">
                  <a16:creationId xmlns:a16="http://schemas.microsoft.com/office/drawing/2014/main" id="{CBA4E46A-9351-9628-58E9-9094B3C26E6A}"/>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406" name="Oval 405">
              <a:extLst>
                <a:ext uri="{FF2B5EF4-FFF2-40B4-BE49-F238E27FC236}">
                  <a16:creationId xmlns:a16="http://schemas.microsoft.com/office/drawing/2014/main" id="{45C97E47-5767-6A8A-209B-113868F368B3}"/>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7" name="Oval 406">
              <a:extLst>
                <a:ext uri="{FF2B5EF4-FFF2-40B4-BE49-F238E27FC236}">
                  <a16:creationId xmlns:a16="http://schemas.microsoft.com/office/drawing/2014/main" id="{03054ED0-AD6B-8031-0E4B-4E481F128E56}"/>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8" name="TextBox 407">
              <a:extLst>
                <a:ext uri="{FF2B5EF4-FFF2-40B4-BE49-F238E27FC236}">
                  <a16:creationId xmlns:a16="http://schemas.microsoft.com/office/drawing/2014/main" id="{400ECBE3-59E2-A6DC-6A57-E0E7956E1F49}"/>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409" name="Group 408">
            <a:extLst>
              <a:ext uri="{FF2B5EF4-FFF2-40B4-BE49-F238E27FC236}">
                <a16:creationId xmlns:a16="http://schemas.microsoft.com/office/drawing/2014/main" id="{C451005B-1930-10BF-A731-B0A975794735}"/>
              </a:ext>
            </a:extLst>
          </p:cNvPr>
          <p:cNvGrpSpPr/>
          <p:nvPr/>
        </p:nvGrpSpPr>
        <p:grpSpPr>
          <a:xfrm>
            <a:off x="8112735" y="1384299"/>
            <a:ext cx="194548" cy="509558"/>
            <a:chOff x="6958727" y="602442"/>
            <a:chExt cx="194548" cy="509558"/>
          </a:xfrm>
        </p:grpSpPr>
        <p:sp>
          <p:nvSpPr>
            <p:cNvPr id="410" name="Rounded Rectangle 122">
              <a:extLst>
                <a:ext uri="{FF2B5EF4-FFF2-40B4-BE49-F238E27FC236}">
                  <a16:creationId xmlns:a16="http://schemas.microsoft.com/office/drawing/2014/main" id="{D989E038-160A-F708-F2FE-D36E0A35A894}"/>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411" name="Oval 410">
              <a:extLst>
                <a:ext uri="{FF2B5EF4-FFF2-40B4-BE49-F238E27FC236}">
                  <a16:creationId xmlns:a16="http://schemas.microsoft.com/office/drawing/2014/main" id="{6969CCBF-455F-D122-ED00-4A5E2F849EC6}"/>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2" name="Oval 411">
              <a:extLst>
                <a:ext uri="{FF2B5EF4-FFF2-40B4-BE49-F238E27FC236}">
                  <a16:creationId xmlns:a16="http://schemas.microsoft.com/office/drawing/2014/main" id="{DE2B046F-1E36-9982-CCB7-EC913E4CB82F}"/>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3" name="TextBox 412">
              <a:extLst>
                <a:ext uri="{FF2B5EF4-FFF2-40B4-BE49-F238E27FC236}">
                  <a16:creationId xmlns:a16="http://schemas.microsoft.com/office/drawing/2014/main" id="{E3D181BD-4155-0A8C-0F47-2DF811E2F25C}"/>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spTree>
    <p:extLst>
      <p:ext uri="{BB962C8B-B14F-4D97-AF65-F5344CB8AC3E}">
        <p14:creationId xmlns:p14="http://schemas.microsoft.com/office/powerpoint/2010/main" val="30633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a:xfrm>
            <a:off x="6781800" y="4800925"/>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25</a:t>
            </a:fld>
            <a:endParaRPr lang="en-US" dirty="0">
              <a:solidFill>
                <a:schemeClr val="bg1"/>
              </a:solidFill>
            </a:endParaRPr>
          </a:p>
        </p:txBody>
      </p:sp>
      <p:sp>
        <p:nvSpPr>
          <p:cNvPr id="5" name="Google Shape;268;p8">
            <a:extLst>
              <a:ext uri="{FF2B5EF4-FFF2-40B4-BE49-F238E27FC236}">
                <a16:creationId xmlns:a16="http://schemas.microsoft.com/office/drawing/2014/main" id="{0F9A844E-4797-9816-68DB-CA4A933D886E}"/>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4" name="Rounded Rectangle 23">
            <a:extLst>
              <a:ext uri="{FF2B5EF4-FFF2-40B4-BE49-F238E27FC236}">
                <a16:creationId xmlns:a16="http://schemas.microsoft.com/office/drawing/2014/main" id="{C263826F-C605-8DD4-4341-F17589070CF0}"/>
              </a:ext>
            </a:extLst>
          </p:cNvPr>
          <p:cNvSpPr/>
          <p:nvPr/>
        </p:nvSpPr>
        <p:spPr bwMode="auto">
          <a:xfrm>
            <a:off x="1066800" y="2245057"/>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 name="Rounded Rectangle 24">
            <a:extLst>
              <a:ext uri="{FF2B5EF4-FFF2-40B4-BE49-F238E27FC236}">
                <a16:creationId xmlns:a16="http://schemas.microsoft.com/office/drawing/2014/main" id="{CF9E50D3-573A-F266-4FF9-5FEACA1CB267}"/>
              </a:ext>
            </a:extLst>
          </p:cNvPr>
          <p:cNvSpPr/>
          <p:nvPr/>
        </p:nvSpPr>
        <p:spPr bwMode="auto">
          <a:xfrm>
            <a:off x="1047750" y="1318808"/>
            <a:ext cx="7620000" cy="792797"/>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Rounded Rectangle 25">
            <a:extLst>
              <a:ext uri="{FF2B5EF4-FFF2-40B4-BE49-F238E27FC236}">
                <a16:creationId xmlns:a16="http://schemas.microsoft.com/office/drawing/2014/main" id="{4EB42BEC-1D53-4019-DAAC-D81D20842F7E}"/>
              </a:ext>
            </a:extLst>
          </p:cNvPr>
          <p:cNvSpPr/>
          <p:nvPr/>
        </p:nvSpPr>
        <p:spPr bwMode="auto">
          <a:xfrm>
            <a:off x="1047750" y="409576"/>
            <a:ext cx="7620000" cy="8110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Rectangle 24">
            <a:extLst>
              <a:ext uri="{FF2B5EF4-FFF2-40B4-BE49-F238E27FC236}">
                <a16:creationId xmlns:a16="http://schemas.microsoft.com/office/drawing/2014/main" id="{7327206C-F5F1-C7EA-4CE2-F024AD2FA7CD}"/>
              </a:ext>
            </a:extLst>
          </p:cNvPr>
          <p:cNvSpPr/>
          <p:nvPr/>
        </p:nvSpPr>
        <p:spPr bwMode="auto">
          <a:xfrm>
            <a:off x="1954498" y="551974"/>
            <a:ext cx="1631066"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Rectangle 25">
            <a:extLst>
              <a:ext uri="{FF2B5EF4-FFF2-40B4-BE49-F238E27FC236}">
                <a16:creationId xmlns:a16="http://schemas.microsoft.com/office/drawing/2014/main" id="{59F82696-7BD9-B0AF-9383-7D4B85B74A07}"/>
              </a:ext>
            </a:extLst>
          </p:cNvPr>
          <p:cNvSpPr/>
          <p:nvPr/>
        </p:nvSpPr>
        <p:spPr bwMode="auto">
          <a:xfrm>
            <a:off x="3588242" y="551974"/>
            <a:ext cx="2329834" cy="455989"/>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 name="Rectangle 26">
            <a:extLst>
              <a:ext uri="{FF2B5EF4-FFF2-40B4-BE49-F238E27FC236}">
                <a16:creationId xmlns:a16="http://schemas.microsoft.com/office/drawing/2014/main" id="{58DD1B56-FD7B-7D7E-1220-41EA42AE6293}"/>
              </a:ext>
            </a:extLst>
          </p:cNvPr>
          <p:cNvSpPr/>
          <p:nvPr/>
        </p:nvSpPr>
        <p:spPr bwMode="auto">
          <a:xfrm>
            <a:off x="5919303" y="553509"/>
            <a:ext cx="2329834" cy="46280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 name="Rectangle 27">
            <a:extLst>
              <a:ext uri="{FF2B5EF4-FFF2-40B4-BE49-F238E27FC236}">
                <a16:creationId xmlns:a16="http://schemas.microsoft.com/office/drawing/2014/main" id="{6EA62BFE-4E86-ECDB-9C58-A2A128DEBB6E}"/>
              </a:ext>
            </a:extLst>
          </p:cNvPr>
          <p:cNvSpPr/>
          <p:nvPr/>
        </p:nvSpPr>
        <p:spPr bwMode="auto">
          <a:xfrm>
            <a:off x="1924034" y="1423369"/>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 name="Rectangle 28">
            <a:extLst>
              <a:ext uri="{FF2B5EF4-FFF2-40B4-BE49-F238E27FC236}">
                <a16:creationId xmlns:a16="http://schemas.microsoft.com/office/drawing/2014/main" id="{07085A2E-1AE8-6C5F-5338-0D90C1C26668}"/>
              </a:ext>
            </a:extLst>
          </p:cNvPr>
          <p:cNvSpPr/>
          <p:nvPr/>
        </p:nvSpPr>
        <p:spPr bwMode="auto">
          <a:xfrm>
            <a:off x="3557778" y="1423370"/>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 name="Rectangle 29">
            <a:extLst>
              <a:ext uri="{FF2B5EF4-FFF2-40B4-BE49-F238E27FC236}">
                <a16:creationId xmlns:a16="http://schemas.microsoft.com/office/drawing/2014/main" id="{955DE9A7-BA64-E8B4-86CE-238D73F8046C}"/>
              </a:ext>
            </a:extLst>
          </p:cNvPr>
          <p:cNvSpPr/>
          <p:nvPr/>
        </p:nvSpPr>
        <p:spPr bwMode="auto">
          <a:xfrm>
            <a:off x="5888839" y="1424903"/>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 name="TextBox 30">
            <a:extLst>
              <a:ext uri="{FF2B5EF4-FFF2-40B4-BE49-F238E27FC236}">
                <a16:creationId xmlns:a16="http://schemas.microsoft.com/office/drawing/2014/main" id="{1F3E2FF2-0FCB-8231-C5C1-F2A0D91A031E}"/>
              </a:ext>
            </a:extLst>
          </p:cNvPr>
          <p:cNvSpPr txBox="1"/>
          <p:nvPr/>
        </p:nvSpPr>
        <p:spPr bwMode="auto">
          <a:xfrm>
            <a:off x="1711579" y="1024708"/>
            <a:ext cx="581891" cy="169277"/>
          </a:xfrm>
          <a:prstGeom prst="rect">
            <a:avLst/>
          </a:prstGeom>
          <a:noFill/>
          <a:ln w="9525">
            <a:noFill/>
            <a:miter lim="800000"/>
            <a:headEnd/>
            <a:tailEnd/>
          </a:ln>
        </p:spPr>
        <p:txBody>
          <a:bodyPr wrap="none" lIns="0" tIns="0" rIns="0" bIns="0" rtlCol="0">
            <a:spAutoFit/>
          </a:bodyPr>
          <a:lstStyle>
            <a:defPPr>
              <a:defRPr lang="en-US"/>
            </a:defPPr>
            <a:lvl1pPr>
              <a:defRPr sz="1100">
                <a:solidFill>
                  <a:srgbClr val="FFFF00"/>
                </a:solidFill>
                <a:latin typeface="Verdana" pitchFamily="34" charset="0"/>
              </a:defRPr>
            </a:lvl1pPr>
          </a:lstStyle>
          <a:p>
            <a:r>
              <a:rPr lang="en-US" dirty="0"/>
              <a:t>300 kHz</a:t>
            </a:r>
          </a:p>
        </p:txBody>
      </p:sp>
      <p:grpSp>
        <p:nvGrpSpPr>
          <p:cNvPr id="32" name="Group 31">
            <a:extLst>
              <a:ext uri="{FF2B5EF4-FFF2-40B4-BE49-F238E27FC236}">
                <a16:creationId xmlns:a16="http://schemas.microsoft.com/office/drawing/2014/main" id="{E95840EF-0741-9835-5204-53202203F37A}"/>
              </a:ext>
            </a:extLst>
          </p:cNvPr>
          <p:cNvGrpSpPr/>
          <p:nvPr/>
        </p:nvGrpSpPr>
        <p:grpSpPr>
          <a:xfrm>
            <a:off x="8031079" y="554832"/>
            <a:ext cx="437620" cy="617331"/>
            <a:chOff x="7410049" y="478631"/>
            <a:chExt cx="437620" cy="829869"/>
          </a:xfrm>
        </p:grpSpPr>
        <p:sp>
          <p:nvSpPr>
            <p:cNvPr id="33" name="TextBox 32">
              <a:extLst>
                <a:ext uri="{FF2B5EF4-FFF2-40B4-BE49-F238E27FC236}">
                  <a16:creationId xmlns:a16="http://schemas.microsoft.com/office/drawing/2014/main" id="{4D26BB21-3E05-5E5A-1B8C-8A33A8690B6A}"/>
                </a:ext>
              </a:extLst>
            </p:cNvPr>
            <p:cNvSpPr txBox="1"/>
            <p:nvPr/>
          </p:nvSpPr>
          <p:spPr bwMode="auto">
            <a:xfrm>
              <a:off x="7410049" y="1139223"/>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34" name="Straight Connector 33">
              <a:extLst>
                <a:ext uri="{FF2B5EF4-FFF2-40B4-BE49-F238E27FC236}">
                  <a16:creationId xmlns:a16="http://schemas.microsoft.com/office/drawing/2014/main" id="{973B551A-0CA2-8C62-9B7E-7372272062DE}"/>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35" name="Group 34">
            <a:extLst>
              <a:ext uri="{FF2B5EF4-FFF2-40B4-BE49-F238E27FC236}">
                <a16:creationId xmlns:a16="http://schemas.microsoft.com/office/drawing/2014/main" id="{EFFA87AB-25A5-83FC-AE97-13F93FB834F5}"/>
              </a:ext>
            </a:extLst>
          </p:cNvPr>
          <p:cNvGrpSpPr/>
          <p:nvPr/>
        </p:nvGrpSpPr>
        <p:grpSpPr>
          <a:xfrm>
            <a:off x="3367642" y="554835"/>
            <a:ext cx="437620" cy="617778"/>
            <a:chOff x="2746612" y="478635"/>
            <a:chExt cx="437620" cy="829848"/>
          </a:xfrm>
        </p:grpSpPr>
        <p:sp>
          <p:nvSpPr>
            <p:cNvPr id="36" name="TextBox 35">
              <a:extLst>
                <a:ext uri="{FF2B5EF4-FFF2-40B4-BE49-F238E27FC236}">
                  <a16:creationId xmlns:a16="http://schemas.microsoft.com/office/drawing/2014/main" id="{E2194526-8FAE-2FFF-F66A-84444D0A0571}"/>
                </a:ext>
              </a:extLst>
            </p:cNvPr>
            <p:cNvSpPr txBox="1"/>
            <p:nvPr/>
          </p:nvSpPr>
          <p:spPr bwMode="auto">
            <a:xfrm>
              <a:off x="2746612" y="1139206"/>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MHz</a:t>
              </a:r>
            </a:p>
          </p:txBody>
        </p:sp>
        <p:cxnSp>
          <p:nvCxnSpPr>
            <p:cNvPr id="37" name="Straight Connector 36">
              <a:extLst>
                <a:ext uri="{FF2B5EF4-FFF2-40B4-BE49-F238E27FC236}">
                  <a16:creationId xmlns:a16="http://schemas.microsoft.com/office/drawing/2014/main" id="{A1328F26-2A01-B021-CA4F-636DAE2495B4}"/>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38" name="Group 37">
            <a:extLst>
              <a:ext uri="{FF2B5EF4-FFF2-40B4-BE49-F238E27FC236}">
                <a16:creationId xmlns:a16="http://schemas.microsoft.com/office/drawing/2014/main" id="{4DECE1E3-4982-B3F5-4446-2B2135D9EAAF}"/>
              </a:ext>
            </a:extLst>
          </p:cNvPr>
          <p:cNvGrpSpPr/>
          <p:nvPr/>
        </p:nvGrpSpPr>
        <p:grpSpPr>
          <a:xfrm>
            <a:off x="5698886" y="557216"/>
            <a:ext cx="437620" cy="593145"/>
            <a:chOff x="5077856" y="481016"/>
            <a:chExt cx="437620" cy="827483"/>
          </a:xfrm>
        </p:grpSpPr>
        <p:sp>
          <p:nvSpPr>
            <p:cNvPr id="39" name="TextBox 38">
              <a:extLst>
                <a:ext uri="{FF2B5EF4-FFF2-40B4-BE49-F238E27FC236}">
                  <a16:creationId xmlns:a16="http://schemas.microsoft.com/office/drawing/2014/main" id="{06D93F33-CDC3-D07E-3313-E09B59CFF860}"/>
                </a:ext>
              </a:extLst>
            </p:cNvPr>
            <p:cNvSpPr txBox="1"/>
            <p:nvPr/>
          </p:nvSpPr>
          <p:spPr bwMode="auto">
            <a:xfrm>
              <a:off x="5077856" y="1139222"/>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MHz</a:t>
              </a:r>
            </a:p>
          </p:txBody>
        </p:sp>
        <p:cxnSp>
          <p:nvCxnSpPr>
            <p:cNvPr id="40" name="Straight Connector 39">
              <a:extLst>
                <a:ext uri="{FF2B5EF4-FFF2-40B4-BE49-F238E27FC236}">
                  <a16:creationId xmlns:a16="http://schemas.microsoft.com/office/drawing/2014/main" id="{28E0D0F0-7896-6786-6622-C3FB9330F62F}"/>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cxnSp>
        <p:nvCxnSpPr>
          <p:cNvPr id="41" name="Straight Connector 40">
            <a:extLst>
              <a:ext uri="{FF2B5EF4-FFF2-40B4-BE49-F238E27FC236}">
                <a16:creationId xmlns:a16="http://schemas.microsoft.com/office/drawing/2014/main" id="{2D6C12D3-E487-83AD-4417-DB2A9F9FA7A8}"/>
              </a:ext>
            </a:extLst>
          </p:cNvPr>
          <p:cNvCxnSpPr>
            <a:cxnSpLocks/>
          </p:cNvCxnSpPr>
          <p:nvPr/>
        </p:nvCxnSpPr>
        <p:spPr bwMode="auto">
          <a:xfrm flipH="1">
            <a:off x="1948775" y="554835"/>
            <a:ext cx="1158" cy="461194"/>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nvGrpSpPr>
          <p:cNvPr id="42" name="Group 41">
            <a:extLst>
              <a:ext uri="{FF2B5EF4-FFF2-40B4-BE49-F238E27FC236}">
                <a16:creationId xmlns:a16="http://schemas.microsoft.com/office/drawing/2014/main" id="{924937D6-2124-EC1B-6629-A0FBA7563F71}"/>
              </a:ext>
            </a:extLst>
          </p:cNvPr>
          <p:cNvGrpSpPr/>
          <p:nvPr/>
        </p:nvGrpSpPr>
        <p:grpSpPr>
          <a:xfrm>
            <a:off x="1706104" y="1423881"/>
            <a:ext cx="437620" cy="590783"/>
            <a:chOff x="1214614" y="1364451"/>
            <a:chExt cx="437620" cy="835476"/>
          </a:xfrm>
        </p:grpSpPr>
        <p:sp>
          <p:nvSpPr>
            <p:cNvPr id="43" name="TextBox 42">
              <a:extLst>
                <a:ext uri="{FF2B5EF4-FFF2-40B4-BE49-F238E27FC236}">
                  <a16:creationId xmlns:a16="http://schemas.microsoft.com/office/drawing/2014/main" id="{5CA15C41-3214-07E6-2828-218D2F0B564F}"/>
                </a:ext>
              </a:extLst>
            </p:cNvPr>
            <p:cNvSpPr txBox="1"/>
            <p:nvPr/>
          </p:nvSpPr>
          <p:spPr bwMode="auto">
            <a:xfrm>
              <a:off x="1214614" y="2030650"/>
              <a:ext cx="437620"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MHz</a:t>
              </a:r>
            </a:p>
          </p:txBody>
        </p:sp>
        <p:cxnSp>
          <p:nvCxnSpPr>
            <p:cNvPr id="44" name="Straight Connector 43">
              <a:extLst>
                <a:ext uri="{FF2B5EF4-FFF2-40B4-BE49-F238E27FC236}">
                  <a16:creationId xmlns:a16="http://schemas.microsoft.com/office/drawing/2014/main" id="{1880AB22-967A-05D1-7E62-D1543C42BF3A}"/>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45" name="Group 44">
            <a:extLst>
              <a:ext uri="{FF2B5EF4-FFF2-40B4-BE49-F238E27FC236}">
                <a16:creationId xmlns:a16="http://schemas.microsoft.com/office/drawing/2014/main" id="{6562D3E2-C8B6-06FA-8785-ABE3334AB711}"/>
              </a:ext>
            </a:extLst>
          </p:cNvPr>
          <p:cNvGrpSpPr/>
          <p:nvPr/>
        </p:nvGrpSpPr>
        <p:grpSpPr>
          <a:xfrm>
            <a:off x="7955360" y="1427062"/>
            <a:ext cx="527388" cy="587602"/>
            <a:chOff x="7364810" y="478631"/>
            <a:chExt cx="527388" cy="829869"/>
          </a:xfrm>
        </p:grpSpPr>
        <p:sp>
          <p:nvSpPr>
            <p:cNvPr id="46" name="TextBox 45">
              <a:extLst>
                <a:ext uri="{FF2B5EF4-FFF2-40B4-BE49-F238E27FC236}">
                  <a16:creationId xmlns:a16="http://schemas.microsoft.com/office/drawing/2014/main" id="{1B9818F9-4A2F-3A7E-22CD-20B37A116D2B}"/>
                </a:ext>
              </a:extLst>
            </p:cNvPr>
            <p:cNvSpPr txBox="1"/>
            <p:nvPr/>
          </p:nvSpPr>
          <p:spPr bwMode="auto">
            <a:xfrm>
              <a:off x="7364810" y="1139223"/>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47" name="Straight Connector 46">
              <a:extLst>
                <a:ext uri="{FF2B5EF4-FFF2-40B4-BE49-F238E27FC236}">
                  <a16:creationId xmlns:a16="http://schemas.microsoft.com/office/drawing/2014/main" id="{CEF78142-6801-38B9-B83E-4C158AB5A53D}"/>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48" name="Group 47">
            <a:extLst>
              <a:ext uri="{FF2B5EF4-FFF2-40B4-BE49-F238E27FC236}">
                <a16:creationId xmlns:a16="http://schemas.microsoft.com/office/drawing/2014/main" id="{B832F897-B29D-5CF1-601D-702DA7F65AA7}"/>
              </a:ext>
            </a:extLst>
          </p:cNvPr>
          <p:cNvGrpSpPr/>
          <p:nvPr/>
        </p:nvGrpSpPr>
        <p:grpSpPr>
          <a:xfrm>
            <a:off x="3292712" y="1427066"/>
            <a:ext cx="527388" cy="587598"/>
            <a:chOff x="2702162" y="478635"/>
            <a:chExt cx="527388" cy="829848"/>
          </a:xfrm>
        </p:grpSpPr>
        <p:sp>
          <p:nvSpPr>
            <p:cNvPr id="49" name="TextBox 48">
              <a:extLst>
                <a:ext uri="{FF2B5EF4-FFF2-40B4-BE49-F238E27FC236}">
                  <a16:creationId xmlns:a16="http://schemas.microsoft.com/office/drawing/2014/main" id="{321A272B-EA4B-AB45-BE68-E8F9723B08FC}"/>
                </a:ext>
              </a:extLst>
            </p:cNvPr>
            <p:cNvSpPr txBox="1"/>
            <p:nvPr/>
          </p:nvSpPr>
          <p:spPr bwMode="auto">
            <a:xfrm>
              <a:off x="2702162" y="1139206"/>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MHz</a:t>
              </a:r>
            </a:p>
          </p:txBody>
        </p:sp>
        <p:cxnSp>
          <p:nvCxnSpPr>
            <p:cNvPr id="50" name="Straight Connector 49">
              <a:extLst>
                <a:ext uri="{FF2B5EF4-FFF2-40B4-BE49-F238E27FC236}">
                  <a16:creationId xmlns:a16="http://schemas.microsoft.com/office/drawing/2014/main" id="{57463289-9AFD-48F9-CA4B-444B1998CF1B}"/>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51" name="Group 50">
            <a:extLst>
              <a:ext uri="{FF2B5EF4-FFF2-40B4-BE49-F238E27FC236}">
                <a16:creationId xmlns:a16="http://schemas.microsoft.com/office/drawing/2014/main" id="{6BA7569A-9A4D-8B61-B5FF-917AFCF7A568}"/>
              </a:ext>
            </a:extLst>
          </p:cNvPr>
          <p:cNvGrpSpPr/>
          <p:nvPr/>
        </p:nvGrpSpPr>
        <p:grpSpPr>
          <a:xfrm>
            <a:off x="5627929" y="1429447"/>
            <a:ext cx="527388" cy="585218"/>
            <a:chOff x="5037379" y="481016"/>
            <a:chExt cx="527388" cy="827483"/>
          </a:xfrm>
        </p:grpSpPr>
        <p:sp>
          <p:nvSpPr>
            <p:cNvPr id="52" name="TextBox 51">
              <a:extLst>
                <a:ext uri="{FF2B5EF4-FFF2-40B4-BE49-F238E27FC236}">
                  <a16:creationId xmlns:a16="http://schemas.microsoft.com/office/drawing/2014/main" id="{98A715DD-DDAC-9924-17ED-6AFAC21CB429}"/>
                </a:ext>
              </a:extLst>
            </p:cNvPr>
            <p:cNvSpPr txBox="1"/>
            <p:nvPr/>
          </p:nvSpPr>
          <p:spPr bwMode="auto">
            <a:xfrm>
              <a:off x="5037379" y="1139222"/>
              <a:ext cx="527388" cy="169277"/>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MHz</a:t>
              </a:r>
            </a:p>
          </p:txBody>
        </p:sp>
        <p:cxnSp>
          <p:nvCxnSpPr>
            <p:cNvPr id="53" name="Straight Connector 52">
              <a:extLst>
                <a:ext uri="{FF2B5EF4-FFF2-40B4-BE49-F238E27FC236}">
                  <a16:creationId xmlns:a16="http://schemas.microsoft.com/office/drawing/2014/main" id="{DCE4E41B-46D2-F159-3EE0-54AA5F9566B7}"/>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54" name="Rounded Rectangle 85">
            <a:extLst>
              <a:ext uri="{FF2B5EF4-FFF2-40B4-BE49-F238E27FC236}">
                <a16:creationId xmlns:a16="http://schemas.microsoft.com/office/drawing/2014/main" id="{7B897B0A-CAE4-4B68-0AB7-45F30C65BD6F}"/>
              </a:ext>
            </a:extLst>
          </p:cNvPr>
          <p:cNvSpPr/>
          <p:nvPr/>
        </p:nvSpPr>
        <p:spPr bwMode="auto">
          <a:xfrm>
            <a:off x="2449830" y="587982"/>
            <a:ext cx="2774462" cy="400317"/>
          </a:xfrm>
          <a:prstGeom prst="roundRect">
            <a:avLst/>
          </a:pr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AM Broadcast</a:t>
            </a:r>
          </a:p>
        </p:txBody>
      </p:sp>
      <p:sp>
        <p:nvSpPr>
          <p:cNvPr id="55" name="Rounded Rectangle 87">
            <a:extLst>
              <a:ext uri="{FF2B5EF4-FFF2-40B4-BE49-F238E27FC236}">
                <a16:creationId xmlns:a16="http://schemas.microsoft.com/office/drawing/2014/main" id="{1E7A4126-5258-1734-1D08-41FD33EC4988}"/>
              </a:ext>
            </a:extLst>
          </p:cNvPr>
          <p:cNvSpPr/>
          <p:nvPr/>
        </p:nvSpPr>
        <p:spPr bwMode="auto">
          <a:xfrm>
            <a:off x="5929655" y="603983"/>
            <a:ext cx="2082775" cy="381046"/>
          </a:xfrm>
          <a:prstGeom prst="roundRect">
            <a:avLst/>
          </a:prstGeom>
          <a:solidFill>
            <a:schemeClr val="bg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b="1" dirty="0">
                <a:solidFill>
                  <a:schemeClr val="bg1"/>
                </a:solidFill>
                <a:latin typeface="Arial" panose="020B0604020202020204" pitchFamily="34" charset="0"/>
                <a:cs typeface="Arial" panose="020B0604020202020204" pitchFamily="34" charset="0"/>
              </a:rPr>
              <a:t>       Marine</a:t>
            </a:r>
          </a:p>
        </p:txBody>
      </p:sp>
      <p:sp>
        <p:nvSpPr>
          <p:cNvPr id="56" name="TextBox 55">
            <a:extLst>
              <a:ext uri="{FF2B5EF4-FFF2-40B4-BE49-F238E27FC236}">
                <a16:creationId xmlns:a16="http://schemas.microsoft.com/office/drawing/2014/main" id="{B2BA3F1E-A6AB-96E0-72D0-69EF656CD53F}"/>
              </a:ext>
            </a:extLst>
          </p:cNvPr>
          <p:cNvSpPr txBox="1"/>
          <p:nvPr/>
        </p:nvSpPr>
        <p:spPr bwMode="auto">
          <a:xfrm>
            <a:off x="1345282" y="700186"/>
            <a:ext cx="410369"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MF</a:t>
            </a:r>
          </a:p>
        </p:txBody>
      </p:sp>
      <p:sp>
        <p:nvSpPr>
          <p:cNvPr id="57" name="TextBox 56">
            <a:extLst>
              <a:ext uri="{FF2B5EF4-FFF2-40B4-BE49-F238E27FC236}">
                <a16:creationId xmlns:a16="http://schemas.microsoft.com/office/drawing/2014/main" id="{E43CF8E8-4A7D-8EAA-CD80-247A2F87784D}"/>
              </a:ext>
            </a:extLst>
          </p:cNvPr>
          <p:cNvSpPr txBox="1"/>
          <p:nvPr/>
        </p:nvSpPr>
        <p:spPr bwMode="auto">
          <a:xfrm>
            <a:off x="1346071" y="1523254"/>
            <a:ext cx="38151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HF</a:t>
            </a:r>
          </a:p>
        </p:txBody>
      </p:sp>
      <p:sp>
        <p:nvSpPr>
          <p:cNvPr id="58" name="Rectangle 57">
            <a:extLst>
              <a:ext uri="{FF2B5EF4-FFF2-40B4-BE49-F238E27FC236}">
                <a16:creationId xmlns:a16="http://schemas.microsoft.com/office/drawing/2014/main" id="{A0DAE227-6EF9-B6F0-F1D5-F6ED0CA8A31F}"/>
              </a:ext>
            </a:extLst>
          </p:cNvPr>
          <p:cNvSpPr/>
          <p:nvPr/>
        </p:nvSpPr>
        <p:spPr bwMode="auto">
          <a:xfrm>
            <a:off x="1966742" y="2353563"/>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Rectangle 58">
            <a:extLst>
              <a:ext uri="{FF2B5EF4-FFF2-40B4-BE49-F238E27FC236}">
                <a16:creationId xmlns:a16="http://schemas.microsoft.com/office/drawing/2014/main" id="{AFDFA112-252E-FF97-ADDF-F95C8A749DBE}"/>
              </a:ext>
            </a:extLst>
          </p:cNvPr>
          <p:cNvSpPr/>
          <p:nvPr/>
        </p:nvSpPr>
        <p:spPr bwMode="auto">
          <a:xfrm>
            <a:off x="3600486" y="2353564"/>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Rectangle 59">
            <a:extLst>
              <a:ext uri="{FF2B5EF4-FFF2-40B4-BE49-F238E27FC236}">
                <a16:creationId xmlns:a16="http://schemas.microsoft.com/office/drawing/2014/main" id="{5F275F84-CBFB-F5D4-0D6A-A0236C502904}"/>
              </a:ext>
            </a:extLst>
          </p:cNvPr>
          <p:cNvSpPr/>
          <p:nvPr/>
        </p:nvSpPr>
        <p:spPr bwMode="auto">
          <a:xfrm>
            <a:off x="5931547" y="2355097"/>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61" name="Group 60">
            <a:extLst>
              <a:ext uri="{FF2B5EF4-FFF2-40B4-BE49-F238E27FC236}">
                <a16:creationId xmlns:a16="http://schemas.microsoft.com/office/drawing/2014/main" id="{5464F3DF-7FEF-0CC3-A992-CE87A5FE3623}"/>
              </a:ext>
            </a:extLst>
          </p:cNvPr>
          <p:cNvGrpSpPr/>
          <p:nvPr/>
        </p:nvGrpSpPr>
        <p:grpSpPr>
          <a:xfrm>
            <a:off x="1748812" y="2354074"/>
            <a:ext cx="527388" cy="640361"/>
            <a:chOff x="1214614" y="1364451"/>
            <a:chExt cx="527388" cy="905589"/>
          </a:xfrm>
        </p:grpSpPr>
        <p:sp>
          <p:nvSpPr>
            <p:cNvPr id="62" name="TextBox 61">
              <a:extLst>
                <a:ext uri="{FF2B5EF4-FFF2-40B4-BE49-F238E27FC236}">
                  <a16:creationId xmlns:a16="http://schemas.microsoft.com/office/drawing/2014/main" id="{9A53D435-21E7-9F43-3076-D34D5679C7E6}"/>
                </a:ext>
              </a:extLst>
            </p:cNvPr>
            <p:cNvSpPr txBox="1"/>
            <p:nvPr/>
          </p:nvSpPr>
          <p:spPr bwMode="auto">
            <a:xfrm>
              <a:off x="1214614" y="2030651"/>
              <a:ext cx="527388"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MHz</a:t>
              </a:r>
            </a:p>
          </p:txBody>
        </p:sp>
        <p:cxnSp>
          <p:nvCxnSpPr>
            <p:cNvPr id="63" name="Straight Connector 62">
              <a:extLst>
                <a:ext uri="{FF2B5EF4-FFF2-40B4-BE49-F238E27FC236}">
                  <a16:creationId xmlns:a16="http://schemas.microsoft.com/office/drawing/2014/main" id="{042E20BD-B0C0-72C8-6F78-896AD732457D}"/>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64" name="Group 63">
            <a:extLst>
              <a:ext uri="{FF2B5EF4-FFF2-40B4-BE49-F238E27FC236}">
                <a16:creationId xmlns:a16="http://schemas.microsoft.com/office/drawing/2014/main" id="{402F645A-B7EF-E865-3D9C-F562FCEBD91F}"/>
              </a:ext>
            </a:extLst>
          </p:cNvPr>
          <p:cNvGrpSpPr/>
          <p:nvPr/>
        </p:nvGrpSpPr>
        <p:grpSpPr>
          <a:xfrm>
            <a:off x="7998068" y="2357256"/>
            <a:ext cx="617157" cy="637020"/>
            <a:chOff x="7364810" y="478631"/>
            <a:chExt cx="617157" cy="899662"/>
          </a:xfrm>
        </p:grpSpPr>
        <p:sp>
          <p:nvSpPr>
            <p:cNvPr id="65" name="TextBox 64">
              <a:extLst>
                <a:ext uri="{FF2B5EF4-FFF2-40B4-BE49-F238E27FC236}">
                  <a16:creationId xmlns:a16="http://schemas.microsoft.com/office/drawing/2014/main" id="{4A041CBF-F798-340D-F9B1-74054AA36EF6}"/>
                </a:ext>
              </a:extLst>
            </p:cNvPr>
            <p:cNvSpPr txBox="1"/>
            <p:nvPr/>
          </p:nvSpPr>
          <p:spPr bwMode="auto">
            <a:xfrm>
              <a:off x="7364810" y="1139223"/>
              <a:ext cx="617157"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66" name="Straight Connector 65">
              <a:extLst>
                <a:ext uri="{FF2B5EF4-FFF2-40B4-BE49-F238E27FC236}">
                  <a16:creationId xmlns:a16="http://schemas.microsoft.com/office/drawing/2014/main" id="{E0191B36-9B8D-BA96-6B11-E0DC5EE48FEC}"/>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67" name="Group 66">
            <a:extLst>
              <a:ext uri="{FF2B5EF4-FFF2-40B4-BE49-F238E27FC236}">
                <a16:creationId xmlns:a16="http://schemas.microsoft.com/office/drawing/2014/main" id="{F573F52F-22FA-E2A4-3151-5F3C7CEB72FD}"/>
              </a:ext>
            </a:extLst>
          </p:cNvPr>
          <p:cNvGrpSpPr/>
          <p:nvPr/>
        </p:nvGrpSpPr>
        <p:grpSpPr>
          <a:xfrm>
            <a:off x="3335420" y="2357260"/>
            <a:ext cx="617157" cy="637013"/>
            <a:chOff x="2702162" y="478635"/>
            <a:chExt cx="617157" cy="899635"/>
          </a:xfrm>
        </p:grpSpPr>
        <p:sp>
          <p:nvSpPr>
            <p:cNvPr id="68" name="TextBox 67">
              <a:extLst>
                <a:ext uri="{FF2B5EF4-FFF2-40B4-BE49-F238E27FC236}">
                  <a16:creationId xmlns:a16="http://schemas.microsoft.com/office/drawing/2014/main" id="{888184A5-1523-D30B-5BC2-C01AC545C7C5}"/>
                </a:ext>
              </a:extLst>
            </p:cNvPr>
            <p:cNvSpPr txBox="1"/>
            <p:nvPr/>
          </p:nvSpPr>
          <p:spPr bwMode="auto">
            <a:xfrm>
              <a:off x="2702162" y="1139205"/>
              <a:ext cx="617157"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100 MHz</a:t>
              </a:r>
            </a:p>
          </p:txBody>
        </p:sp>
        <p:cxnSp>
          <p:nvCxnSpPr>
            <p:cNvPr id="69" name="Straight Connector 68">
              <a:extLst>
                <a:ext uri="{FF2B5EF4-FFF2-40B4-BE49-F238E27FC236}">
                  <a16:creationId xmlns:a16="http://schemas.microsoft.com/office/drawing/2014/main" id="{5C306963-C74F-677E-8A98-C0DA6C6760A7}"/>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70" name="Group 69">
            <a:extLst>
              <a:ext uri="{FF2B5EF4-FFF2-40B4-BE49-F238E27FC236}">
                <a16:creationId xmlns:a16="http://schemas.microsoft.com/office/drawing/2014/main" id="{4A68FD83-64D0-A760-FC38-42724B385377}"/>
              </a:ext>
            </a:extLst>
          </p:cNvPr>
          <p:cNvGrpSpPr/>
          <p:nvPr/>
        </p:nvGrpSpPr>
        <p:grpSpPr>
          <a:xfrm>
            <a:off x="5670637" y="2359641"/>
            <a:ext cx="617157" cy="634778"/>
            <a:chOff x="5037379" y="481016"/>
            <a:chExt cx="617157" cy="897559"/>
          </a:xfrm>
        </p:grpSpPr>
        <p:sp>
          <p:nvSpPr>
            <p:cNvPr id="71" name="TextBox 70">
              <a:extLst>
                <a:ext uri="{FF2B5EF4-FFF2-40B4-BE49-F238E27FC236}">
                  <a16:creationId xmlns:a16="http://schemas.microsoft.com/office/drawing/2014/main" id="{6852C4F4-97FC-DB14-2D58-EB4168828A7D}"/>
                </a:ext>
              </a:extLst>
            </p:cNvPr>
            <p:cNvSpPr txBox="1"/>
            <p:nvPr/>
          </p:nvSpPr>
          <p:spPr bwMode="auto">
            <a:xfrm>
              <a:off x="5037379" y="1139222"/>
              <a:ext cx="617157"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200 MHz</a:t>
              </a:r>
            </a:p>
          </p:txBody>
        </p:sp>
        <p:cxnSp>
          <p:nvCxnSpPr>
            <p:cNvPr id="72" name="Straight Connector 71">
              <a:extLst>
                <a:ext uri="{FF2B5EF4-FFF2-40B4-BE49-F238E27FC236}">
                  <a16:creationId xmlns:a16="http://schemas.microsoft.com/office/drawing/2014/main" id="{3FB5CFF1-593E-F660-BD56-9ADA79F8AB10}"/>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73" name="TextBox 72">
            <a:extLst>
              <a:ext uri="{FF2B5EF4-FFF2-40B4-BE49-F238E27FC236}">
                <a16:creationId xmlns:a16="http://schemas.microsoft.com/office/drawing/2014/main" id="{B3180D0A-6655-87AC-A7B4-236D43135265}"/>
              </a:ext>
            </a:extLst>
          </p:cNvPr>
          <p:cNvSpPr txBox="1"/>
          <p:nvPr/>
        </p:nvSpPr>
        <p:spPr bwMode="auto">
          <a:xfrm>
            <a:off x="1271625" y="2411303"/>
            <a:ext cx="577081"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VHF</a:t>
            </a:r>
          </a:p>
        </p:txBody>
      </p:sp>
      <p:sp>
        <p:nvSpPr>
          <p:cNvPr id="74" name="Rounded Rectangle 23">
            <a:extLst>
              <a:ext uri="{FF2B5EF4-FFF2-40B4-BE49-F238E27FC236}">
                <a16:creationId xmlns:a16="http://schemas.microsoft.com/office/drawing/2014/main" id="{EE473399-A9B0-E2D1-9594-4EF5274F01FE}"/>
              </a:ext>
            </a:extLst>
          </p:cNvPr>
          <p:cNvSpPr/>
          <p:nvPr/>
        </p:nvSpPr>
        <p:spPr bwMode="auto">
          <a:xfrm>
            <a:off x="1066135" y="3127782"/>
            <a:ext cx="7620000" cy="828678"/>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Rectangle 74">
            <a:extLst>
              <a:ext uri="{FF2B5EF4-FFF2-40B4-BE49-F238E27FC236}">
                <a16:creationId xmlns:a16="http://schemas.microsoft.com/office/drawing/2014/main" id="{35207D66-6BD2-24D0-13A6-A5BC29398BF2}"/>
              </a:ext>
            </a:extLst>
          </p:cNvPr>
          <p:cNvSpPr/>
          <p:nvPr/>
        </p:nvSpPr>
        <p:spPr bwMode="auto">
          <a:xfrm>
            <a:off x="1966077" y="3236288"/>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Rectangle 75">
            <a:extLst>
              <a:ext uri="{FF2B5EF4-FFF2-40B4-BE49-F238E27FC236}">
                <a16:creationId xmlns:a16="http://schemas.microsoft.com/office/drawing/2014/main" id="{5ABA8E71-039D-FC49-2C1A-6D3194E8B602}"/>
              </a:ext>
            </a:extLst>
          </p:cNvPr>
          <p:cNvSpPr/>
          <p:nvPr/>
        </p:nvSpPr>
        <p:spPr bwMode="auto">
          <a:xfrm>
            <a:off x="3599821" y="3236289"/>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Rectangle 76">
            <a:extLst>
              <a:ext uri="{FF2B5EF4-FFF2-40B4-BE49-F238E27FC236}">
                <a16:creationId xmlns:a16="http://schemas.microsoft.com/office/drawing/2014/main" id="{15DCFCC1-BC16-A9BA-20B1-871E006D6369}"/>
              </a:ext>
            </a:extLst>
          </p:cNvPr>
          <p:cNvSpPr/>
          <p:nvPr/>
        </p:nvSpPr>
        <p:spPr bwMode="auto">
          <a:xfrm>
            <a:off x="5930882" y="3237822"/>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78" name="Group 77">
            <a:extLst>
              <a:ext uri="{FF2B5EF4-FFF2-40B4-BE49-F238E27FC236}">
                <a16:creationId xmlns:a16="http://schemas.microsoft.com/office/drawing/2014/main" id="{420C49FF-9B2F-3E2D-A96E-CED20BB0DF72}"/>
              </a:ext>
            </a:extLst>
          </p:cNvPr>
          <p:cNvGrpSpPr/>
          <p:nvPr/>
        </p:nvGrpSpPr>
        <p:grpSpPr>
          <a:xfrm>
            <a:off x="1748147" y="3236799"/>
            <a:ext cx="617157" cy="640361"/>
            <a:chOff x="1214614" y="1364451"/>
            <a:chExt cx="617157" cy="905589"/>
          </a:xfrm>
        </p:grpSpPr>
        <p:sp>
          <p:nvSpPr>
            <p:cNvPr id="79" name="TextBox 78">
              <a:extLst>
                <a:ext uri="{FF2B5EF4-FFF2-40B4-BE49-F238E27FC236}">
                  <a16:creationId xmlns:a16="http://schemas.microsoft.com/office/drawing/2014/main" id="{86006A21-E34C-0B1D-DC13-AD60D7F0EBE4}"/>
                </a:ext>
              </a:extLst>
            </p:cNvPr>
            <p:cNvSpPr txBox="1"/>
            <p:nvPr/>
          </p:nvSpPr>
          <p:spPr bwMode="auto">
            <a:xfrm>
              <a:off x="1214614" y="2030651"/>
              <a:ext cx="617157"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300 MHz</a:t>
              </a:r>
            </a:p>
          </p:txBody>
        </p:sp>
        <p:cxnSp>
          <p:nvCxnSpPr>
            <p:cNvPr id="80" name="Straight Connector 79">
              <a:extLst>
                <a:ext uri="{FF2B5EF4-FFF2-40B4-BE49-F238E27FC236}">
                  <a16:creationId xmlns:a16="http://schemas.microsoft.com/office/drawing/2014/main" id="{1E3B52A9-581D-F04A-B236-BD5A402411C2}"/>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81" name="Group 80">
            <a:extLst>
              <a:ext uri="{FF2B5EF4-FFF2-40B4-BE49-F238E27FC236}">
                <a16:creationId xmlns:a16="http://schemas.microsoft.com/office/drawing/2014/main" id="{0B556F77-EA25-B7AB-021D-65901B02C11A}"/>
              </a:ext>
            </a:extLst>
          </p:cNvPr>
          <p:cNvGrpSpPr/>
          <p:nvPr/>
        </p:nvGrpSpPr>
        <p:grpSpPr>
          <a:xfrm>
            <a:off x="7997403" y="3239981"/>
            <a:ext cx="428002" cy="637020"/>
            <a:chOff x="7364810" y="478631"/>
            <a:chExt cx="428002" cy="899662"/>
          </a:xfrm>
        </p:grpSpPr>
        <p:sp>
          <p:nvSpPr>
            <p:cNvPr id="82" name="TextBox 81">
              <a:extLst>
                <a:ext uri="{FF2B5EF4-FFF2-40B4-BE49-F238E27FC236}">
                  <a16:creationId xmlns:a16="http://schemas.microsoft.com/office/drawing/2014/main" id="{E998F36F-109B-D6D3-6197-6635DD1D6F79}"/>
                </a:ext>
              </a:extLst>
            </p:cNvPr>
            <p:cNvSpPr txBox="1"/>
            <p:nvPr/>
          </p:nvSpPr>
          <p:spPr bwMode="auto">
            <a:xfrm>
              <a:off x="7364810" y="1139223"/>
              <a:ext cx="428002" cy="239070"/>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83" name="Straight Connector 82">
              <a:extLst>
                <a:ext uri="{FF2B5EF4-FFF2-40B4-BE49-F238E27FC236}">
                  <a16:creationId xmlns:a16="http://schemas.microsoft.com/office/drawing/2014/main" id="{1DE3AAA6-DC0B-D07C-38EA-8F44028B9363}"/>
                </a:ext>
              </a:extLst>
            </p:cNvPr>
            <p:cNvCxnSpPr/>
            <p:nvPr/>
          </p:nvCxnSpPr>
          <p:spPr bwMode="auto">
            <a:xfrm>
              <a:off x="762952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84" name="Group 83">
            <a:extLst>
              <a:ext uri="{FF2B5EF4-FFF2-40B4-BE49-F238E27FC236}">
                <a16:creationId xmlns:a16="http://schemas.microsoft.com/office/drawing/2014/main" id="{9F61A315-E9D1-DFC0-7E45-C509B6E2A8DD}"/>
              </a:ext>
            </a:extLst>
          </p:cNvPr>
          <p:cNvGrpSpPr/>
          <p:nvPr/>
        </p:nvGrpSpPr>
        <p:grpSpPr>
          <a:xfrm>
            <a:off x="3334755" y="3239985"/>
            <a:ext cx="428002" cy="637013"/>
            <a:chOff x="2702162" y="478635"/>
            <a:chExt cx="428002" cy="899635"/>
          </a:xfrm>
        </p:grpSpPr>
        <p:sp>
          <p:nvSpPr>
            <p:cNvPr id="85" name="TextBox 84">
              <a:extLst>
                <a:ext uri="{FF2B5EF4-FFF2-40B4-BE49-F238E27FC236}">
                  <a16:creationId xmlns:a16="http://schemas.microsoft.com/office/drawing/2014/main" id="{664C992F-A03E-0372-7D5F-FDF618A1D542}"/>
                </a:ext>
              </a:extLst>
            </p:cNvPr>
            <p:cNvSpPr txBox="1"/>
            <p:nvPr/>
          </p:nvSpPr>
          <p:spPr bwMode="auto">
            <a:xfrm>
              <a:off x="2702162" y="1139205"/>
              <a:ext cx="428002"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 GHz</a:t>
              </a:r>
            </a:p>
          </p:txBody>
        </p:sp>
        <p:cxnSp>
          <p:nvCxnSpPr>
            <p:cNvPr id="86" name="Straight Connector 85">
              <a:extLst>
                <a:ext uri="{FF2B5EF4-FFF2-40B4-BE49-F238E27FC236}">
                  <a16:creationId xmlns:a16="http://schemas.microsoft.com/office/drawing/2014/main" id="{708162C2-68FB-67B8-2B5F-7BC1E3E87F6A}"/>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87" name="Group 86">
            <a:extLst>
              <a:ext uri="{FF2B5EF4-FFF2-40B4-BE49-F238E27FC236}">
                <a16:creationId xmlns:a16="http://schemas.microsoft.com/office/drawing/2014/main" id="{CD0BB597-DC3B-B38D-0612-01AA89C15D29}"/>
              </a:ext>
            </a:extLst>
          </p:cNvPr>
          <p:cNvGrpSpPr/>
          <p:nvPr/>
        </p:nvGrpSpPr>
        <p:grpSpPr>
          <a:xfrm>
            <a:off x="5669972" y="3242366"/>
            <a:ext cx="428002" cy="634778"/>
            <a:chOff x="5037379" y="481016"/>
            <a:chExt cx="428002" cy="897559"/>
          </a:xfrm>
        </p:grpSpPr>
        <p:sp>
          <p:nvSpPr>
            <p:cNvPr id="88" name="TextBox 87">
              <a:extLst>
                <a:ext uri="{FF2B5EF4-FFF2-40B4-BE49-F238E27FC236}">
                  <a16:creationId xmlns:a16="http://schemas.microsoft.com/office/drawing/2014/main" id="{69507E30-6D2D-7EC6-459C-A54E88D7A4C3}"/>
                </a:ext>
              </a:extLst>
            </p:cNvPr>
            <p:cNvSpPr txBox="1"/>
            <p:nvPr/>
          </p:nvSpPr>
          <p:spPr bwMode="auto">
            <a:xfrm>
              <a:off x="5037379" y="1139222"/>
              <a:ext cx="428002"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 GHz</a:t>
              </a:r>
            </a:p>
          </p:txBody>
        </p:sp>
        <p:cxnSp>
          <p:nvCxnSpPr>
            <p:cNvPr id="89" name="Straight Connector 88">
              <a:extLst>
                <a:ext uri="{FF2B5EF4-FFF2-40B4-BE49-F238E27FC236}">
                  <a16:creationId xmlns:a16="http://schemas.microsoft.com/office/drawing/2014/main" id="{F7D033D0-91C3-5443-1426-960CEC5A06C1}"/>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90" name="TextBox 89">
            <a:extLst>
              <a:ext uri="{FF2B5EF4-FFF2-40B4-BE49-F238E27FC236}">
                <a16:creationId xmlns:a16="http://schemas.microsoft.com/office/drawing/2014/main" id="{342C0AE4-1AFD-36C0-1764-3A1F14A2FF0A}"/>
              </a:ext>
            </a:extLst>
          </p:cNvPr>
          <p:cNvSpPr txBox="1"/>
          <p:nvPr/>
        </p:nvSpPr>
        <p:spPr bwMode="auto">
          <a:xfrm>
            <a:off x="1270960" y="3294028"/>
            <a:ext cx="589905"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UHF</a:t>
            </a:r>
          </a:p>
        </p:txBody>
      </p:sp>
      <p:sp>
        <p:nvSpPr>
          <p:cNvPr id="91" name="Rounded Rectangle 23">
            <a:extLst>
              <a:ext uri="{FF2B5EF4-FFF2-40B4-BE49-F238E27FC236}">
                <a16:creationId xmlns:a16="http://schemas.microsoft.com/office/drawing/2014/main" id="{84BCA601-6DF6-885D-FEDB-0C41C9AB0358}"/>
              </a:ext>
            </a:extLst>
          </p:cNvPr>
          <p:cNvSpPr/>
          <p:nvPr/>
        </p:nvSpPr>
        <p:spPr bwMode="auto">
          <a:xfrm>
            <a:off x="1047750" y="4080692"/>
            <a:ext cx="7620000" cy="761344"/>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Rectangle 91">
            <a:extLst>
              <a:ext uri="{FF2B5EF4-FFF2-40B4-BE49-F238E27FC236}">
                <a16:creationId xmlns:a16="http://schemas.microsoft.com/office/drawing/2014/main" id="{687AD12D-EE8F-5F9F-18FA-04B9EF26B12C}"/>
              </a:ext>
            </a:extLst>
          </p:cNvPr>
          <p:cNvSpPr/>
          <p:nvPr/>
        </p:nvSpPr>
        <p:spPr bwMode="auto">
          <a:xfrm>
            <a:off x="1967357" y="4167311"/>
            <a:ext cx="1631066" cy="452117"/>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Rectangle 93">
            <a:extLst>
              <a:ext uri="{FF2B5EF4-FFF2-40B4-BE49-F238E27FC236}">
                <a16:creationId xmlns:a16="http://schemas.microsoft.com/office/drawing/2014/main" id="{2AE2299A-3734-EC46-964D-9DFD05EF0A56}"/>
              </a:ext>
            </a:extLst>
          </p:cNvPr>
          <p:cNvSpPr/>
          <p:nvPr/>
        </p:nvSpPr>
        <p:spPr bwMode="auto">
          <a:xfrm>
            <a:off x="3601101" y="4167312"/>
            <a:ext cx="2329834" cy="452116"/>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Rectangle 94">
            <a:extLst>
              <a:ext uri="{FF2B5EF4-FFF2-40B4-BE49-F238E27FC236}">
                <a16:creationId xmlns:a16="http://schemas.microsoft.com/office/drawing/2014/main" id="{19F27FD3-9A6B-F13C-DC28-27045A268484}"/>
              </a:ext>
            </a:extLst>
          </p:cNvPr>
          <p:cNvSpPr/>
          <p:nvPr/>
        </p:nvSpPr>
        <p:spPr bwMode="auto">
          <a:xfrm>
            <a:off x="5932162" y="4168845"/>
            <a:ext cx="2329834" cy="452115"/>
          </a:xfrm>
          <a:prstGeom prst="rect">
            <a:avLst/>
          </a:prstGeom>
          <a:noFill/>
          <a:ln w="31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96" name="Group 95">
            <a:extLst>
              <a:ext uri="{FF2B5EF4-FFF2-40B4-BE49-F238E27FC236}">
                <a16:creationId xmlns:a16="http://schemas.microsoft.com/office/drawing/2014/main" id="{45E2C6E7-6092-293B-E50D-39600F6068AD}"/>
              </a:ext>
            </a:extLst>
          </p:cNvPr>
          <p:cNvGrpSpPr/>
          <p:nvPr/>
        </p:nvGrpSpPr>
        <p:grpSpPr>
          <a:xfrm>
            <a:off x="1749427" y="4167822"/>
            <a:ext cx="428002" cy="640361"/>
            <a:chOff x="1214614" y="1364451"/>
            <a:chExt cx="428002" cy="905589"/>
          </a:xfrm>
        </p:grpSpPr>
        <p:sp>
          <p:nvSpPr>
            <p:cNvPr id="97" name="TextBox 96">
              <a:extLst>
                <a:ext uri="{FF2B5EF4-FFF2-40B4-BE49-F238E27FC236}">
                  <a16:creationId xmlns:a16="http://schemas.microsoft.com/office/drawing/2014/main" id="{2095FDCC-5F1C-06CA-6A2B-7E5D4D8DBF07}"/>
                </a:ext>
              </a:extLst>
            </p:cNvPr>
            <p:cNvSpPr txBox="1"/>
            <p:nvPr/>
          </p:nvSpPr>
          <p:spPr bwMode="auto">
            <a:xfrm>
              <a:off x="1214614" y="2030651"/>
              <a:ext cx="428002" cy="23938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 GHz</a:t>
              </a:r>
            </a:p>
          </p:txBody>
        </p:sp>
        <p:cxnSp>
          <p:nvCxnSpPr>
            <p:cNvPr id="98" name="Straight Connector 97">
              <a:extLst>
                <a:ext uri="{FF2B5EF4-FFF2-40B4-BE49-F238E27FC236}">
                  <a16:creationId xmlns:a16="http://schemas.microsoft.com/office/drawing/2014/main" id="{D5767C14-F71E-B5CD-E170-9F68A14CF034}"/>
                </a:ext>
              </a:extLst>
            </p:cNvPr>
            <p:cNvCxnSpPr/>
            <p:nvPr/>
          </p:nvCxnSpPr>
          <p:spPr bwMode="auto">
            <a:xfrm>
              <a:off x="1428750" y="136445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99" name="Group 98">
            <a:extLst>
              <a:ext uri="{FF2B5EF4-FFF2-40B4-BE49-F238E27FC236}">
                <a16:creationId xmlns:a16="http://schemas.microsoft.com/office/drawing/2014/main" id="{631E84DA-F689-5442-993D-01DE1A6090DA}"/>
              </a:ext>
            </a:extLst>
          </p:cNvPr>
          <p:cNvGrpSpPr/>
          <p:nvPr/>
        </p:nvGrpSpPr>
        <p:grpSpPr>
          <a:xfrm>
            <a:off x="8004255" y="4177829"/>
            <a:ext cx="517770" cy="637020"/>
            <a:chOff x="7364810" y="478631"/>
            <a:chExt cx="517770" cy="899661"/>
          </a:xfrm>
        </p:grpSpPr>
        <p:sp>
          <p:nvSpPr>
            <p:cNvPr id="100" name="TextBox 99">
              <a:extLst>
                <a:ext uri="{FF2B5EF4-FFF2-40B4-BE49-F238E27FC236}">
                  <a16:creationId xmlns:a16="http://schemas.microsoft.com/office/drawing/2014/main" id="{22F6FDE6-7A6E-20D0-AE44-92F2195A5205}"/>
                </a:ext>
              </a:extLst>
            </p:cNvPr>
            <p:cNvSpPr txBox="1"/>
            <p:nvPr/>
          </p:nvSpPr>
          <p:spPr bwMode="auto">
            <a:xfrm>
              <a:off x="7364810" y="1139223"/>
              <a:ext cx="517770" cy="239069"/>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30 GHz</a:t>
              </a:r>
            </a:p>
          </p:txBody>
        </p:sp>
        <p:cxnSp>
          <p:nvCxnSpPr>
            <p:cNvPr id="101" name="Straight Connector 100">
              <a:extLst>
                <a:ext uri="{FF2B5EF4-FFF2-40B4-BE49-F238E27FC236}">
                  <a16:creationId xmlns:a16="http://schemas.microsoft.com/office/drawing/2014/main" id="{3BCCBDAD-9AA1-7434-9AB6-73A078D62B64}"/>
                </a:ext>
              </a:extLst>
            </p:cNvPr>
            <p:cNvCxnSpPr/>
            <p:nvPr/>
          </p:nvCxnSpPr>
          <p:spPr bwMode="auto">
            <a:xfrm>
              <a:off x="7610479" y="478631"/>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2" name="Group 101">
            <a:extLst>
              <a:ext uri="{FF2B5EF4-FFF2-40B4-BE49-F238E27FC236}">
                <a16:creationId xmlns:a16="http://schemas.microsoft.com/office/drawing/2014/main" id="{30FDC5F9-C514-FBF5-11E2-D68D03B98D06}"/>
              </a:ext>
            </a:extLst>
          </p:cNvPr>
          <p:cNvGrpSpPr/>
          <p:nvPr/>
        </p:nvGrpSpPr>
        <p:grpSpPr>
          <a:xfrm>
            <a:off x="3336035" y="4171008"/>
            <a:ext cx="517770" cy="637013"/>
            <a:chOff x="2702162" y="478635"/>
            <a:chExt cx="517770" cy="899635"/>
          </a:xfrm>
        </p:grpSpPr>
        <p:sp>
          <p:nvSpPr>
            <p:cNvPr id="103" name="TextBox 102">
              <a:extLst>
                <a:ext uri="{FF2B5EF4-FFF2-40B4-BE49-F238E27FC236}">
                  <a16:creationId xmlns:a16="http://schemas.microsoft.com/office/drawing/2014/main" id="{FFD7B517-8459-4C99-0853-695E5DB911F3}"/>
                </a:ext>
              </a:extLst>
            </p:cNvPr>
            <p:cNvSpPr txBox="1"/>
            <p:nvPr/>
          </p:nvSpPr>
          <p:spPr bwMode="auto">
            <a:xfrm>
              <a:off x="2702162" y="1139205"/>
              <a:ext cx="517770" cy="239065"/>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10 GHz</a:t>
              </a:r>
            </a:p>
          </p:txBody>
        </p:sp>
        <p:cxnSp>
          <p:nvCxnSpPr>
            <p:cNvPr id="104" name="Straight Connector 103">
              <a:extLst>
                <a:ext uri="{FF2B5EF4-FFF2-40B4-BE49-F238E27FC236}">
                  <a16:creationId xmlns:a16="http://schemas.microsoft.com/office/drawing/2014/main" id="{F59E6C80-1B2D-AE03-77B1-3C90E20A6F59}"/>
                </a:ext>
              </a:extLst>
            </p:cNvPr>
            <p:cNvCxnSpPr/>
            <p:nvPr/>
          </p:nvCxnSpPr>
          <p:spPr bwMode="auto">
            <a:xfrm>
              <a:off x="2966248" y="478635"/>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grpSp>
        <p:nvGrpSpPr>
          <p:cNvPr id="105" name="Group 104">
            <a:extLst>
              <a:ext uri="{FF2B5EF4-FFF2-40B4-BE49-F238E27FC236}">
                <a16:creationId xmlns:a16="http://schemas.microsoft.com/office/drawing/2014/main" id="{DE698442-36C7-ACA7-3E78-E7F5D5635555}"/>
              </a:ext>
            </a:extLst>
          </p:cNvPr>
          <p:cNvGrpSpPr/>
          <p:nvPr/>
        </p:nvGrpSpPr>
        <p:grpSpPr>
          <a:xfrm>
            <a:off x="5671252" y="4173389"/>
            <a:ext cx="517770" cy="634778"/>
            <a:chOff x="5037379" y="481016"/>
            <a:chExt cx="517770" cy="897559"/>
          </a:xfrm>
        </p:grpSpPr>
        <p:sp>
          <p:nvSpPr>
            <p:cNvPr id="106" name="TextBox 105">
              <a:extLst>
                <a:ext uri="{FF2B5EF4-FFF2-40B4-BE49-F238E27FC236}">
                  <a16:creationId xmlns:a16="http://schemas.microsoft.com/office/drawing/2014/main" id="{B365066A-7B56-0C49-7B9B-9F4B3E9DB4B8}"/>
                </a:ext>
              </a:extLst>
            </p:cNvPr>
            <p:cNvSpPr txBox="1"/>
            <p:nvPr/>
          </p:nvSpPr>
          <p:spPr bwMode="auto">
            <a:xfrm>
              <a:off x="5037379" y="1139222"/>
              <a:ext cx="517770" cy="239353"/>
            </a:xfrm>
            <a:prstGeom prst="rect">
              <a:avLst/>
            </a:prstGeom>
            <a:noFill/>
            <a:ln w="9525">
              <a:noFill/>
              <a:miter lim="800000"/>
              <a:headEnd/>
              <a:tailEnd/>
            </a:ln>
          </p:spPr>
          <p:txBody>
            <a:bodyPr wrap="none" lIns="0" tIns="0" rIns="0" bIns="0" rtlCol="0">
              <a:spAutoFit/>
            </a:bodyPr>
            <a:lstStyle/>
            <a:p>
              <a:r>
                <a:rPr lang="en-US" sz="1100" dirty="0">
                  <a:solidFill>
                    <a:srgbClr val="FFFF00"/>
                  </a:solidFill>
                  <a:latin typeface="Verdana" pitchFamily="34" charset="0"/>
                </a:rPr>
                <a:t>20 GHz</a:t>
              </a:r>
            </a:p>
          </p:txBody>
        </p:sp>
        <p:cxnSp>
          <p:nvCxnSpPr>
            <p:cNvPr id="107" name="Straight Connector 106">
              <a:extLst>
                <a:ext uri="{FF2B5EF4-FFF2-40B4-BE49-F238E27FC236}">
                  <a16:creationId xmlns:a16="http://schemas.microsoft.com/office/drawing/2014/main" id="{1396CDE7-57CE-5FA9-D88D-A4F96FF71182}"/>
                </a:ext>
              </a:extLst>
            </p:cNvPr>
            <p:cNvCxnSpPr/>
            <p:nvPr/>
          </p:nvCxnSpPr>
          <p:spPr bwMode="auto">
            <a:xfrm>
              <a:off x="5300667" y="481016"/>
              <a:ext cx="0" cy="64008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108" name="TextBox 107">
            <a:extLst>
              <a:ext uri="{FF2B5EF4-FFF2-40B4-BE49-F238E27FC236}">
                <a16:creationId xmlns:a16="http://schemas.microsoft.com/office/drawing/2014/main" id="{8895B0E4-7C32-572A-8CED-5175B03CFC85}"/>
              </a:ext>
            </a:extLst>
          </p:cNvPr>
          <p:cNvSpPr txBox="1"/>
          <p:nvPr/>
        </p:nvSpPr>
        <p:spPr bwMode="auto">
          <a:xfrm>
            <a:off x="1272240" y="4225051"/>
            <a:ext cx="564257" cy="307777"/>
          </a:xfrm>
          <a:prstGeom prst="rect">
            <a:avLst/>
          </a:prstGeom>
          <a:noFill/>
          <a:ln w="9525">
            <a:noFill/>
            <a:miter lim="800000"/>
            <a:headEnd/>
            <a:tailEnd/>
          </a:ln>
        </p:spPr>
        <p:txBody>
          <a:bodyPr wrap="none" lIns="0" tIns="0" rIns="0" bIns="0" rtlCol="0">
            <a:spAutoFit/>
          </a:bodyPr>
          <a:lstStyle/>
          <a:p>
            <a:r>
              <a:rPr lang="en-US" sz="2000" b="1" dirty="0">
                <a:solidFill>
                  <a:schemeClr val="bg1"/>
                </a:solidFill>
                <a:latin typeface="Verdana" pitchFamily="34" charset="0"/>
              </a:rPr>
              <a:t>SHF</a:t>
            </a:r>
          </a:p>
        </p:txBody>
      </p:sp>
      <p:sp>
        <p:nvSpPr>
          <p:cNvPr id="109" name="Rounded Rectangle 86">
            <a:extLst>
              <a:ext uri="{FF2B5EF4-FFF2-40B4-BE49-F238E27FC236}">
                <a16:creationId xmlns:a16="http://schemas.microsoft.com/office/drawing/2014/main" id="{B29AF232-9ED8-547B-779E-ED93F18A0624}"/>
              </a:ext>
            </a:extLst>
          </p:cNvPr>
          <p:cNvSpPr/>
          <p:nvPr/>
        </p:nvSpPr>
        <p:spPr bwMode="auto">
          <a:xfrm>
            <a:off x="5372049" y="565000"/>
            <a:ext cx="474479" cy="442585"/>
          </a:xfrm>
          <a:prstGeom prst="roundRect">
            <a:avLst/>
          </a:prstGeom>
          <a:solidFill>
            <a:srgbClr val="FF0000"/>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160M</a:t>
            </a:r>
          </a:p>
        </p:txBody>
      </p:sp>
      <p:sp>
        <p:nvSpPr>
          <p:cNvPr id="110" name="Rounded Rectangle 101">
            <a:extLst>
              <a:ext uri="{FF2B5EF4-FFF2-40B4-BE49-F238E27FC236}">
                <a16:creationId xmlns:a16="http://schemas.microsoft.com/office/drawing/2014/main" id="{04E0E12F-4F88-47F5-E2DD-213B3D9252C3}"/>
              </a:ext>
            </a:extLst>
          </p:cNvPr>
          <p:cNvSpPr/>
          <p:nvPr/>
        </p:nvSpPr>
        <p:spPr bwMode="auto">
          <a:xfrm>
            <a:off x="7555188" y="1415898"/>
            <a:ext cx="113208" cy="500185"/>
          </a:xfrm>
          <a:prstGeom prst="roundRect">
            <a:avLst/>
          </a:prstGeom>
          <a:solidFill>
            <a:srgbClr val="99FF99"/>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latin typeface="Arial" panose="020B0604020202020204" pitchFamily="34" charset="0"/>
                <a:cs typeface="Arial" panose="020B0604020202020204" pitchFamily="34" charset="0"/>
              </a:rPr>
              <a:t>CB</a:t>
            </a:r>
          </a:p>
        </p:txBody>
      </p:sp>
      <p:sp>
        <p:nvSpPr>
          <p:cNvPr id="111" name="Rounded Rectangle 92">
            <a:extLst>
              <a:ext uri="{FF2B5EF4-FFF2-40B4-BE49-F238E27FC236}">
                <a16:creationId xmlns:a16="http://schemas.microsoft.com/office/drawing/2014/main" id="{6BF14766-9696-E91A-232C-0D3E8A3C8E1D}"/>
              </a:ext>
            </a:extLst>
          </p:cNvPr>
          <p:cNvSpPr/>
          <p:nvPr/>
        </p:nvSpPr>
        <p:spPr bwMode="auto">
          <a:xfrm>
            <a:off x="2072005" y="1394556"/>
            <a:ext cx="119064"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80M</a:t>
            </a:r>
          </a:p>
        </p:txBody>
      </p:sp>
      <p:sp>
        <p:nvSpPr>
          <p:cNvPr id="112" name="Rounded Rectangle 93">
            <a:extLst>
              <a:ext uri="{FF2B5EF4-FFF2-40B4-BE49-F238E27FC236}">
                <a16:creationId xmlns:a16="http://schemas.microsoft.com/office/drawing/2014/main" id="{40CCD34D-B932-C2D8-5649-82DD640A51E5}"/>
              </a:ext>
            </a:extLst>
          </p:cNvPr>
          <p:cNvSpPr/>
          <p:nvPr/>
        </p:nvSpPr>
        <p:spPr bwMode="auto">
          <a:xfrm>
            <a:off x="2891254" y="1389777"/>
            <a:ext cx="71339"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40M</a:t>
            </a:r>
          </a:p>
        </p:txBody>
      </p:sp>
      <p:sp>
        <p:nvSpPr>
          <p:cNvPr id="113" name="Rounded Rectangle 94">
            <a:extLst>
              <a:ext uri="{FF2B5EF4-FFF2-40B4-BE49-F238E27FC236}">
                <a16:creationId xmlns:a16="http://schemas.microsoft.com/office/drawing/2014/main" id="{407B5B7E-0C19-7D89-9BD9-2ABB5D7FEE64}"/>
              </a:ext>
            </a:extLst>
          </p:cNvPr>
          <p:cNvSpPr/>
          <p:nvPr/>
        </p:nvSpPr>
        <p:spPr bwMode="auto">
          <a:xfrm>
            <a:off x="3612828" y="1389761"/>
            <a:ext cx="4572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30M</a:t>
            </a:r>
          </a:p>
        </p:txBody>
      </p:sp>
      <p:sp>
        <p:nvSpPr>
          <p:cNvPr id="114" name="Rounded Rectangle 95">
            <a:extLst>
              <a:ext uri="{FF2B5EF4-FFF2-40B4-BE49-F238E27FC236}">
                <a16:creationId xmlns:a16="http://schemas.microsoft.com/office/drawing/2014/main" id="{FCFBEF7F-1D78-F1D2-3781-BAFBA3321DA3}"/>
              </a:ext>
            </a:extLst>
          </p:cNvPr>
          <p:cNvSpPr/>
          <p:nvPr/>
        </p:nvSpPr>
        <p:spPr bwMode="auto">
          <a:xfrm>
            <a:off x="4525647" y="1394556"/>
            <a:ext cx="8000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20M</a:t>
            </a:r>
          </a:p>
        </p:txBody>
      </p:sp>
      <p:sp>
        <p:nvSpPr>
          <p:cNvPr id="116" name="Rounded Rectangle 96">
            <a:extLst>
              <a:ext uri="{FF2B5EF4-FFF2-40B4-BE49-F238E27FC236}">
                <a16:creationId xmlns:a16="http://schemas.microsoft.com/office/drawing/2014/main" id="{AE3BEC23-92EF-5937-D5FC-BC0DA48727A2}"/>
              </a:ext>
            </a:extLst>
          </p:cNvPr>
          <p:cNvSpPr/>
          <p:nvPr/>
        </p:nvSpPr>
        <p:spPr bwMode="auto">
          <a:xfrm>
            <a:off x="5463941" y="1389777"/>
            <a:ext cx="27432"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17M</a:t>
            </a:r>
          </a:p>
        </p:txBody>
      </p:sp>
      <p:sp>
        <p:nvSpPr>
          <p:cNvPr id="117" name="Rounded Rectangle 97">
            <a:extLst>
              <a:ext uri="{FF2B5EF4-FFF2-40B4-BE49-F238E27FC236}">
                <a16:creationId xmlns:a16="http://schemas.microsoft.com/office/drawing/2014/main" id="{BC3F9FA1-A9FC-9D07-C4D4-54E8083E6FE3}"/>
              </a:ext>
            </a:extLst>
          </p:cNvPr>
          <p:cNvSpPr/>
          <p:nvPr/>
        </p:nvSpPr>
        <p:spPr bwMode="auto">
          <a:xfrm>
            <a:off x="6149797" y="1389761"/>
            <a:ext cx="11320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15M</a:t>
            </a:r>
          </a:p>
        </p:txBody>
      </p:sp>
      <p:sp>
        <p:nvSpPr>
          <p:cNvPr id="118" name="Rounded Rectangle 98">
            <a:extLst>
              <a:ext uri="{FF2B5EF4-FFF2-40B4-BE49-F238E27FC236}">
                <a16:creationId xmlns:a16="http://schemas.microsoft.com/office/drawing/2014/main" id="{F11D288F-AA09-6FE7-E540-EC014A39CEA7}"/>
              </a:ext>
            </a:extLst>
          </p:cNvPr>
          <p:cNvSpPr/>
          <p:nvPr/>
        </p:nvSpPr>
        <p:spPr bwMode="auto">
          <a:xfrm>
            <a:off x="7045225" y="1389745"/>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12M</a:t>
            </a:r>
          </a:p>
        </p:txBody>
      </p:sp>
      <p:sp>
        <p:nvSpPr>
          <p:cNvPr id="119" name="Rounded Rectangle 99">
            <a:extLst>
              <a:ext uri="{FF2B5EF4-FFF2-40B4-BE49-F238E27FC236}">
                <a16:creationId xmlns:a16="http://schemas.microsoft.com/office/drawing/2014/main" id="{2F810AE8-CC0A-9EBE-C015-64C9DCF76C31}"/>
              </a:ext>
            </a:extLst>
          </p:cNvPr>
          <p:cNvSpPr/>
          <p:nvPr/>
        </p:nvSpPr>
        <p:spPr bwMode="auto">
          <a:xfrm>
            <a:off x="7777479" y="1394556"/>
            <a:ext cx="4095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10M</a:t>
            </a:r>
          </a:p>
        </p:txBody>
      </p:sp>
      <p:sp>
        <p:nvSpPr>
          <p:cNvPr id="120" name="Rounded Rectangle 100">
            <a:extLst>
              <a:ext uri="{FF2B5EF4-FFF2-40B4-BE49-F238E27FC236}">
                <a16:creationId xmlns:a16="http://schemas.microsoft.com/office/drawing/2014/main" id="{D8973D7A-A71E-3FCD-C4F0-A7DA79E1D07D}"/>
              </a:ext>
            </a:extLst>
          </p:cNvPr>
          <p:cNvSpPr/>
          <p:nvPr/>
        </p:nvSpPr>
        <p:spPr bwMode="auto">
          <a:xfrm>
            <a:off x="2466873" y="1388157"/>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60M</a:t>
            </a:r>
          </a:p>
        </p:txBody>
      </p:sp>
      <p:sp>
        <p:nvSpPr>
          <p:cNvPr id="121" name="Rounded Rectangle 104">
            <a:extLst>
              <a:ext uri="{FF2B5EF4-FFF2-40B4-BE49-F238E27FC236}">
                <a16:creationId xmlns:a16="http://schemas.microsoft.com/office/drawing/2014/main" id="{0AF76AF7-8A5A-FB7D-A16A-C0859BBE135F}"/>
              </a:ext>
            </a:extLst>
          </p:cNvPr>
          <p:cNvSpPr/>
          <p:nvPr/>
        </p:nvSpPr>
        <p:spPr bwMode="auto">
          <a:xfrm>
            <a:off x="3327400" y="2319911"/>
            <a:ext cx="452438"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FM</a:t>
            </a:r>
            <a:endParaRPr lang="en-US" sz="400" b="1" dirty="0">
              <a:solidFill>
                <a:schemeClr val="bg1"/>
              </a:solidFill>
              <a:latin typeface="Arial" panose="020B0604020202020204" pitchFamily="34" charset="0"/>
              <a:cs typeface="Arial" panose="020B0604020202020204" pitchFamily="34" charset="0"/>
            </a:endParaRPr>
          </a:p>
        </p:txBody>
      </p:sp>
      <p:sp>
        <p:nvSpPr>
          <p:cNvPr id="122" name="Rounded Rectangle 105">
            <a:extLst>
              <a:ext uri="{FF2B5EF4-FFF2-40B4-BE49-F238E27FC236}">
                <a16:creationId xmlns:a16="http://schemas.microsoft.com/office/drawing/2014/main" id="{EC9B68A8-3544-C1D7-6098-2EA2A54B81CC}"/>
              </a:ext>
            </a:extLst>
          </p:cNvPr>
          <p:cNvSpPr/>
          <p:nvPr/>
        </p:nvSpPr>
        <p:spPr bwMode="auto">
          <a:xfrm>
            <a:off x="2538413" y="2319911"/>
            <a:ext cx="381000" cy="500185"/>
          </a:xfrm>
          <a:prstGeom prst="roundRect">
            <a:avLst/>
          </a:prstGeom>
          <a:solidFill>
            <a:srgbClr val="FF33CC"/>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050" b="1" i="0" u="none" strike="noStrike" cap="none" normalizeH="0" baseline="0" dirty="0">
                <a:ln>
                  <a:noFill/>
                </a:ln>
                <a:solidFill>
                  <a:schemeClr val="bg1"/>
                </a:solidFill>
                <a:effectLst/>
                <a:latin typeface="Arial" panose="020B0604020202020204" pitchFamily="34" charset="0"/>
                <a:cs typeface="Arial" panose="020B0604020202020204" pitchFamily="34" charset="0"/>
              </a:rPr>
              <a:t>TV</a:t>
            </a:r>
          </a:p>
        </p:txBody>
      </p:sp>
      <p:sp>
        <p:nvSpPr>
          <p:cNvPr id="124" name="Rounded Rectangle 106">
            <a:extLst>
              <a:ext uri="{FF2B5EF4-FFF2-40B4-BE49-F238E27FC236}">
                <a16:creationId xmlns:a16="http://schemas.microsoft.com/office/drawing/2014/main" id="{9B699EBD-A1EF-91FA-052E-47CDF8AB110E}"/>
              </a:ext>
            </a:extLst>
          </p:cNvPr>
          <p:cNvSpPr/>
          <p:nvPr/>
        </p:nvSpPr>
        <p:spPr bwMode="auto">
          <a:xfrm>
            <a:off x="3017838" y="2319911"/>
            <a:ext cx="309562"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192" name="Rounded Rectangle 107">
            <a:extLst>
              <a:ext uri="{FF2B5EF4-FFF2-40B4-BE49-F238E27FC236}">
                <a16:creationId xmlns:a16="http://schemas.microsoft.com/office/drawing/2014/main" id="{C4AEF125-A308-BC1E-BD05-795D6C304C29}"/>
              </a:ext>
            </a:extLst>
          </p:cNvPr>
          <p:cNvSpPr/>
          <p:nvPr/>
        </p:nvSpPr>
        <p:spPr bwMode="auto">
          <a:xfrm>
            <a:off x="5308600" y="2319911"/>
            <a:ext cx="889000" cy="500185"/>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03" name="Rounded Rectangle 108">
            <a:extLst>
              <a:ext uri="{FF2B5EF4-FFF2-40B4-BE49-F238E27FC236}">
                <a16:creationId xmlns:a16="http://schemas.microsoft.com/office/drawing/2014/main" id="{1EEB7F2E-BF6B-33AB-E20C-E59B06693722}"/>
              </a:ext>
            </a:extLst>
          </p:cNvPr>
          <p:cNvSpPr/>
          <p:nvPr/>
        </p:nvSpPr>
        <p:spPr bwMode="auto">
          <a:xfrm>
            <a:off x="3778250" y="2326261"/>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AVIATION</a:t>
            </a:r>
          </a:p>
        </p:txBody>
      </p:sp>
      <p:sp>
        <p:nvSpPr>
          <p:cNvPr id="215" name="Rounded Rectangle 109">
            <a:extLst>
              <a:ext uri="{FF2B5EF4-FFF2-40B4-BE49-F238E27FC236}">
                <a16:creationId xmlns:a16="http://schemas.microsoft.com/office/drawing/2014/main" id="{12B707B4-D44B-A5C3-2A4E-106F22455552}"/>
              </a:ext>
            </a:extLst>
          </p:cNvPr>
          <p:cNvSpPr/>
          <p:nvPr/>
        </p:nvSpPr>
        <p:spPr bwMode="auto">
          <a:xfrm>
            <a:off x="1956221" y="2321752"/>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LOW</a:t>
            </a:r>
          </a:p>
        </p:txBody>
      </p:sp>
      <p:sp>
        <p:nvSpPr>
          <p:cNvPr id="225" name="Rounded Rectangle 110">
            <a:extLst>
              <a:ext uri="{FF2B5EF4-FFF2-40B4-BE49-F238E27FC236}">
                <a16:creationId xmlns:a16="http://schemas.microsoft.com/office/drawing/2014/main" id="{0D3DEE7F-009E-6DE5-1422-0C81D1A2CAF7}"/>
              </a:ext>
            </a:extLst>
          </p:cNvPr>
          <p:cNvSpPr/>
          <p:nvPr/>
        </p:nvSpPr>
        <p:spPr bwMode="auto">
          <a:xfrm>
            <a:off x="4713707" y="2321751"/>
            <a:ext cx="59171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VHF-</a:t>
            </a:r>
          </a:p>
          <a:p>
            <a:pPr algn="ctr"/>
            <a:r>
              <a:rPr lang="en-US" sz="700" b="1" dirty="0">
                <a:latin typeface="Arial" panose="020B0604020202020204" pitchFamily="34" charset="0"/>
                <a:cs typeface="Arial" panose="020B0604020202020204" pitchFamily="34" charset="0"/>
              </a:rPr>
              <a:t>HIGH</a:t>
            </a:r>
          </a:p>
        </p:txBody>
      </p:sp>
      <p:sp>
        <p:nvSpPr>
          <p:cNvPr id="234" name="Rounded Rectangle 111">
            <a:extLst>
              <a:ext uri="{FF2B5EF4-FFF2-40B4-BE49-F238E27FC236}">
                <a16:creationId xmlns:a16="http://schemas.microsoft.com/office/drawing/2014/main" id="{2FEC29D1-C578-1B43-F4EE-B45C5278002A}"/>
              </a:ext>
            </a:extLst>
          </p:cNvPr>
          <p:cNvSpPr/>
          <p:nvPr/>
        </p:nvSpPr>
        <p:spPr bwMode="auto">
          <a:xfrm>
            <a:off x="4974728" y="2319927"/>
            <a:ext cx="80963" cy="500185"/>
          </a:xfrm>
          <a:prstGeom prst="roundRect">
            <a:avLst/>
          </a:prstGeom>
          <a:solidFill>
            <a:srgbClr val="0000FF"/>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WEATHER</a:t>
            </a:r>
          </a:p>
        </p:txBody>
      </p:sp>
      <p:sp>
        <p:nvSpPr>
          <p:cNvPr id="235" name="Rounded Rectangle 101">
            <a:extLst>
              <a:ext uri="{FF2B5EF4-FFF2-40B4-BE49-F238E27FC236}">
                <a16:creationId xmlns:a16="http://schemas.microsoft.com/office/drawing/2014/main" id="{2B47F308-183C-9101-939C-33C8A7A66489}"/>
              </a:ext>
            </a:extLst>
          </p:cNvPr>
          <p:cNvSpPr/>
          <p:nvPr/>
        </p:nvSpPr>
        <p:spPr bwMode="auto">
          <a:xfrm>
            <a:off x="2427606" y="2329436"/>
            <a:ext cx="1079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6M</a:t>
            </a:r>
          </a:p>
        </p:txBody>
      </p:sp>
      <p:sp>
        <p:nvSpPr>
          <p:cNvPr id="236" name="Rounded Rectangle 102">
            <a:extLst>
              <a:ext uri="{FF2B5EF4-FFF2-40B4-BE49-F238E27FC236}">
                <a16:creationId xmlns:a16="http://schemas.microsoft.com/office/drawing/2014/main" id="{3D96C3B1-84F3-80D5-D565-880C261F3E79}"/>
              </a:ext>
            </a:extLst>
          </p:cNvPr>
          <p:cNvSpPr/>
          <p:nvPr/>
        </p:nvSpPr>
        <p:spPr bwMode="auto">
          <a:xfrm>
            <a:off x="4624705" y="2329436"/>
            <a:ext cx="80963"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2M</a:t>
            </a:r>
          </a:p>
        </p:txBody>
      </p:sp>
      <p:sp>
        <p:nvSpPr>
          <p:cNvPr id="237" name="Rounded Rectangle 103">
            <a:extLst>
              <a:ext uri="{FF2B5EF4-FFF2-40B4-BE49-F238E27FC236}">
                <a16:creationId xmlns:a16="http://schemas.microsoft.com/office/drawing/2014/main" id="{9C13388A-5519-218F-F2D0-B0CD6564FBDA}"/>
              </a:ext>
            </a:extLst>
          </p:cNvPr>
          <p:cNvSpPr/>
          <p:nvPr/>
        </p:nvSpPr>
        <p:spPr bwMode="auto">
          <a:xfrm>
            <a:off x="6356668" y="2329436"/>
            <a:ext cx="1412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1.25M</a:t>
            </a:r>
          </a:p>
        </p:txBody>
      </p:sp>
      <p:sp>
        <p:nvSpPr>
          <p:cNvPr id="238" name="Rounded Rectangle 120">
            <a:extLst>
              <a:ext uri="{FF2B5EF4-FFF2-40B4-BE49-F238E27FC236}">
                <a16:creationId xmlns:a16="http://schemas.microsoft.com/office/drawing/2014/main" id="{2C1E3121-2777-E2D8-2B1C-095C0B44C311}"/>
              </a:ext>
            </a:extLst>
          </p:cNvPr>
          <p:cNvSpPr/>
          <p:nvPr/>
        </p:nvSpPr>
        <p:spPr bwMode="auto">
          <a:xfrm>
            <a:off x="2355850" y="3236288"/>
            <a:ext cx="508000" cy="457728"/>
          </a:xfrm>
          <a:prstGeom prst="roundRect">
            <a:avLst/>
          </a:prstGeom>
          <a:solidFill>
            <a:srgbClr val="FF33CC"/>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050" b="1" dirty="0">
                <a:solidFill>
                  <a:schemeClr val="bg1"/>
                </a:solidFill>
                <a:latin typeface="Arial" panose="020B0604020202020204" pitchFamily="34" charset="0"/>
                <a:cs typeface="Arial" panose="020B0604020202020204" pitchFamily="34" charset="0"/>
              </a:rPr>
              <a:t>TV</a:t>
            </a:r>
          </a:p>
        </p:txBody>
      </p:sp>
      <p:sp>
        <p:nvSpPr>
          <p:cNvPr id="239" name="Rounded Rectangle 121">
            <a:extLst>
              <a:ext uri="{FF2B5EF4-FFF2-40B4-BE49-F238E27FC236}">
                <a16:creationId xmlns:a16="http://schemas.microsoft.com/office/drawing/2014/main" id="{738E5B48-3446-40ED-AC6B-19CB7D6C2930}"/>
              </a:ext>
            </a:extLst>
          </p:cNvPr>
          <p:cNvSpPr/>
          <p:nvPr/>
        </p:nvSpPr>
        <p:spPr bwMode="auto">
          <a:xfrm>
            <a:off x="3110877" y="3236288"/>
            <a:ext cx="174603"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2G  CELL PHONES</a:t>
            </a:r>
          </a:p>
        </p:txBody>
      </p:sp>
      <p:sp>
        <p:nvSpPr>
          <p:cNvPr id="240" name="Rounded Rectangle 123">
            <a:extLst>
              <a:ext uri="{FF2B5EF4-FFF2-40B4-BE49-F238E27FC236}">
                <a16:creationId xmlns:a16="http://schemas.microsoft.com/office/drawing/2014/main" id="{0F2BE612-F1BF-E0A3-0F92-E044490E496B}"/>
              </a:ext>
            </a:extLst>
          </p:cNvPr>
          <p:cNvSpPr/>
          <p:nvPr/>
        </p:nvSpPr>
        <p:spPr bwMode="auto">
          <a:xfrm>
            <a:off x="2277588" y="3201767"/>
            <a:ext cx="107950" cy="500185"/>
          </a:xfrm>
          <a:prstGeom prst="roundRect">
            <a:avLst/>
          </a:prstGeom>
          <a:solidFill>
            <a:srgbClr val="0000CC"/>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500" b="1" dirty="0">
                <a:solidFill>
                  <a:schemeClr val="bg1"/>
                </a:solidFill>
                <a:latin typeface="Arial" panose="020B0604020202020204" pitchFamily="34" charset="0"/>
                <a:cs typeface="Arial" panose="020B0604020202020204" pitchFamily="34" charset="0"/>
              </a:rPr>
              <a:t>FRS/GMRS</a:t>
            </a:r>
          </a:p>
        </p:txBody>
      </p:sp>
      <p:sp>
        <p:nvSpPr>
          <p:cNvPr id="241" name="Rounded Rectangle 121">
            <a:extLst>
              <a:ext uri="{FF2B5EF4-FFF2-40B4-BE49-F238E27FC236}">
                <a16:creationId xmlns:a16="http://schemas.microsoft.com/office/drawing/2014/main" id="{0DAF911C-7B4C-EB6A-3DD0-36D3FACE7149}"/>
              </a:ext>
            </a:extLst>
          </p:cNvPr>
          <p:cNvSpPr/>
          <p:nvPr/>
        </p:nvSpPr>
        <p:spPr bwMode="auto">
          <a:xfrm>
            <a:off x="7041069" y="3236288"/>
            <a:ext cx="283656" cy="452963"/>
          </a:xfrm>
          <a:prstGeom prst="round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US" sz="600" b="1" dirty="0">
                <a:solidFill>
                  <a:srgbClr val="0000FF"/>
                </a:solidFill>
                <a:latin typeface="Arial" panose="020B0604020202020204" pitchFamily="34" charset="0"/>
                <a:cs typeface="Arial" panose="020B0604020202020204" pitchFamily="34" charset="0"/>
              </a:rPr>
              <a:t>3G  CELL PHONES</a:t>
            </a:r>
          </a:p>
        </p:txBody>
      </p:sp>
      <p:sp>
        <p:nvSpPr>
          <p:cNvPr id="242" name="Rounded Rectangle 115">
            <a:extLst>
              <a:ext uri="{FF2B5EF4-FFF2-40B4-BE49-F238E27FC236}">
                <a16:creationId xmlns:a16="http://schemas.microsoft.com/office/drawing/2014/main" id="{FA00BE1B-9942-A6C8-F1DC-6D5BAF607A68}"/>
              </a:ext>
            </a:extLst>
          </p:cNvPr>
          <p:cNvSpPr/>
          <p:nvPr/>
        </p:nvSpPr>
        <p:spPr bwMode="auto">
          <a:xfrm>
            <a:off x="2206943" y="3208116"/>
            <a:ext cx="77787"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70cm</a:t>
            </a:r>
          </a:p>
        </p:txBody>
      </p:sp>
      <p:sp>
        <p:nvSpPr>
          <p:cNvPr id="243" name="Rounded Rectangle 116">
            <a:extLst>
              <a:ext uri="{FF2B5EF4-FFF2-40B4-BE49-F238E27FC236}">
                <a16:creationId xmlns:a16="http://schemas.microsoft.com/office/drawing/2014/main" id="{7057B79C-7B95-6D1A-8696-664C67F99A02}"/>
              </a:ext>
            </a:extLst>
          </p:cNvPr>
          <p:cNvSpPr/>
          <p:nvPr/>
        </p:nvSpPr>
        <p:spPr bwMode="auto">
          <a:xfrm>
            <a:off x="3365819" y="3208116"/>
            <a:ext cx="57150"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33cm</a:t>
            </a:r>
          </a:p>
        </p:txBody>
      </p:sp>
      <p:sp>
        <p:nvSpPr>
          <p:cNvPr id="244" name="Rounded Rectangle 117">
            <a:extLst>
              <a:ext uri="{FF2B5EF4-FFF2-40B4-BE49-F238E27FC236}">
                <a16:creationId xmlns:a16="http://schemas.microsoft.com/office/drawing/2014/main" id="{DA67CC1B-7D44-BD8F-A62A-BDF1D5C87E5C}"/>
              </a:ext>
            </a:extLst>
          </p:cNvPr>
          <p:cNvSpPr/>
          <p:nvPr/>
        </p:nvSpPr>
        <p:spPr bwMode="auto">
          <a:xfrm>
            <a:off x="4162424" y="3212881"/>
            <a:ext cx="130175"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23cm</a:t>
            </a:r>
          </a:p>
        </p:txBody>
      </p:sp>
      <p:sp>
        <p:nvSpPr>
          <p:cNvPr id="245" name="Rounded Rectangle 118">
            <a:extLst>
              <a:ext uri="{FF2B5EF4-FFF2-40B4-BE49-F238E27FC236}">
                <a16:creationId xmlns:a16="http://schemas.microsoft.com/office/drawing/2014/main" id="{24A8404E-B75C-4D2D-4AB2-7F879AEFA4D8}"/>
              </a:ext>
            </a:extLst>
          </p:cNvPr>
          <p:cNvSpPr/>
          <p:nvPr/>
        </p:nvSpPr>
        <p:spPr bwMode="auto">
          <a:xfrm>
            <a:off x="6617495" y="3212881"/>
            <a:ext cx="18288"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13cm</a:t>
            </a:r>
          </a:p>
        </p:txBody>
      </p:sp>
      <p:sp>
        <p:nvSpPr>
          <p:cNvPr id="246" name="Rounded Rectangle 119">
            <a:extLst>
              <a:ext uri="{FF2B5EF4-FFF2-40B4-BE49-F238E27FC236}">
                <a16:creationId xmlns:a16="http://schemas.microsoft.com/office/drawing/2014/main" id="{E0120A38-67AB-5F3D-A382-AF9ABC29ECB6}"/>
              </a:ext>
            </a:extLst>
          </p:cNvPr>
          <p:cNvSpPr/>
          <p:nvPr/>
        </p:nvSpPr>
        <p:spPr bwMode="auto">
          <a:xfrm>
            <a:off x="6831332" y="321288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12cm</a:t>
            </a:r>
          </a:p>
        </p:txBody>
      </p:sp>
      <p:sp>
        <p:nvSpPr>
          <p:cNvPr id="247" name="Rounded Rectangle 108">
            <a:extLst>
              <a:ext uri="{FF2B5EF4-FFF2-40B4-BE49-F238E27FC236}">
                <a16:creationId xmlns:a16="http://schemas.microsoft.com/office/drawing/2014/main" id="{C614568E-51EB-911F-C59E-C658CA64AD95}"/>
              </a:ext>
            </a:extLst>
          </p:cNvPr>
          <p:cNvSpPr/>
          <p:nvPr/>
        </p:nvSpPr>
        <p:spPr bwMode="auto">
          <a:xfrm>
            <a:off x="2206460" y="4118792"/>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5G / </a:t>
            </a:r>
            <a:r>
              <a:rPr lang="en-US" sz="900" b="1" dirty="0" err="1">
                <a:latin typeface="Arial" panose="020B0604020202020204" pitchFamily="34" charset="0"/>
                <a:cs typeface="Arial" panose="020B0604020202020204" pitchFamily="34" charset="0"/>
              </a:rPr>
              <a:t>wifi</a:t>
            </a:r>
            <a:endParaRPr lang="en-US" sz="900" b="1" dirty="0">
              <a:latin typeface="Arial" panose="020B0604020202020204" pitchFamily="34" charset="0"/>
              <a:cs typeface="Arial" panose="020B0604020202020204" pitchFamily="34" charset="0"/>
            </a:endParaRPr>
          </a:p>
        </p:txBody>
      </p:sp>
      <p:sp>
        <p:nvSpPr>
          <p:cNvPr id="248" name="Rounded Rectangle 109">
            <a:extLst>
              <a:ext uri="{FF2B5EF4-FFF2-40B4-BE49-F238E27FC236}">
                <a16:creationId xmlns:a16="http://schemas.microsoft.com/office/drawing/2014/main" id="{8D9631A5-1E35-DC3B-DB76-90ECF92884A5}"/>
              </a:ext>
            </a:extLst>
          </p:cNvPr>
          <p:cNvSpPr/>
          <p:nvPr/>
        </p:nvSpPr>
        <p:spPr bwMode="auto">
          <a:xfrm>
            <a:off x="3693089" y="4144340"/>
            <a:ext cx="460748" cy="500185"/>
          </a:xfrm>
          <a:prstGeom prst="roundRect">
            <a:avLst/>
          </a:prstGeom>
          <a:solidFill>
            <a:srgbClr val="FFC000"/>
          </a:solidFill>
          <a:ln w="9525" cap="flat" cmpd="sng" algn="ctr">
            <a:noFill/>
            <a:prstDash val="solid"/>
            <a:round/>
            <a:headEnd type="none" w="med" len="med"/>
            <a:tailEnd type="none" w="med" len="med"/>
          </a:ln>
          <a:effectLst/>
        </p:spPr>
        <p:txBody>
          <a:bodyPr rot="0" spcFirstLastPara="0" vertOverflow="overflow" horzOverflow="overflow" vert="vert270" wrap="square" lIns="0" tIns="0" rIns="0" bIns="0" numCol="1" spcCol="0" rtlCol="0" fromWordArt="0" anchor="t" anchorCtr="0" forceAA="0" compatLnSpc="1">
            <a:prstTxWarp prst="textNoShape">
              <a:avLst/>
            </a:prstTxWarp>
            <a:noAutofit/>
          </a:bodyPr>
          <a:lstStyle/>
          <a:p>
            <a:pPr algn="ctr"/>
            <a:r>
              <a:rPr lang="en-US" sz="700" b="1" dirty="0">
                <a:latin typeface="Arial" panose="020B0604020202020204" pitchFamily="34" charset="0"/>
                <a:cs typeface="Arial" panose="020B0604020202020204" pitchFamily="34" charset="0"/>
              </a:rPr>
              <a:t>Weather </a:t>
            </a:r>
          </a:p>
          <a:p>
            <a:pPr algn="ctr"/>
            <a:r>
              <a:rPr lang="en-US" sz="700" b="1" dirty="0">
                <a:latin typeface="Arial" panose="020B0604020202020204" pitchFamily="34" charset="0"/>
                <a:cs typeface="Arial" panose="020B0604020202020204" pitchFamily="34" charset="0"/>
              </a:rPr>
              <a:t>Military Radar</a:t>
            </a:r>
          </a:p>
        </p:txBody>
      </p:sp>
      <p:sp>
        <p:nvSpPr>
          <p:cNvPr id="249" name="Rounded Rectangle 108">
            <a:extLst>
              <a:ext uri="{FF2B5EF4-FFF2-40B4-BE49-F238E27FC236}">
                <a16:creationId xmlns:a16="http://schemas.microsoft.com/office/drawing/2014/main" id="{546AAD97-B289-1B35-2623-8C584D6AC5C2}"/>
              </a:ext>
            </a:extLst>
          </p:cNvPr>
          <p:cNvSpPr/>
          <p:nvPr/>
        </p:nvSpPr>
        <p:spPr bwMode="auto">
          <a:xfrm>
            <a:off x="6041973" y="4135325"/>
            <a:ext cx="647700" cy="500185"/>
          </a:xfrm>
          <a:prstGeom prst="roundRect">
            <a:avLst/>
          </a:prstGeom>
          <a:solidFill>
            <a:schemeClr val="accent6">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900" b="1" dirty="0">
                <a:latin typeface="Arial" panose="020B0604020202020204" pitchFamily="34" charset="0"/>
                <a:cs typeface="Arial" panose="020B0604020202020204" pitchFamily="34" charset="0"/>
              </a:rPr>
              <a:t>Satellite </a:t>
            </a:r>
          </a:p>
          <a:p>
            <a:pPr algn="ctr"/>
            <a:r>
              <a:rPr lang="en-US" sz="900" b="1" dirty="0">
                <a:latin typeface="Arial" panose="020B0604020202020204" pitchFamily="34" charset="0"/>
                <a:cs typeface="Arial" panose="020B0604020202020204" pitchFamily="34" charset="0"/>
              </a:rPr>
              <a:t>Internet</a:t>
            </a:r>
          </a:p>
        </p:txBody>
      </p:sp>
      <p:sp>
        <p:nvSpPr>
          <p:cNvPr id="250" name="Rounded Rectangle 119">
            <a:extLst>
              <a:ext uri="{FF2B5EF4-FFF2-40B4-BE49-F238E27FC236}">
                <a16:creationId xmlns:a16="http://schemas.microsoft.com/office/drawing/2014/main" id="{B4651A99-B5FE-32D1-962F-51CBF0608FB3}"/>
              </a:ext>
            </a:extLst>
          </p:cNvPr>
          <p:cNvSpPr/>
          <p:nvPr/>
        </p:nvSpPr>
        <p:spPr bwMode="auto">
          <a:xfrm>
            <a:off x="2049488"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3.3 GHz</a:t>
            </a:r>
          </a:p>
        </p:txBody>
      </p:sp>
      <p:sp>
        <p:nvSpPr>
          <p:cNvPr id="251" name="Rounded Rectangle 119">
            <a:extLst>
              <a:ext uri="{FF2B5EF4-FFF2-40B4-BE49-F238E27FC236}">
                <a16:creationId xmlns:a16="http://schemas.microsoft.com/office/drawing/2014/main" id="{FF09D6C2-EDCA-CDF0-0324-3461B00D4909}"/>
              </a:ext>
            </a:extLst>
          </p:cNvPr>
          <p:cNvSpPr/>
          <p:nvPr/>
        </p:nvSpPr>
        <p:spPr bwMode="auto">
          <a:xfrm>
            <a:off x="2888276" y="4118791"/>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5.6 GHz</a:t>
            </a:r>
          </a:p>
        </p:txBody>
      </p:sp>
      <p:sp>
        <p:nvSpPr>
          <p:cNvPr id="252" name="Rounded Rectangle 119">
            <a:extLst>
              <a:ext uri="{FF2B5EF4-FFF2-40B4-BE49-F238E27FC236}">
                <a16:creationId xmlns:a16="http://schemas.microsoft.com/office/drawing/2014/main" id="{5BCF119D-FCA8-4775-AF85-7C28DF667216}"/>
              </a:ext>
            </a:extLst>
          </p:cNvPr>
          <p:cNvSpPr/>
          <p:nvPr/>
        </p:nvSpPr>
        <p:spPr bwMode="auto">
          <a:xfrm>
            <a:off x="3544203" y="4128276"/>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10 GHz</a:t>
            </a:r>
          </a:p>
        </p:txBody>
      </p:sp>
      <p:sp>
        <p:nvSpPr>
          <p:cNvPr id="253" name="Rounded Rectangle 119">
            <a:extLst>
              <a:ext uri="{FF2B5EF4-FFF2-40B4-BE49-F238E27FC236}">
                <a16:creationId xmlns:a16="http://schemas.microsoft.com/office/drawing/2014/main" id="{10B0B980-330D-8B05-C090-FA49CB8EDA99}"/>
              </a:ext>
            </a:extLst>
          </p:cNvPr>
          <p:cNvSpPr/>
          <p:nvPr/>
        </p:nvSpPr>
        <p:spPr bwMode="auto">
          <a:xfrm>
            <a:off x="6688776" y="4127713"/>
            <a:ext cx="142556" cy="500185"/>
          </a:xfrm>
          <a:prstGeom prst="roundRect">
            <a:avLst/>
          </a:prstGeom>
          <a:solidFill>
            <a:srgbClr val="FF0000"/>
          </a:solidFill>
          <a:ln w="9525" cap="flat" cmpd="sng" algn="ctr">
            <a:no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sz="800" b="1" dirty="0">
                <a:solidFill>
                  <a:schemeClr val="bg1"/>
                </a:solidFill>
                <a:latin typeface="Arial" panose="020B0604020202020204" pitchFamily="34" charset="0"/>
                <a:cs typeface="Arial" panose="020B0604020202020204" pitchFamily="34" charset="0"/>
              </a:rPr>
              <a:t>24 GHz</a:t>
            </a:r>
          </a:p>
        </p:txBody>
      </p:sp>
      <p:sp>
        <p:nvSpPr>
          <p:cNvPr id="254" name="Rounded Rectangle 104">
            <a:extLst>
              <a:ext uri="{FF2B5EF4-FFF2-40B4-BE49-F238E27FC236}">
                <a16:creationId xmlns:a16="http://schemas.microsoft.com/office/drawing/2014/main" id="{7BD1B40D-BF16-0A4E-370F-AA34C46B007D}"/>
              </a:ext>
            </a:extLst>
          </p:cNvPr>
          <p:cNvSpPr/>
          <p:nvPr/>
        </p:nvSpPr>
        <p:spPr bwMode="auto">
          <a:xfrm>
            <a:off x="4414172" y="4135325"/>
            <a:ext cx="685296" cy="500185"/>
          </a:xfrm>
          <a:prstGeom prst="roundRect">
            <a:avLst/>
          </a:prstGeom>
          <a:solidFill>
            <a:srgbClr val="33CC33"/>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solidFill>
                  <a:schemeClr val="bg1"/>
                </a:solidFill>
                <a:latin typeface="Arial" panose="020B0604020202020204" pitchFamily="34" charset="0"/>
                <a:cs typeface="Arial" panose="020B0604020202020204" pitchFamily="34" charset="0"/>
              </a:rPr>
              <a:t>Broadcast</a:t>
            </a:r>
            <a:endParaRPr lang="en-US" sz="400" b="1" dirty="0">
              <a:solidFill>
                <a:schemeClr val="bg1"/>
              </a:solidFill>
              <a:latin typeface="Arial" panose="020B0604020202020204" pitchFamily="34" charset="0"/>
              <a:cs typeface="Arial" panose="020B0604020202020204" pitchFamily="34" charset="0"/>
            </a:endParaRPr>
          </a:p>
        </p:txBody>
      </p:sp>
      <p:grpSp>
        <p:nvGrpSpPr>
          <p:cNvPr id="255" name="Group 254">
            <a:extLst>
              <a:ext uri="{FF2B5EF4-FFF2-40B4-BE49-F238E27FC236}">
                <a16:creationId xmlns:a16="http://schemas.microsoft.com/office/drawing/2014/main" id="{4300741B-A9C3-8A30-1D61-45B1994D19F9}"/>
              </a:ext>
            </a:extLst>
          </p:cNvPr>
          <p:cNvGrpSpPr/>
          <p:nvPr/>
        </p:nvGrpSpPr>
        <p:grpSpPr>
          <a:xfrm>
            <a:off x="6901251" y="525189"/>
            <a:ext cx="194548" cy="509558"/>
            <a:chOff x="6958727" y="602442"/>
            <a:chExt cx="194548" cy="509558"/>
          </a:xfrm>
        </p:grpSpPr>
        <p:sp>
          <p:nvSpPr>
            <p:cNvPr id="256" name="Rounded Rectangle 122">
              <a:extLst>
                <a:ext uri="{FF2B5EF4-FFF2-40B4-BE49-F238E27FC236}">
                  <a16:creationId xmlns:a16="http://schemas.microsoft.com/office/drawing/2014/main" id="{6DB064A5-C316-9643-0409-DE7FE6FAB233}"/>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58E8B379-7EC5-E893-9AA4-056EB726E811}"/>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8" name="Oval 257">
              <a:extLst>
                <a:ext uri="{FF2B5EF4-FFF2-40B4-BE49-F238E27FC236}">
                  <a16:creationId xmlns:a16="http://schemas.microsoft.com/office/drawing/2014/main" id="{18BBAF8D-F7F2-CA60-1993-305D1EA01FD5}"/>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9" name="TextBox 258">
              <a:extLst>
                <a:ext uri="{FF2B5EF4-FFF2-40B4-BE49-F238E27FC236}">
                  <a16:creationId xmlns:a16="http://schemas.microsoft.com/office/drawing/2014/main" id="{4EC048CA-8A80-CADD-D5E3-2CDEEEEE8DCA}"/>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260" name="Group 259">
            <a:extLst>
              <a:ext uri="{FF2B5EF4-FFF2-40B4-BE49-F238E27FC236}">
                <a16:creationId xmlns:a16="http://schemas.microsoft.com/office/drawing/2014/main" id="{F9769646-4964-3183-91C9-1211E05605F8}"/>
              </a:ext>
            </a:extLst>
          </p:cNvPr>
          <p:cNvGrpSpPr/>
          <p:nvPr/>
        </p:nvGrpSpPr>
        <p:grpSpPr>
          <a:xfrm>
            <a:off x="2527344" y="1383470"/>
            <a:ext cx="194548" cy="509558"/>
            <a:chOff x="6958727" y="602442"/>
            <a:chExt cx="194548" cy="509558"/>
          </a:xfrm>
        </p:grpSpPr>
        <p:sp>
          <p:nvSpPr>
            <p:cNvPr id="261" name="Rounded Rectangle 122">
              <a:extLst>
                <a:ext uri="{FF2B5EF4-FFF2-40B4-BE49-F238E27FC236}">
                  <a16:creationId xmlns:a16="http://schemas.microsoft.com/office/drawing/2014/main" id="{865EC909-C7BF-CD74-4F25-8DFA0AA67294}"/>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62" name="Oval 261">
              <a:extLst>
                <a:ext uri="{FF2B5EF4-FFF2-40B4-BE49-F238E27FC236}">
                  <a16:creationId xmlns:a16="http://schemas.microsoft.com/office/drawing/2014/main" id="{C0A7ACBF-4AFC-47FA-21D6-D4F109B1ADC7}"/>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3" name="Oval 262">
              <a:extLst>
                <a:ext uri="{FF2B5EF4-FFF2-40B4-BE49-F238E27FC236}">
                  <a16:creationId xmlns:a16="http://schemas.microsoft.com/office/drawing/2014/main" id="{CF7EDD64-C145-EC68-E602-13D2CFD3BDEF}"/>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4" name="TextBox 263">
              <a:extLst>
                <a:ext uri="{FF2B5EF4-FFF2-40B4-BE49-F238E27FC236}">
                  <a16:creationId xmlns:a16="http://schemas.microsoft.com/office/drawing/2014/main" id="{0F7901DE-BC8B-010B-AEA8-B47150B97CC1}"/>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265" name="Group 264">
            <a:extLst>
              <a:ext uri="{FF2B5EF4-FFF2-40B4-BE49-F238E27FC236}">
                <a16:creationId xmlns:a16="http://schemas.microsoft.com/office/drawing/2014/main" id="{1F9DD646-2484-566D-057C-36770883963A}"/>
              </a:ext>
            </a:extLst>
          </p:cNvPr>
          <p:cNvGrpSpPr/>
          <p:nvPr/>
        </p:nvGrpSpPr>
        <p:grpSpPr>
          <a:xfrm>
            <a:off x="3428321" y="1382007"/>
            <a:ext cx="194548" cy="509558"/>
            <a:chOff x="6958727" y="602442"/>
            <a:chExt cx="194548" cy="509558"/>
          </a:xfrm>
        </p:grpSpPr>
        <p:sp>
          <p:nvSpPr>
            <p:cNvPr id="266" name="Rounded Rectangle 122">
              <a:extLst>
                <a:ext uri="{FF2B5EF4-FFF2-40B4-BE49-F238E27FC236}">
                  <a16:creationId xmlns:a16="http://schemas.microsoft.com/office/drawing/2014/main" id="{C204B6FF-16BC-D99C-DCBA-C4A08DF9B648}"/>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67" name="Oval 266">
              <a:extLst>
                <a:ext uri="{FF2B5EF4-FFF2-40B4-BE49-F238E27FC236}">
                  <a16:creationId xmlns:a16="http://schemas.microsoft.com/office/drawing/2014/main" id="{9B83F3FB-44A0-E095-7E24-E4B4779FC550}"/>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8" name="Oval 267">
              <a:extLst>
                <a:ext uri="{FF2B5EF4-FFF2-40B4-BE49-F238E27FC236}">
                  <a16:creationId xmlns:a16="http://schemas.microsoft.com/office/drawing/2014/main" id="{0FE4FFD6-01C6-7909-8422-8B22DD87E0B2}"/>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9" name="TextBox 268">
              <a:extLst>
                <a:ext uri="{FF2B5EF4-FFF2-40B4-BE49-F238E27FC236}">
                  <a16:creationId xmlns:a16="http://schemas.microsoft.com/office/drawing/2014/main" id="{EAA9D589-3E11-51CB-00A5-F2C4FA64279A}"/>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270" name="Group 269">
            <a:extLst>
              <a:ext uri="{FF2B5EF4-FFF2-40B4-BE49-F238E27FC236}">
                <a16:creationId xmlns:a16="http://schemas.microsoft.com/office/drawing/2014/main" id="{B64CE396-2BF1-5CAB-79AB-1AEBAC1F6825}"/>
              </a:ext>
            </a:extLst>
          </p:cNvPr>
          <p:cNvGrpSpPr/>
          <p:nvPr/>
        </p:nvGrpSpPr>
        <p:grpSpPr>
          <a:xfrm>
            <a:off x="5776753" y="1402473"/>
            <a:ext cx="194548" cy="509558"/>
            <a:chOff x="6958727" y="602442"/>
            <a:chExt cx="194548" cy="509558"/>
          </a:xfrm>
        </p:grpSpPr>
        <p:sp>
          <p:nvSpPr>
            <p:cNvPr id="271" name="Rounded Rectangle 122">
              <a:extLst>
                <a:ext uri="{FF2B5EF4-FFF2-40B4-BE49-F238E27FC236}">
                  <a16:creationId xmlns:a16="http://schemas.microsoft.com/office/drawing/2014/main" id="{8C964461-3F2D-C597-A7B7-935C880AACEC}"/>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72" name="Oval 271">
              <a:extLst>
                <a:ext uri="{FF2B5EF4-FFF2-40B4-BE49-F238E27FC236}">
                  <a16:creationId xmlns:a16="http://schemas.microsoft.com/office/drawing/2014/main" id="{93BA0E0F-35A8-8D80-DF1E-FA49AE9C5C15}"/>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3" name="Oval 272">
              <a:extLst>
                <a:ext uri="{FF2B5EF4-FFF2-40B4-BE49-F238E27FC236}">
                  <a16:creationId xmlns:a16="http://schemas.microsoft.com/office/drawing/2014/main" id="{98A46DE2-9B4A-4340-1E50-5E3722FEA200}"/>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4" name="TextBox 273">
              <a:extLst>
                <a:ext uri="{FF2B5EF4-FFF2-40B4-BE49-F238E27FC236}">
                  <a16:creationId xmlns:a16="http://schemas.microsoft.com/office/drawing/2014/main" id="{944E7DF6-8E1F-D3EA-8D29-E39B0D238833}"/>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275" name="Group 274">
            <a:extLst>
              <a:ext uri="{FF2B5EF4-FFF2-40B4-BE49-F238E27FC236}">
                <a16:creationId xmlns:a16="http://schemas.microsoft.com/office/drawing/2014/main" id="{E5045595-049C-5036-C11C-D2788E063EF4}"/>
              </a:ext>
            </a:extLst>
          </p:cNvPr>
          <p:cNvGrpSpPr/>
          <p:nvPr/>
        </p:nvGrpSpPr>
        <p:grpSpPr>
          <a:xfrm>
            <a:off x="4310877" y="1394556"/>
            <a:ext cx="194548" cy="509558"/>
            <a:chOff x="6958727" y="602442"/>
            <a:chExt cx="194548" cy="509558"/>
          </a:xfrm>
        </p:grpSpPr>
        <p:sp>
          <p:nvSpPr>
            <p:cNvPr id="276" name="Rounded Rectangle 122">
              <a:extLst>
                <a:ext uri="{FF2B5EF4-FFF2-40B4-BE49-F238E27FC236}">
                  <a16:creationId xmlns:a16="http://schemas.microsoft.com/office/drawing/2014/main" id="{CB37DCA5-E977-C0CD-BD9A-5232DE704C45}"/>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77" name="Oval 276">
              <a:extLst>
                <a:ext uri="{FF2B5EF4-FFF2-40B4-BE49-F238E27FC236}">
                  <a16:creationId xmlns:a16="http://schemas.microsoft.com/office/drawing/2014/main" id="{167B0008-F8EF-271F-3E9B-42D154F3D378}"/>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8" name="Oval 277">
              <a:extLst>
                <a:ext uri="{FF2B5EF4-FFF2-40B4-BE49-F238E27FC236}">
                  <a16:creationId xmlns:a16="http://schemas.microsoft.com/office/drawing/2014/main" id="{378C811C-5308-572E-598F-206AF42D7B13}"/>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9" name="TextBox 278">
              <a:extLst>
                <a:ext uri="{FF2B5EF4-FFF2-40B4-BE49-F238E27FC236}">
                  <a16:creationId xmlns:a16="http://schemas.microsoft.com/office/drawing/2014/main" id="{399BAE85-D635-C5D4-6041-3486A0909355}"/>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grpSp>
        <p:nvGrpSpPr>
          <p:cNvPr id="280" name="Group 279">
            <a:extLst>
              <a:ext uri="{FF2B5EF4-FFF2-40B4-BE49-F238E27FC236}">
                <a16:creationId xmlns:a16="http://schemas.microsoft.com/office/drawing/2014/main" id="{FF3CE1E9-501F-7721-80EF-69546EE0A671}"/>
              </a:ext>
            </a:extLst>
          </p:cNvPr>
          <p:cNvGrpSpPr/>
          <p:nvPr/>
        </p:nvGrpSpPr>
        <p:grpSpPr>
          <a:xfrm>
            <a:off x="8112735" y="1384299"/>
            <a:ext cx="194548" cy="509558"/>
            <a:chOff x="6958727" y="602442"/>
            <a:chExt cx="194548" cy="509558"/>
          </a:xfrm>
        </p:grpSpPr>
        <p:sp>
          <p:nvSpPr>
            <p:cNvPr id="281" name="Rounded Rectangle 122">
              <a:extLst>
                <a:ext uri="{FF2B5EF4-FFF2-40B4-BE49-F238E27FC236}">
                  <a16:creationId xmlns:a16="http://schemas.microsoft.com/office/drawing/2014/main" id="{26D26AA0-6F37-7CD8-C3F2-EA638DA34362}"/>
                </a:ext>
              </a:extLst>
            </p:cNvPr>
            <p:cNvSpPr/>
            <p:nvPr/>
          </p:nvSpPr>
          <p:spPr bwMode="auto">
            <a:xfrm>
              <a:off x="7055963" y="627793"/>
              <a:ext cx="54838" cy="457200"/>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endParaRPr lang="en-US" sz="1400" b="1" dirty="0">
                <a:solidFill>
                  <a:srgbClr val="FF0000"/>
                </a:solidFill>
                <a:latin typeface="Arial" panose="020B0604020202020204" pitchFamily="34" charset="0"/>
                <a:cs typeface="Arial" panose="020B0604020202020204" pitchFamily="34" charset="0"/>
              </a:endParaRPr>
            </a:p>
          </p:txBody>
        </p:sp>
        <p:sp>
          <p:nvSpPr>
            <p:cNvPr id="282" name="Oval 281">
              <a:extLst>
                <a:ext uri="{FF2B5EF4-FFF2-40B4-BE49-F238E27FC236}">
                  <a16:creationId xmlns:a16="http://schemas.microsoft.com/office/drawing/2014/main" id="{17D13337-4C6B-0964-1ABF-216C6269735F}"/>
                </a:ext>
              </a:extLst>
            </p:cNvPr>
            <p:cNvSpPr/>
            <p:nvPr/>
          </p:nvSpPr>
          <p:spPr bwMode="auto">
            <a:xfrm>
              <a:off x="7010435" y="60244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3" name="Oval 282">
              <a:extLst>
                <a:ext uri="{FF2B5EF4-FFF2-40B4-BE49-F238E27FC236}">
                  <a16:creationId xmlns:a16="http://schemas.microsoft.com/office/drawing/2014/main" id="{A80F02F5-E005-7945-30E1-85FFCFE57B47}"/>
                </a:ext>
              </a:extLst>
            </p:cNvPr>
            <p:cNvSpPr/>
            <p:nvPr/>
          </p:nvSpPr>
          <p:spPr bwMode="auto">
            <a:xfrm>
              <a:off x="7010467" y="1040562"/>
              <a:ext cx="142808" cy="71438"/>
            </a:xfrm>
            <a:prstGeom prst="ellipse">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4" name="TextBox 283">
              <a:extLst>
                <a:ext uri="{FF2B5EF4-FFF2-40B4-BE49-F238E27FC236}">
                  <a16:creationId xmlns:a16="http://schemas.microsoft.com/office/drawing/2014/main" id="{93072EBD-EEDA-6065-88BA-D121E50C32D1}"/>
                </a:ext>
              </a:extLst>
            </p:cNvPr>
            <p:cNvSpPr txBox="1"/>
            <p:nvPr/>
          </p:nvSpPr>
          <p:spPr bwMode="auto">
            <a:xfrm rot="16200000">
              <a:off x="6877134" y="799150"/>
              <a:ext cx="270908" cy="107722"/>
            </a:xfrm>
            <a:prstGeom prst="rect">
              <a:avLst/>
            </a:prstGeom>
            <a:noFill/>
            <a:ln w="9525">
              <a:noFill/>
              <a:miter lim="800000"/>
              <a:headEnd/>
              <a:tailEnd/>
            </a:ln>
          </p:spPr>
          <p:txBody>
            <a:bodyPr wrap="none" lIns="0" tIns="0" rIns="0" bIns="0" rtlCol="0">
              <a:spAutoFit/>
            </a:bodyPr>
            <a:lstStyle/>
            <a:p>
              <a:pPr algn="ctr"/>
              <a:r>
                <a:rPr lang="en-US" sz="700" b="1" dirty="0">
                  <a:solidFill>
                    <a:srgbClr val="FFFF00"/>
                  </a:solidFill>
                  <a:latin typeface="Verdana" pitchFamily="34" charset="0"/>
                </a:rPr>
                <a:t>WWV</a:t>
              </a:r>
            </a:p>
          </p:txBody>
        </p:sp>
      </p:grpSp>
    </p:spTree>
    <p:extLst>
      <p:ext uri="{BB962C8B-B14F-4D97-AF65-F5344CB8AC3E}">
        <p14:creationId xmlns:p14="http://schemas.microsoft.com/office/powerpoint/2010/main" val="191886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2a(3).: Radio Services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26</a:t>
            </a:fld>
            <a:endParaRPr lang="en-US" dirty="0">
              <a:solidFill>
                <a:schemeClr val="bg1"/>
              </a:solidFill>
            </a:endParaRPr>
          </a:p>
        </p:txBody>
      </p:sp>
      <p:sp>
        <p:nvSpPr>
          <p:cNvPr id="4" name="Google Shape;268;p8">
            <a:extLst>
              <a:ext uri="{FF2B5EF4-FFF2-40B4-BE49-F238E27FC236}">
                <a16:creationId xmlns:a16="http://schemas.microsoft.com/office/drawing/2014/main" id="{3A175A64-05D2-F9F1-4410-178FBA43B9D0}"/>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7" name="TextBox 6">
            <a:extLst>
              <a:ext uri="{FF2B5EF4-FFF2-40B4-BE49-F238E27FC236}">
                <a16:creationId xmlns:a16="http://schemas.microsoft.com/office/drawing/2014/main" id="{94D5FD37-548E-2393-5FC0-B8C17D46C4C2}"/>
              </a:ext>
            </a:extLst>
          </p:cNvPr>
          <p:cNvSpPr txBox="1"/>
          <p:nvPr/>
        </p:nvSpPr>
        <p:spPr bwMode="auto">
          <a:xfrm>
            <a:off x="1601524" y="342771"/>
            <a:ext cx="6263157" cy="492443"/>
          </a:xfrm>
          <a:prstGeom prst="rect">
            <a:avLst/>
          </a:prstGeom>
          <a:noFill/>
          <a:ln w="9525">
            <a:noFill/>
            <a:miter lim="800000"/>
            <a:headEnd/>
            <a:tailEnd/>
          </a:ln>
        </p:spPr>
        <p:txBody>
          <a:bodyPr wrap="square" lIns="0" tIns="0" rIns="0" bIns="0" rtlCol="0">
            <a:spAutoFit/>
          </a:bodyPr>
          <a:lstStyle/>
          <a:p>
            <a:pPr algn="ctr"/>
            <a:r>
              <a:rPr lang="en-US" sz="3200" b="1" dirty="0">
                <a:solidFill>
                  <a:srgbClr val="FFFF00"/>
                </a:solidFill>
                <a:latin typeface="Verdana" pitchFamily="34" charset="0"/>
              </a:rPr>
              <a:t>Now Fill Out Your Chart!</a:t>
            </a:r>
            <a:endParaRPr lang="en-US" sz="3200" b="1" dirty="0">
              <a:solidFill>
                <a:schemeClr val="bg1"/>
              </a:solidFill>
              <a:latin typeface="Verdana" pitchFamily="34" charset="0"/>
            </a:endParaRPr>
          </a:p>
        </p:txBody>
      </p:sp>
      <p:pic>
        <p:nvPicPr>
          <p:cNvPr id="8" name="Picture 7">
            <a:extLst>
              <a:ext uri="{FF2B5EF4-FFF2-40B4-BE49-F238E27FC236}">
                <a16:creationId xmlns:a16="http://schemas.microsoft.com/office/drawing/2014/main" id="{5E2CDDC9-92D3-3E9F-CCF0-B5A3B478B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332" y="835214"/>
            <a:ext cx="5249333" cy="4180959"/>
          </a:xfrm>
          <a:prstGeom prst="rect">
            <a:avLst/>
          </a:prstGeom>
        </p:spPr>
      </p:pic>
      <p:sp>
        <p:nvSpPr>
          <p:cNvPr id="5" name="Oval 4">
            <a:extLst>
              <a:ext uri="{FF2B5EF4-FFF2-40B4-BE49-F238E27FC236}">
                <a16:creationId xmlns:a16="http://schemas.microsoft.com/office/drawing/2014/main" id="{00AE7D46-3677-E3FB-19F6-7632422CFC55}"/>
              </a:ext>
            </a:extLst>
          </p:cNvPr>
          <p:cNvSpPr/>
          <p:nvPr/>
        </p:nvSpPr>
        <p:spPr bwMode="auto">
          <a:xfrm>
            <a:off x="2090057" y="835215"/>
            <a:ext cx="811763" cy="81630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Oval 5">
            <a:extLst>
              <a:ext uri="{FF2B5EF4-FFF2-40B4-BE49-F238E27FC236}">
                <a16:creationId xmlns:a16="http://schemas.microsoft.com/office/drawing/2014/main" id="{803ECB23-569D-9629-68C4-6398596EA285}"/>
              </a:ext>
            </a:extLst>
          </p:cNvPr>
          <p:cNvSpPr/>
          <p:nvPr/>
        </p:nvSpPr>
        <p:spPr bwMode="auto">
          <a:xfrm>
            <a:off x="2090056" y="1651519"/>
            <a:ext cx="811763" cy="81630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Oval 8">
            <a:extLst>
              <a:ext uri="{FF2B5EF4-FFF2-40B4-BE49-F238E27FC236}">
                <a16:creationId xmlns:a16="http://schemas.microsoft.com/office/drawing/2014/main" id="{F6248823-A295-A04E-67A1-BFAF1D98765C}"/>
              </a:ext>
            </a:extLst>
          </p:cNvPr>
          <p:cNvSpPr/>
          <p:nvPr/>
        </p:nvSpPr>
        <p:spPr bwMode="auto">
          <a:xfrm>
            <a:off x="2111827" y="2396537"/>
            <a:ext cx="811763" cy="81630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Oval 9">
            <a:extLst>
              <a:ext uri="{FF2B5EF4-FFF2-40B4-BE49-F238E27FC236}">
                <a16:creationId xmlns:a16="http://schemas.microsoft.com/office/drawing/2014/main" id="{AF1D31B2-D79C-1201-6089-C65956C8938E}"/>
              </a:ext>
            </a:extLst>
          </p:cNvPr>
          <p:cNvSpPr/>
          <p:nvPr/>
        </p:nvSpPr>
        <p:spPr bwMode="auto">
          <a:xfrm>
            <a:off x="2111827" y="3191318"/>
            <a:ext cx="811763" cy="81630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Oval 10">
            <a:extLst>
              <a:ext uri="{FF2B5EF4-FFF2-40B4-BE49-F238E27FC236}">
                <a16:creationId xmlns:a16="http://schemas.microsoft.com/office/drawing/2014/main" id="{69B05C2A-F69C-96F2-9FCF-6716DEB55555}"/>
              </a:ext>
            </a:extLst>
          </p:cNvPr>
          <p:cNvSpPr/>
          <p:nvPr/>
        </p:nvSpPr>
        <p:spPr bwMode="auto">
          <a:xfrm>
            <a:off x="2100803" y="4029146"/>
            <a:ext cx="811763" cy="81630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4304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  How Radio Waves Carry Information</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27</a:t>
            </a:fld>
            <a:endParaRPr lang="en-US" dirty="0">
              <a:solidFill>
                <a:schemeClr val="bg1"/>
              </a:solidFill>
            </a:endParaRPr>
          </a:p>
        </p:txBody>
      </p:sp>
      <p:sp>
        <p:nvSpPr>
          <p:cNvPr id="15" name="TextBox 14"/>
          <p:cNvSpPr txBox="1"/>
          <p:nvPr/>
        </p:nvSpPr>
        <p:spPr bwMode="auto">
          <a:xfrm>
            <a:off x="8707593" y="464592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69" name="TextBox 3"/>
          <p:cNvSpPr txBox="1"/>
          <p:nvPr/>
        </p:nvSpPr>
        <p:spPr bwMode="auto">
          <a:xfrm>
            <a:off x="1292820" y="1361323"/>
            <a:ext cx="7160935" cy="1754326"/>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How Radio Waves</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Carry Information</a:t>
            </a:r>
          </a:p>
        </p:txBody>
      </p:sp>
    </p:spTree>
    <p:extLst>
      <p:ext uri="{BB962C8B-B14F-4D97-AF65-F5344CB8AC3E}">
        <p14:creationId xmlns:p14="http://schemas.microsoft.com/office/powerpoint/2010/main" val="112294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  How Radio Waves Carry Information</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28</a:t>
            </a:fld>
            <a:endParaRPr lang="en-US" dirty="0">
              <a:solidFill>
                <a:schemeClr val="bg1"/>
              </a:solidFill>
            </a:endParaRPr>
          </a:p>
        </p:txBody>
      </p:sp>
      <p:sp>
        <p:nvSpPr>
          <p:cNvPr id="16" name="TextBox 15"/>
          <p:cNvSpPr txBox="1"/>
          <p:nvPr/>
        </p:nvSpPr>
        <p:spPr bwMode="auto">
          <a:xfrm>
            <a:off x="8707593" y="465555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61" name="Picture 2" descr="http://www.theyogblog.com/wp-content/uploads/2014/03/water-ripples.jpg"/>
          <p:cNvPicPr>
            <a:picLocks noChangeAspect="1" noChangeArrowheads="1"/>
          </p:cNvPicPr>
          <p:nvPr/>
        </p:nvPicPr>
        <p:blipFill rotWithShape="1">
          <a:blip r:embed="rId3">
            <a:extLst>
              <a:ext uri="{28A0092B-C50C-407E-A947-70E740481C1C}">
                <a14:useLocalDpi xmlns:a14="http://schemas.microsoft.com/office/drawing/2010/main" val="0"/>
              </a:ext>
            </a:extLst>
          </a:blip>
          <a:srcRect t="9145"/>
          <a:stretch/>
        </p:blipFill>
        <p:spPr bwMode="auto">
          <a:xfrm>
            <a:off x="915747" y="470793"/>
            <a:ext cx="8228253" cy="4205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  How Radio Waves Carry Information</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29</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grpSp>
        <p:nvGrpSpPr>
          <p:cNvPr id="31" name="Group 30"/>
          <p:cNvGrpSpPr/>
          <p:nvPr/>
        </p:nvGrpSpPr>
        <p:grpSpPr>
          <a:xfrm>
            <a:off x="2515134" y="-1005878"/>
            <a:ext cx="7856220" cy="7169128"/>
            <a:chOff x="1592580" y="-1005878"/>
            <a:chExt cx="4849390" cy="7169128"/>
          </a:xfrm>
        </p:grpSpPr>
        <p:sp>
          <p:nvSpPr>
            <p:cNvPr id="32" name="Freeform 31"/>
            <p:cNvSpPr/>
            <p:nvPr/>
          </p:nvSpPr>
          <p:spPr bwMode="auto">
            <a:xfrm>
              <a:off x="1592580" y="1653540"/>
              <a:ext cx="152416" cy="1828800"/>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Freeform 32"/>
            <p:cNvSpPr>
              <a:spLocks noChangeAspect="1"/>
            </p:cNvSpPr>
            <p:nvPr/>
          </p:nvSpPr>
          <p:spPr bwMode="auto">
            <a:xfrm>
              <a:off x="1729740" y="1615440"/>
              <a:ext cx="160036" cy="1920240"/>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 name="Freeform 33"/>
            <p:cNvSpPr>
              <a:spLocks noChangeAspect="1"/>
            </p:cNvSpPr>
            <p:nvPr/>
          </p:nvSpPr>
          <p:spPr bwMode="auto">
            <a:xfrm>
              <a:off x="1882140" y="1562099"/>
              <a:ext cx="168036" cy="2016252"/>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 name="Freeform 34"/>
            <p:cNvSpPr>
              <a:spLocks noChangeAspect="1"/>
            </p:cNvSpPr>
            <p:nvPr/>
          </p:nvSpPr>
          <p:spPr bwMode="auto">
            <a:xfrm>
              <a:off x="2034540" y="1516378"/>
              <a:ext cx="176436" cy="2117065"/>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Freeform 35"/>
            <p:cNvSpPr>
              <a:spLocks noChangeAspect="1"/>
            </p:cNvSpPr>
            <p:nvPr/>
          </p:nvSpPr>
          <p:spPr bwMode="auto">
            <a:xfrm>
              <a:off x="2186940" y="1463036"/>
              <a:ext cx="185256" cy="2222918"/>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Freeform 36"/>
            <p:cNvSpPr>
              <a:spLocks noChangeAspect="1"/>
            </p:cNvSpPr>
            <p:nvPr/>
          </p:nvSpPr>
          <p:spPr bwMode="auto">
            <a:xfrm>
              <a:off x="2339338" y="1402074"/>
              <a:ext cx="194521" cy="2334064"/>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Freeform 37"/>
            <p:cNvSpPr>
              <a:spLocks noChangeAspect="1"/>
            </p:cNvSpPr>
            <p:nvPr/>
          </p:nvSpPr>
          <p:spPr bwMode="auto">
            <a:xfrm>
              <a:off x="2491735" y="1341113"/>
              <a:ext cx="204246" cy="2450767"/>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p:cNvSpPr>
              <a:spLocks noChangeAspect="1"/>
            </p:cNvSpPr>
            <p:nvPr/>
          </p:nvSpPr>
          <p:spPr bwMode="auto">
            <a:xfrm>
              <a:off x="2644135" y="1287772"/>
              <a:ext cx="214456" cy="2573305"/>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 name="Freeform 39"/>
            <p:cNvSpPr>
              <a:spLocks noChangeAspect="1"/>
            </p:cNvSpPr>
            <p:nvPr/>
          </p:nvSpPr>
          <p:spPr bwMode="auto">
            <a:xfrm>
              <a:off x="2796533" y="1219189"/>
              <a:ext cx="225181" cy="2701970"/>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 name="Freeform 40"/>
            <p:cNvSpPr>
              <a:spLocks noChangeAspect="1"/>
            </p:cNvSpPr>
            <p:nvPr/>
          </p:nvSpPr>
          <p:spPr bwMode="auto">
            <a:xfrm>
              <a:off x="2948933" y="1158228"/>
              <a:ext cx="236441" cy="2837068"/>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2" name="Freeform 41"/>
            <p:cNvSpPr>
              <a:spLocks noChangeAspect="1"/>
            </p:cNvSpPr>
            <p:nvPr/>
          </p:nvSpPr>
          <p:spPr bwMode="auto">
            <a:xfrm>
              <a:off x="3101333" y="1082027"/>
              <a:ext cx="248261" cy="2978921"/>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3" name="Freeform 42"/>
            <p:cNvSpPr>
              <a:spLocks noChangeAspect="1"/>
            </p:cNvSpPr>
            <p:nvPr/>
          </p:nvSpPr>
          <p:spPr bwMode="auto">
            <a:xfrm>
              <a:off x="3253730" y="1005825"/>
              <a:ext cx="260676" cy="3127867"/>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4" name="Freeform 43"/>
            <p:cNvSpPr>
              <a:spLocks noChangeAspect="1"/>
            </p:cNvSpPr>
            <p:nvPr/>
          </p:nvSpPr>
          <p:spPr bwMode="auto">
            <a:xfrm>
              <a:off x="3406128" y="929623"/>
              <a:ext cx="273711" cy="3284260"/>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p:cNvSpPr>
              <a:spLocks noChangeAspect="1"/>
            </p:cNvSpPr>
            <p:nvPr/>
          </p:nvSpPr>
          <p:spPr bwMode="auto">
            <a:xfrm>
              <a:off x="3558525" y="838182"/>
              <a:ext cx="287396" cy="3448473"/>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6" name="Freeform 45"/>
            <p:cNvSpPr>
              <a:spLocks noChangeAspect="1"/>
            </p:cNvSpPr>
            <p:nvPr/>
          </p:nvSpPr>
          <p:spPr bwMode="auto">
            <a:xfrm>
              <a:off x="3710925" y="761980"/>
              <a:ext cx="301766" cy="3620897"/>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p:cNvSpPr>
              <a:spLocks noChangeAspect="1"/>
            </p:cNvSpPr>
            <p:nvPr/>
          </p:nvSpPr>
          <p:spPr bwMode="auto">
            <a:xfrm>
              <a:off x="3863325" y="670537"/>
              <a:ext cx="316856" cy="3801942"/>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a:spLocks noChangeAspect="1"/>
            </p:cNvSpPr>
            <p:nvPr/>
          </p:nvSpPr>
          <p:spPr bwMode="auto">
            <a:xfrm>
              <a:off x="4015723" y="571476"/>
              <a:ext cx="332701" cy="3992039"/>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a:spLocks noChangeAspect="1"/>
            </p:cNvSpPr>
            <p:nvPr/>
          </p:nvSpPr>
          <p:spPr bwMode="auto">
            <a:xfrm>
              <a:off x="4168120" y="480035"/>
              <a:ext cx="349336" cy="4191641"/>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a:spLocks noChangeAspect="1"/>
            </p:cNvSpPr>
            <p:nvPr/>
          </p:nvSpPr>
          <p:spPr bwMode="auto">
            <a:xfrm>
              <a:off x="4320518" y="365734"/>
              <a:ext cx="366801" cy="4401223"/>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a:spLocks noChangeAspect="1"/>
            </p:cNvSpPr>
            <p:nvPr/>
          </p:nvSpPr>
          <p:spPr bwMode="auto">
            <a:xfrm>
              <a:off x="4472918" y="259053"/>
              <a:ext cx="385141" cy="4621284"/>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a:spLocks noChangeAspect="1"/>
            </p:cNvSpPr>
            <p:nvPr/>
          </p:nvSpPr>
          <p:spPr bwMode="auto">
            <a:xfrm>
              <a:off x="4625315" y="144751"/>
              <a:ext cx="404396" cy="4852348"/>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a:spLocks noChangeAspect="1"/>
            </p:cNvSpPr>
            <p:nvPr/>
          </p:nvSpPr>
          <p:spPr bwMode="auto">
            <a:xfrm>
              <a:off x="4777715" y="22830"/>
              <a:ext cx="424616" cy="5094965"/>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p:cNvSpPr>
              <a:spLocks noChangeAspect="1"/>
            </p:cNvSpPr>
            <p:nvPr/>
          </p:nvSpPr>
          <p:spPr bwMode="auto">
            <a:xfrm>
              <a:off x="4930115" y="-99091"/>
              <a:ext cx="445846" cy="5349713"/>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a:off x="5082515" y="-236253"/>
              <a:ext cx="468136" cy="5617199"/>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a:off x="5234913" y="-373413"/>
              <a:ext cx="491541" cy="5898059"/>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a:off x="5387310" y="-525815"/>
              <a:ext cx="516116" cy="6192962"/>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a:off x="5539708" y="-678216"/>
              <a:ext cx="541921" cy="6502610"/>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a:off x="5692105" y="-838236"/>
              <a:ext cx="569015" cy="6827741"/>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a:off x="5844505" y="-1005878"/>
              <a:ext cx="597465" cy="7169128"/>
            </a:xfrm>
            <a:custGeom>
              <a:avLst/>
              <a:gdLst>
                <a:gd name="connsiteX0" fmla="*/ 0 w 152416"/>
                <a:gd name="connsiteY0" fmla="*/ 0 h 1828800"/>
                <a:gd name="connsiteX1" fmla="*/ 152400 w 152416"/>
                <a:gd name="connsiteY1" fmla="*/ 922020 h 1828800"/>
                <a:gd name="connsiteX2" fmla="*/ 7620 w 152416"/>
                <a:gd name="connsiteY2" fmla="*/ 1828800 h 1828800"/>
              </a:gdLst>
              <a:ahLst/>
              <a:cxnLst>
                <a:cxn ang="0">
                  <a:pos x="connsiteX0" y="connsiteY0"/>
                </a:cxn>
                <a:cxn ang="0">
                  <a:pos x="connsiteX1" y="connsiteY1"/>
                </a:cxn>
                <a:cxn ang="0">
                  <a:pos x="connsiteX2" y="connsiteY2"/>
                </a:cxn>
              </a:cxnLst>
              <a:rect l="l" t="t" r="r" b="b"/>
              <a:pathLst>
                <a:path w="152416" h="1828800">
                  <a:moveTo>
                    <a:pt x="0" y="0"/>
                  </a:moveTo>
                  <a:cubicBezTo>
                    <a:pt x="75565" y="308610"/>
                    <a:pt x="151130" y="617220"/>
                    <a:pt x="152400" y="922020"/>
                  </a:cubicBezTo>
                  <a:cubicBezTo>
                    <a:pt x="153670" y="1226820"/>
                    <a:pt x="80645" y="1527810"/>
                    <a:pt x="7620" y="1828800"/>
                  </a:cubicBezTo>
                </a:path>
              </a:pathLst>
            </a:custGeom>
            <a:no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62" name="Straight Connector 61"/>
          <p:cNvCxnSpPr/>
          <p:nvPr/>
        </p:nvCxnSpPr>
        <p:spPr bwMode="auto">
          <a:xfrm>
            <a:off x="1847850" y="2667000"/>
            <a:ext cx="0" cy="2476500"/>
          </a:xfrm>
          <a:prstGeom prst="line">
            <a:avLst/>
          </a:prstGeom>
          <a:solidFill>
            <a:schemeClr val="accent1"/>
          </a:solidFill>
          <a:ln w="76200" cap="flat" cmpd="sng" algn="ctr">
            <a:solidFill>
              <a:schemeClr val="bg2">
                <a:lumMod val="20000"/>
                <a:lumOff val="80000"/>
              </a:schemeClr>
            </a:solidFill>
            <a:prstDash val="solid"/>
            <a:round/>
            <a:headEnd type="none" w="med" len="med"/>
            <a:tailEnd type="none" w="med" len="med"/>
          </a:ln>
          <a:effectLst/>
        </p:spPr>
      </p:cxnSp>
      <p:grpSp>
        <p:nvGrpSpPr>
          <p:cNvPr id="63" name="Group 62"/>
          <p:cNvGrpSpPr/>
          <p:nvPr/>
        </p:nvGrpSpPr>
        <p:grpSpPr>
          <a:xfrm>
            <a:off x="1043646" y="2411413"/>
            <a:ext cx="1392291" cy="503237"/>
            <a:chOff x="824571" y="2573338"/>
            <a:chExt cx="1392291" cy="503237"/>
          </a:xfrm>
        </p:grpSpPr>
        <p:cxnSp>
          <p:nvCxnSpPr>
            <p:cNvPr id="64" name="Straight Connector 63"/>
            <p:cNvCxnSpPr/>
            <p:nvPr/>
          </p:nvCxnSpPr>
          <p:spPr bwMode="auto">
            <a:xfrm flipH="1">
              <a:off x="1057275" y="2573338"/>
              <a:ext cx="1133475" cy="503237"/>
            </a:xfrm>
            <a:prstGeom prst="line">
              <a:avLst/>
            </a:prstGeom>
            <a:solidFill>
              <a:schemeClr val="accent1"/>
            </a:solidFill>
            <a:ln w="57150" cap="flat" cmpd="sng" algn="ctr">
              <a:solidFill>
                <a:schemeClr val="bg2">
                  <a:lumMod val="20000"/>
                  <a:lumOff val="80000"/>
                </a:schemeClr>
              </a:solidFill>
              <a:prstDash val="solid"/>
              <a:round/>
              <a:headEnd type="none" w="med" len="med"/>
              <a:tailEnd type="none" w="med" len="med"/>
            </a:ln>
            <a:effectLst/>
          </p:spPr>
        </p:cxnSp>
        <p:cxnSp>
          <p:nvCxnSpPr>
            <p:cNvPr id="65" name="Straight Connector 64"/>
            <p:cNvCxnSpPr/>
            <p:nvPr/>
          </p:nvCxnSpPr>
          <p:spPr bwMode="auto">
            <a:xfrm rot="1800000">
              <a:off x="1668222" y="2689860"/>
              <a:ext cx="548640" cy="0"/>
            </a:xfrm>
            <a:prstGeom prst="line">
              <a:avLst/>
            </a:prstGeom>
            <a:solidFill>
              <a:schemeClr val="accent1"/>
            </a:solidFill>
            <a:ln w="57150" cap="flat" cmpd="sng" algn="ctr">
              <a:solidFill>
                <a:schemeClr val="bg2">
                  <a:lumMod val="20000"/>
                  <a:lumOff val="80000"/>
                </a:schemeClr>
              </a:solidFill>
              <a:prstDash val="solid"/>
              <a:round/>
              <a:headEnd type="none" w="med" len="med"/>
              <a:tailEnd type="none" w="med" len="med"/>
            </a:ln>
            <a:effectLst/>
          </p:spPr>
        </p:cxnSp>
        <p:cxnSp>
          <p:nvCxnSpPr>
            <p:cNvPr id="66" name="Straight Connector 65"/>
            <p:cNvCxnSpPr/>
            <p:nvPr/>
          </p:nvCxnSpPr>
          <p:spPr bwMode="auto">
            <a:xfrm rot="1800000">
              <a:off x="1244355" y="2819400"/>
              <a:ext cx="762000" cy="0"/>
            </a:xfrm>
            <a:prstGeom prst="line">
              <a:avLst/>
            </a:prstGeom>
            <a:solidFill>
              <a:schemeClr val="accent1"/>
            </a:solidFill>
            <a:ln w="57150" cap="flat" cmpd="sng" algn="ctr">
              <a:solidFill>
                <a:schemeClr val="bg2">
                  <a:lumMod val="20000"/>
                  <a:lumOff val="80000"/>
                </a:schemeClr>
              </a:solidFill>
              <a:prstDash val="solid"/>
              <a:round/>
              <a:headEnd type="none" w="med" len="med"/>
              <a:tailEnd type="none" w="med" len="med"/>
            </a:ln>
            <a:effectLst/>
          </p:spPr>
        </p:cxnSp>
        <p:cxnSp>
          <p:nvCxnSpPr>
            <p:cNvPr id="67" name="Straight Connector 66"/>
            <p:cNvCxnSpPr/>
            <p:nvPr/>
          </p:nvCxnSpPr>
          <p:spPr bwMode="auto">
            <a:xfrm rot="1800000">
              <a:off x="824571" y="2971800"/>
              <a:ext cx="914400" cy="0"/>
            </a:xfrm>
            <a:prstGeom prst="line">
              <a:avLst/>
            </a:prstGeom>
            <a:solidFill>
              <a:schemeClr val="accent1"/>
            </a:solidFill>
            <a:ln w="57150" cap="flat" cmpd="sng" algn="ctr">
              <a:solidFill>
                <a:schemeClr val="bg2">
                  <a:lumMod val="20000"/>
                  <a:lumOff val="80000"/>
                </a:schemeClr>
              </a:solidFill>
              <a:prstDash val="solid"/>
              <a:round/>
              <a:headEnd type="none" w="med" len="med"/>
              <a:tailEnd type="none" w="med" len="med"/>
            </a:ln>
            <a:effectLst/>
          </p:spPr>
        </p:cxnSp>
      </p:grpSp>
      <p:sp>
        <p:nvSpPr>
          <p:cNvPr id="68" name="TextBox 67"/>
          <p:cNvSpPr txBox="1"/>
          <p:nvPr/>
        </p:nvSpPr>
        <p:spPr bwMode="auto">
          <a:xfrm rot="20760000">
            <a:off x="918020" y="2097316"/>
            <a:ext cx="1516762" cy="384721"/>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ANTENNA</a:t>
            </a:r>
          </a:p>
        </p:txBody>
      </p:sp>
    </p:spTree>
    <p:extLst>
      <p:ext uri="{BB962C8B-B14F-4D97-AF65-F5344CB8AC3E}">
        <p14:creationId xmlns:p14="http://schemas.microsoft.com/office/powerpoint/2010/main" val="70588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500"/>
                                        <p:tgtEl>
                                          <p:spTgt spid="6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68"/>
                                        </p:tgtEl>
                                      </p:cBhvr>
                                    </p:animEffect>
                                    <p:set>
                                      <p:cBhvr>
                                        <p:cTn id="18" dur="1" fill="hold">
                                          <p:stCondLst>
                                            <p:cond delay="499"/>
                                          </p:stCondLst>
                                        </p:cTn>
                                        <p:tgtEl>
                                          <p:spTgt spid="68"/>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22" presetClass="entr" presetSubtype="8" repeatCount="indefinite"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left)">
                                      <p:cBhvr>
                                        <p:cTn id="2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8" grpId="0"/>
      <p:bldP spid="6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8a(6).:  Visit a radio installation</a:t>
            </a:r>
            <a:endParaRPr dirty="0"/>
          </a:p>
        </p:txBody>
      </p:sp>
      <p:sp>
        <p:nvSpPr>
          <p:cNvPr id="135" name="Google Shape;135;p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3</a:t>
            </a:fld>
            <a:endParaRPr>
              <a:solidFill>
                <a:schemeClr val="lt1"/>
              </a:solidFill>
            </a:endParaRPr>
          </a:p>
        </p:txBody>
      </p:sp>
      <p:sp>
        <p:nvSpPr>
          <p:cNvPr id="136" name="Google Shape;136;p4"/>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137" name="Google Shape;137;p4"/>
          <p:cNvSpPr txBox="1"/>
          <p:nvPr/>
        </p:nvSpPr>
        <p:spPr>
          <a:xfrm>
            <a:off x="1008994" y="1648742"/>
            <a:ext cx="5388776" cy="2990101"/>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Who did you talk to?</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What is the purpose of the Radio Station?</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cs typeface="Calibri"/>
                <a:sym typeface="Calibri"/>
              </a:rPr>
              <a:t>How many different radios were there?</a:t>
            </a:r>
            <a:endParaRPr sz="2400" dirty="0"/>
          </a:p>
          <a:p>
            <a:pPr marL="274731" marR="0" lvl="0" indent="-274731" algn="l" rtl="0">
              <a:spcBef>
                <a:spcPts val="52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What equipment did you see?</a:t>
            </a:r>
            <a:endParaRPr sz="2400" dirty="0"/>
          </a:p>
          <a:p>
            <a:pPr marL="274731" marR="0" lvl="0" indent="-274731" algn="l" rtl="0">
              <a:spcBef>
                <a:spcPts val="52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How was the equipment used?</a:t>
            </a:r>
            <a:endParaRPr sz="2400" dirty="0"/>
          </a:p>
        </p:txBody>
      </p:sp>
      <p:pic>
        <p:nvPicPr>
          <p:cNvPr id="139" name="Google Shape;139;p4" descr="http://www.k2bsa.net/wp-content/uploads/2017/03/Challenge-Coin-2017-Jamboree.png"/>
          <p:cNvPicPr preferRelativeResize="0"/>
          <p:nvPr/>
        </p:nvPicPr>
        <p:blipFill rotWithShape="1">
          <a:blip r:embed="rId3">
            <a:alphaModFix/>
          </a:blip>
          <a:srcRect l="46269" t="6170" r="10396" b="12242"/>
          <a:stretch/>
        </p:blipFill>
        <p:spPr>
          <a:xfrm>
            <a:off x="6565411" y="2606986"/>
            <a:ext cx="1909383" cy="1852386"/>
          </a:xfrm>
          <a:prstGeom prst="rect">
            <a:avLst/>
          </a:prstGeom>
          <a:noFill/>
          <a:ln>
            <a:noFill/>
          </a:ln>
        </p:spPr>
      </p:pic>
      <p:sp>
        <p:nvSpPr>
          <p:cNvPr id="140" name="Google Shape;140;p4"/>
          <p:cNvSpPr txBox="1"/>
          <p:nvPr/>
        </p:nvSpPr>
        <p:spPr>
          <a:xfrm>
            <a:off x="1146746" y="448714"/>
            <a:ext cx="525102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FFFF00"/>
                </a:solidFill>
                <a:latin typeface="Verdana"/>
                <a:ea typeface="Verdana"/>
                <a:cs typeface="Verdana"/>
                <a:sym typeface="Verdana"/>
              </a:rPr>
              <a:t>Radio Station Visit:</a:t>
            </a:r>
            <a:endParaRPr dirty="0"/>
          </a:p>
          <a:p>
            <a:pPr marL="0" marR="0" lvl="0" indent="0" algn="l" rtl="0">
              <a:spcBef>
                <a:spcPts val="0"/>
              </a:spcBef>
              <a:spcAft>
                <a:spcPts val="0"/>
              </a:spcAft>
              <a:buNone/>
            </a:pPr>
            <a:r>
              <a:rPr lang="en-US" sz="3600" b="1" dirty="0">
                <a:solidFill>
                  <a:srgbClr val="66FFFF"/>
                </a:solidFill>
                <a:latin typeface="Verdana"/>
                <a:ea typeface="Verdana"/>
                <a:cs typeface="Verdana"/>
                <a:sym typeface="Verdana"/>
              </a:rPr>
              <a:t>What did you see?</a:t>
            </a:r>
            <a:endParaRPr dirty="0"/>
          </a:p>
        </p:txBody>
      </p:sp>
      <p:grpSp>
        <p:nvGrpSpPr>
          <p:cNvPr id="4" name="Group 3"/>
          <p:cNvGrpSpPr/>
          <p:nvPr/>
        </p:nvGrpSpPr>
        <p:grpSpPr>
          <a:xfrm>
            <a:off x="6573961" y="658080"/>
            <a:ext cx="1892283" cy="1880884"/>
            <a:chOff x="6410333" y="658080"/>
            <a:chExt cx="1892283" cy="1880884"/>
          </a:xfrm>
        </p:grpSpPr>
        <p:pic>
          <p:nvPicPr>
            <p:cNvPr id="138" name="Google Shape;138;p4" descr="http://www.k2bsa.net/wp-content/uploads/2017/03/Challenge-Coin-2017-Jamboree.png"/>
            <p:cNvPicPr preferRelativeResize="0"/>
            <p:nvPr/>
          </p:nvPicPr>
          <p:blipFill rotWithShape="1">
            <a:blip r:embed="rId3">
              <a:alphaModFix/>
            </a:blip>
            <a:srcRect l="3011" t="5292" r="54043" b="11864"/>
            <a:stretch/>
          </p:blipFill>
          <p:spPr>
            <a:xfrm>
              <a:off x="6410333" y="658080"/>
              <a:ext cx="1892283" cy="1880884"/>
            </a:xfrm>
            <a:prstGeom prst="rect">
              <a:avLst/>
            </a:prstGeom>
            <a:noFill/>
            <a:ln>
              <a:noFill/>
            </a:ln>
          </p:spPr>
        </p:pic>
        <p:sp>
          <p:nvSpPr>
            <p:cNvPr id="2" name="Rectangle 1"/>
            <p:cNvSpPr/>
            <p:nvPr/>
          </p:nvSpPr>
          <p:spPr>
            <a:xfrm>
              <a:off x="7052807" y="919702"/>
              <a:ext cx="662609" cy="235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516701" y="847813"/>
              <a:ext cx="1618470" cy="384721"/>
            </a:xfrm>
            <a:prstGeom prst="rect">
              <a:avLst/>
            </a:prstGeom>
            <a:noFill/>
          </p:spPr>
          <p:txBody>
            <a:bodyPr wrap="square" rtlCol="0">
              <a:spAutoFit/>
            </a:bodyPr>
            <a:lstStyle/>
            <a:p>
              <a:pPr algn="ctr"/>
              <a:r>
                <a:rPr lang="en-US" b="1" dirty="0">
                  <a:solidFill>
                    <a:srgbClr val="D8BC6E"/>
                  </a:solidFill>
                  <a:effectLst>
                    <a:glow rad="76200">
                      <a:srgbClr val="DBDBDA"/>
                    </a:glow>
                  </a:effectLst>
                </a:rPr>
                <a:t>2026</a:t>
              </a:r>
            </a:p>
          </p:txBody>
        </p:sp>
      </p:grpSp>
    </p:spTree>
    <p:extLst>
      <p:ext uri="{BB962C8B-B14F-4D97-AF65-F5344CB8AC3E}">
        <p14:creationId xmlns:p14="http://schemas.microsoft.com/office/powerpoint/2010/main" val="336138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423" y="127913"/>
            <a:ext cx="4975860" cy="215444"/>
          </a:xfrm>
        </p:spPr>
        <p:txBody>
          <a:bodyPr/>
          <a:lstStyle/>
          <a:p>
            <a:r>
              <a:rPr lang="en-US" dirty="0"/>
              <a:t>Req. 4.:  How Radio Waves Carry Information</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30</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3" name="TextBox 12"/>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sp>
        <p:nvSpPr>
          <p:cNvPr id="12" name="TextBox 11"/>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7</a:t>
            </a:r>
          </a:p>
        </p:txBody>
      </p:sp>
      <p:sp>
        <p:nvSpPr>
          <p:cNvPr id="11" name="TextBox 10"/>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8</a:t>
            </a:r>
          </a:p>
        </p:txBody>
      </p:sp>
      <p:sp>
        <p:nvSpPr>
          <p:cNvPr id="4" name="TextBox 3"/>
          <p:cNvSpPr txBox="1"/>
          <p:nvPr/>
        </p:nvSpPr>
        <p:spPr bwMode="auto">
          <a:xfrm>
            <a:off x="8707593" y="467480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9</a:t>
            </a:r>
          </a:p>
        </p:txBody>
      </p:sp>
      <p:sp>
        <p:nvSpPr>
          <p:cNvPr id="23" name="Rounded Rectangle 22"/>
          <p:cNvSpPr/>
          <p:nvPr/>
        </p:nvSpPr>
        <p:spPr bwMode="auto">
          <a:xfrm>
            <a:off x="5021220" y="379413"/>
            <a:ext cx="3118338" cy="4760187"/>
          </a:xfrm>
          <a:prstGeom prst="roundRect">
            <a:avLst/>
          </a:prstGeom>
          <a:solidFill>
            <a:schemeClr val="tx1">
              <a:lumMod val="75000"/>
              <a:lumOff val="25000"/>
            </a:schemeClr>
          </a:solidFill>
          <a:ln w="9525" cap="flat" cmpd="sng" algn="ctr">
            <a:solidFill>
              <a:schemeClr val="tx1"/>
            </a:solidFill>
            <a:prstDash val="solid"/>
            <a:round/>
            <a:headEnd type="none" w="med" len="med"/>
            <a:tailEnd type="none" w="med" len="med"/>
          </a:ln>
          <a:effectLst>
            <a:softEdge rad="127000"/>
          </a:effectLst>
        </p:spPr>
        <p:txBody>
          <a:bodyPr vert="horz" wrap="square" lIns="0" tIns="0" rIns="0" bIns="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00FFFF"/>
                </a:solidFill>
                <a:effectLst/>
                <a:latin typeface="Verdana" panose="020B0604030504040204" pitchFamily="34" charset="0"/>
                <a:ea typeface="Verdana" panose="020B0604030504040204" pitchFamily="34" charset="0"/>
                <a:cs typeface="Verdana" panose="020B0604030504040204" pitchFamily="34" charset="0"/>
              </a:rPr>
              <a:t>Europe</a:t>
            </a:r>
          </a:p>
        </p:txBody>
      </p:sp>
      <p:sp>
        <p:nvSpPr>
          <p:cNvPr id="24" name="Rounded Rectangle 23"/>
          <p:cNvSpPr/>
          <p:nvPr/>
        </p:nvSpPr>
        <p:spPr bwMode="auto">
          <a:xfrm>
            <a:off x="1516185" y="379413"/>
            <a:ext cx="3141540" cy="4764087"/>
          </a:xfrm>
          <a:prstGeom prst="roundRect">
            <a:avLst/>
          </a:prstGeom>
          <a:solidFill>
            <a:schemeClr val="tx1">
              <a:lumMod val="75000"/>
              <a:lumOff val="25000"/>
            </a:schemeClr>
          </a:solidFill>
          <a:ln w="9525" cap="flat" cmpd="sng" algn="ctr">
            <a:solidFill>
              <a:schemeClr val="tx1"/>
            </a:solidFill>
            <a:prstDash val="solid"/>
            <a:round/>
            <a:headEnd type="none" w="med" len="med"/>
            <a:tailEnd type="none" w="med" len="med"/>
          </a:ln>
          <a:effectLst>
            <a:softEdge rad="127000"/>
          </a:effectLst>
        </p:spPr>
        <p:txBody>
          <a:bodyPr vert="horz" wrap="square" lIns="0" tIns="0" rIns="0" bIns="0" numCol="1" rtlCol="0" anchor="b" anchorCtr="0" compatLnSpc="1">
            <a:prstTxWarp prst="textNoShape">
              <a:avLst/>
            </a:prstTxWarp>
          </a:bodyPr>
          <a:lstStyle/>
          <a:p>
            <a:pPr algn="ctr"/>
            <a:r>
              <a:rPr lang="en-US" sz="2000" dirty="0">
                <a:solidFill>
                  <a:srgbClr val="00FFFF"/>
                </a:solidFill>
                <a:latin typeface="Verdana" panose="020B0604030504040204" pitchFamily="34" charset="0"/>
                <a:ea typeface="Verdana" panose="020B0604030504040204" pitchFamily="34" charset="0"/>
                <a:cs typeface="Verdana" panose="020B0604030504040204" pitchFamily="34" charset="0"/>
              </a:rPr>
              <a:t>United States</a:t>
            </a:r>
          </a:p>
        </p:txBody>
      </p:sp>
      <p:cxnSp>
        <p:nvCxnSpPr>
          <p:cNvPr id="25" name="Straight Connector 24"/>
          <p:cNvCxnSpPr/>
          <p:nvPr/>
        </p:nvCxnSpPr>
        <p:spPr bwMode="auto">
          <a:xfrm>
            <a:off x="2282825" y="3341688"/>
            <a:ext cx="866775"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a:off x="5953125" y="3342487"/>
            <a:ext cx="866775"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28" name="Group 27"/>
          <p:cNvGrpSpPr/>
          <p:nvPr/>
        </p:nvGrpSpPr>
        <p:grpSpPr>
          <a:xfrm>
            <a:off x="3252694" y="1175339"/>
            <a:ext cx="350932" cy="2162628"/>
            <a:chOff x="3313019" y="1175339"/>
            <a:chExt cx="350932" cy="2162628"/>
          </a:xfrm>
        </p:grpSpPr>
        <p:sp>
          <p:nvSpPr>
            <p:cNvPr id="29" name="Freeform 28"/>
            <p:cNvSpPr/>
            <p:nvPr/>
          </p:nvSpPr>
          <p:spPr bwMode="auto">
            <a:xfrm>
              <a:off x="3432175" y="1175339"/>
              <a:ext cx="56267" cy="2162628"/>
            </a:xfrm>
            <a:custGeom>
              <a:avLst/>
              <a:gdLst>
                <a:gd name="connsiteX0" fmla="*/ 0 w 1132115"/>
                <a:gd name="connsiteY0" fmla="*/ 2162628 h 2162628"/>
                <a:gd name="connsiteX1" fmla="*/ 1132115 w 1132115"/>
                <a:gd name="connsiteY1" fmla="*/ 2162628 h 2162628"/>
                <a:gd name="connsiteX2" fmla="*/ 1132115 w 1132115"/>
                <a:gd name="connsiteY2" fmla="*/ 0 h 2162628"/>
              </a:gdLst>
              <a:ahLst/>
              <a:cxnLst>
                <a:cxn ang="0">
                  <a:pos x="connsiteX0" y="connsiteY0"/>
                </a:cxn>
                <a:cxn ang="0">
                  <a:pos x="connsiteX1" y="connsiteY1"/>
                </a:cxn>
                <a:cxn ang="0">
                  <a:pos x="connsiteX2" y="connsiteY2"/>
                </a:cxn>
              </a:cxnLst>
              <a:rect l="l" t="t" r="r" b="b"/>
              <a:pathLst>
                <a:path w="1132115" h="2162628">
                  <a:moveTo>
                    <a:pt x="0" y="2162628"/>
                  </a:moveTo>
                  <a:lnTo>
                    <a:pt x="1132115" y="2162628"/>
                  </a:lnTo>
                  <a:lnTo>
                    <a:pt x="1132115" y="0"/>
                  </a:lnTo>
                </a:path>
              </a:pathLst>
            </a:cu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 name="Isosceles Triangle 29"/>
            <p:cNvSpPr/>
            <p:nvPr/>
          </p:nvSpPr>
          <p:spPr bwMode="auto">
            <a:xfrm flipV="1">
              <a:off x="3313019" y="1179175"/>
              <a:ext cx="350932" cy="350520"/>
            </a:xfrm>
            <a:prstGeom prst="triangle">
              <a:avLst/>
            </a:pr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31" name="TextBox 30"/>
          <p:cNvSpPr txBox="1"/>
          <p:nvPr/>
        </p:nvSpPr>
        <p:spPr bwMode="auto">
          <a:xfrm>
            <a:off x="1748211" y="3984760"/>
            <a:ext cx="1097416" cy="609398"/>
          </a:xfrm>
          <a:prstGeom prst="rect">
            <a:avLst/>
          </a:prstGeom>
          <a:noFill/>
          <a:ln w="9525">
            <a:noFill/>
            <a:miter lim="800000"/>
            <a:headEnd/>
            <a:tailEnd/>
          </a:ln>
        </p:spPr>
        <p:txBody>
          <a:bodyPr wrap="none" lIns="45720" tIns="27432" rIns="45720" bIns="27432" rtlCol="0">
            <a:spAutoFit/>
          </a:bodyPr>
          <a:lstStyle/>
          <a:p>
            <a:pPr algn="ctr"/>
            <a:r>
              <a:rPr lang="en-US" sz="1200" b="1" dirty="0">
                <a:solidFill>
                  <a:schemeClr val="bg1"/>
                </a:solidFill>
                <a:latin typeface="Verdana" pitchFamily="34" charset="0"/>
              </a:rPr>
              <a:t>Voice</a:t>
            </a:r>
          </a:p>
          <a:p>
            <a:pPr algn="ctr"/>
            <a:r>
              <a:rPr lang="en-US" sz="1200" b="1" dirty="0">
                <a:solidFill>
                  <a:schemeClr val="bg1"/>
                </a:solidFill>
                <a:latin typeface="Verdana" pitchFamily="34" charset="0"/>
              </a:rPr>
              <a:t>Into</a:t>
            </a:r>
          </a:p>
          <a:p>
            <a:pPr algn="ctr"/>
            <a:r>
              <a:rPr lang="en-US" sz="1200" b="1" dirty="0">
                <a:solidFill>
                  <a:schemeClr val="bg1"/>
                </a:solidFill>
                <a:latin typeface="Verdana" pitchFamily="34" charset="0"/>
              </a:rPr>
              <a:t>Microphone</a:t>
            </a:r>
          </a:p>
        </p:txBody>
      </p:sp>
      <p:cxnSp>
        <p:nvCxnSpPr>
          <p:cNvPr id="32" name="Straight Arrow Connector 31"/>
          <p:cNvCxnSpPr/>
          <p:nvPr/>
        </p:nvCxnSpPr>
        <p:spPr bwMode="auto">
          <a:xfrm flipV="1">
            <a:off x="2296919" y="3616513"/>
            <a:ext cx="2156" cy="392057"/>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grpSp>
        <p:nvGrpSpPr>
          <p:cNvPr id="33" name="Group 32"/>
          <p:cNvGrpSpPr/>
          <p:nvPr/>
        </p:nvGrpSpPr>
        <p:grpSpPr>
          <a:xfrm>
            <a:off x="1798092" y="1564267"/>
            <a:ext cx="1461837" cy="674387"/>
            <a:chOff x="1881739" y="1324276"/>
            <a:chExt cx="1461837" cy="674387"/>
          </a:xfrm>
        </p:grpSpPr>
        <p:sp>
          <p:nvSpPr>
            <p:cNvPr id="34" name="TextBox 33"/>
            <p:cNvSpPr txBox="1"/>
            <p:nvPr/>
          </p:nvSpPr>
          <p:spPr bwMode="auto">
            <a:xfrm>
              <a:off x="1881739" y="1573931"/>
              <a:ext cx="1203215" cy="424732"/>
            </a:xfrm>
            <a:prstGeom prst="rect">
              <a:avLst/>
            </a:prstGeom>
            <a:noFill/>
            <a:ln w="9525">
              <a:noFill/>
              <a:miter lim="800000"/>
              <a:headEnd/>
              <a:tailEnd/>
            </a:ln>
          </p:spPr>
          <p:txBody>
            <a:bodyPr wrap="none" lIns="45720" tIns="27432" rIns="45720" bIns="27432" rtlCol="0">
              <a:spAutoFit/>
            </a:bodyPr>
            <a:lstStyle/>
            <a:p>
              <a:pPr algn="ctr"/>
              <a:r>
                <a:rPr lang="en-US" sz="1200" b="1" dirty="0">
                  <a:solidFill>
                    <a:schemeClr val="bg1"/>
                  </a:solidFill>
                  <a:latin typeface="Verdana" pitchFamily="34" charset="0"/>
                </a:rPr>
                <a:t>Transmitting</a:t>
              </a:r>
            </a:p>
            <a:p>
              <a:pPr algn="ctr"/>
              <a:r>
                <a:rPr lang="en-US" sz="1200" b="1" dirty="0">
                  <a:solidFill>
                    <a:schemeClr val="bg1"/>
                  </a:solidFill>
                  <a:latin typeface="Verdana" pitchFamily="34" charset="0"/>
                </a:rPr>
                <a:t>Antenna</a:t>
              </a:r>
            </a:p>
          </p:txBody>
        </p:sp>
        <p:cxnSp>
          <p:nvCxnSpPr>
            <p:cNvPr id="35" name="Straight Arrow Connector 34"/>
            <p:cNvCxnSpPr/>
            <p:nvPr/>
          </p:nvCxnSpPr>
          <p:spPr bwMode="auto">
            <a:xfrm flipV="1">
              <a:off x="2990649" y="1324276"/>
              <a:ext cx="352927" cy="232610"/>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grpSp>
      <p:grpSp>
        <p:nvGrpSpPr>
          <p:cNvPr id="36" name="Group 35"/>
          <p:cNvGrpSpPr/>
          <p:nvPr/>
        </p:nvGrpSpPr>
        <p:grpSpPr>
          <a:xfrm>
            <a:off x="5753248" y="1175339"/>
            <a:ext cx="318194" cy="2162628"/>
            <a:chOff x="5753248" y="1175339"/>
            <a:chExt cx="318194" cy="2162628"/>
          </a:xfrm>
        </p:grpSpPr>
        <p:sp>
          <p:nvSpPr>
            <p:cNvPr id="37" name="Freeform 36"/>
            <p:cNvSpPr/>
            <p:nvPr/>
          </p:nvSpPr>
          <p:spPr bwMode="auto">
            <a:xfrm flipH="1">
              <a:off x="5912459" y="1175339"/>
              <a:ext cx="74003" cy="2162628"/>
            </a:xfrm>
            <a:custGeom>
              <a:avLst/>
              <a:gdLst>
                <a:gd name="connsiteX0" fmla="*/ 0 w 1132115"/>
                <a:gd name="connsiteY0" fmla="*/ 2162628 h 2162628"/>
                <a:gd name="connsiteX1" fmla="*/ 1132115 w 1132115"/>
                <a:gd name="connsiteY1" fmla="*/ 2162628 h 2162628"/>
                <a:gd name="connsiteX2" fmla="*/ 1132115 w 1132115"/>
                <a:gd name="connsiteY2" fmla="*/ 0 h 2162628"/>
              </a:gdLst>
              <a:ahLst/>
              <a:cxnLst>
                <a:cxn ang="0">
                  <a:pos x="connsiteX0" y="connsiteY0"/>
                </a:cxn>
                <a:cxn ang="0">
                  <a:pos x="connsiteX1" y="connsiteY1"/>
                </a:cxn>
                <a:cxn ang="0">
                  <a:pos x="connsiteX2" y="connsiteY2"/>
                </a:cxn>
              </a:cxnLst>
              <a:rect l="l" t="t" r="r" b="b"/>
              <a:pathLst>
                <a:path w="1132115" h="2162628">
                  <a:moveTo>
                    <a:pt x="0" y="2162628"/>
                  </a:moveTo>
                  <a:lnTo>
                    <a:pt x="1132115" y="2162628"/>
                  </a:lnTo>
                  <a:lnTo>
                    <a:pt x="1132115" y="0"/>
                  </a:lnTo>
                </a:path>
              </a:pathLst>
            </a:cu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Isosceles Triangle 37"/>
            <p:cNvSpPr/>
            <p:nvPr/>
          </p:nvSpPr>
          <p:spPr bwMode="auto">
            <a:xfrm flipH="1" flipV="1">
              <a:off x="5753248" y="1179175"/>
              <a:ext cx="318194" cy="350520"/>
            </a:xfrm>
            <a:prstGeom prst="triangle">
              <a:avLst/>
            </a:pr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9" name="Group 38"/>
          <p:cNvGrpSpPr/>
          <p:nvPr/>
        </p:nvGrpSpPr>
        <p:grpSpPr>
          <a:xfrm>
            <a:off x="6508036" y="3656216"/>
            <a:ext cx="796052" cy="971448"/>
            <a:chOff x="6631788" y="3465214"/>
            <a:chExt cx="796052" cy="971448"/>
          </a:xfrm>
        </p:grpSpPr>
        <p:sp>
          <p:nvSpPr>
            <p:cNvPr id="40" name="TextBox 39"/>
            <p:cNvSpPr txBox="1"/>
            <p:nvPr/>
          </p:nvSpPr>
          <p:spPr bwMode="auto">
            <a:xfrm>
              <a:off x="6631788" y="4011930"/>
              <a:ext cx="796052" cy="424732"/>
            </a:xfrm>
            <a:prstGeom prst="rect">
              <a:avLst/>
            </a:prstGeom>
            <a:noFill/>
            <a:ln w="9525">
              <a:noFill/>
              <a:miter lim="800000"/>
              <a:headEnd/>
              <a:tailEnd/>
            </a:ln>
          </p:spPr>
          <p:txBody>
            <a:bodyPr wrap="none" lIns="45720" tIns="27432" rIns="45720" bIns="27432" rtlCol="0">
              <a:spAutoFit/>
            </a:bodyPr>
            <a:lstStyle/>
            <a:p>
              <a:pPr algn="ctr"/>
              <a:r>
                <a:rPr lang="en-US" sz="1200" b="1" dirty="0">
                  <a:solidFill>
                    <a:schemeClr val="bg1"/>
                  </a:solidFill>
                  <a:latin typeface="Verdana" pitchFamily="34" charset="0"/>
                </a:rPr>
                <a:t>Loud</a:t>
              </a:r>
            </a:p>
            <a:p>
              <a:pPr algn="ctr"/>
              <a:r>
                <a:rPr lang="en-US" sz="1200" b="1" dirty="0">
                  <a:solidFill>
                    <a:schemeClr val="bg1"/>
                  </a:solidFill>
                  <a:latin typeface="Verdana" pitchFamily="34" charset="0"/>
                </a:rPr>
                <a:t>Speaker</a:t>
              </a:r>
            </a:p>
          </p:txBody>
        </p:sp>
        <p:cxnSp>
          <p:nvCxnSpPr>
            <p:cNvPr id="41" name="Straight Arrow Connector 40"/>
            <p:cNvCxnSpPr/>
            <p:nvPr/>
          </p:nvCxnSpPr>
          <p:spPr bwMode="auto">
            <a:xfrm flipH="1" flipV="1">
              <a:off x="7031068" y="3465214"/>
              <a:ext cx="6261" cy="572907"/>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grpSp>
      <p:sp>
        <p:nvSpPr>
          <p:cNvPr id="42" name="Freeform 41"/>
          <p:cNvSpPr/>
          <p:nvPr/>
        </p:nvSpPr>
        <p:spPr bwMode="auto">
          <a:xfrm>
            <a:off x="6821482" y="3070361"/>
            <a:ext cx="205332" cy="538164"/>
          </a:xfrm>
          <a:custGeom>
            <a:avLst/>
            <a:gdLst>
              <a:gd name="connsiteX0" fmla="*/ 0 w 784225"/>
              <a:gd name="connsiteY0" fmla="*/ 552450 h 1679575"/>
              <a:gd name="connsiteX1" fmla="*/ 0 w 784225"/>
              <a:gd name="connsiteY1" fmla="*/ 1127125 h 1679575"/>
              <a:gd name="connsiteX2" fmla="*/ 260350 w 784225"/>
              <a:gd name="connsiteY2" fmla="*/ 1127125 h 1679575"/>
              <a:gd name="connsiteX3" fmla="*/ 784225 w 784225"/>
              <a:gd name="connsiteY3" fmla="*/ 1679575 h 1679575"/>
              <a:gd name="connsiteX4" fmla="*/ 784225 w 784225"/>
              <a:gd name="connsiteY4" fmla="*/ 0 h 1679575"/>
              <a:gd name="connsiteX5" fmla="*/ 269875 w 784225"/>
              <a:gd name="connsiteY5" fmla="*/ 552450 h 1679575"/>
              <a:gd name="connsiteX6" fmla="*/ 0 w 784225"/>
              <a:gd name="connsiteY6" fmla="*/ 552450 h 16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225" h="1679575">
                <a:moveTo>
                  <a:pt x="0" y="552450"/>
                </a:moveTo>
                <a:lnTo>
                  <a:pt x="0" y="1127125"/>
                </a:lnTo>
                <a:lnTo>
                  <a:pt x="260350" y="1127125"/>
                </a:lnTo>
                <a:lnTo>
                  <a:pt x="784225" y="1679575"/>
                </a:lnTo>
                <a:lnTo>
                  <a:pt x="784225" y="0"/>
                </a:lnTo>
                <a:lnTo>
                  <a:pt x="269875" y="552450"/>
                </a:lnTo>
                <a:lnTo>
                  <a:pt x="0" y="552450"/>
                </a:lnTo>
                <a:close/>
              </a:path>
            </a:pathLst>
          </a:cu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43" name="Group 42"/>
          <p:cNvGrpSpPr/>
          <p:nvPr/>
        </p:nvGrpSpPr>
        <p:grpSpPr>
          <a:xfrm>
            <a:off x="3297417" y="897442"/>
            <a:ext cx="2576010" cy="849873"/>
            <a:chOff x="3381064" y="802692"/>
            <a:chExt cx="2576010" cy="849873"/>
          </a:xfrm>
        </p:grpSpPr>
        <p:sp>
          <p:nvSpPr>
            <p:cNvPr id="44" name="Arc 43"/>
            <p:cNvSpPr/>
            <p:nvPr/>
          </p:nvSpPr>
          <p:spPr bwMode="auto">
            <a:xfrm rot="2700000">
              <a:off x="3381064" y="988979"/>
              <a:ext cx="473242" cy="47324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45" name="Arc 44"/>
            <p:cNvSpPr>
              <a:spLocks noChangeAspect="1"/>
            </p:cNvSpPr>
            <p:nvPr/>
          </p:nvSpPr>
          <p:spPr bwMode="auto">
            <a:xfrm rot="2700000">
              <a:off x="3469176" y="977071"/>
              <a:ext cx="496904" cy="496904"/>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6" name="Arc 45"/>
            <p:cNvSpPr>
              <a:spLocks noChangeAspect="1"/>
            </p:cNvSpPr>
            <p:nvPr/>
          </p:nvSpPr>
          <p:spPr bwMode="auto">
            <a:xfrm rot="2700000">
              <a:off x="3563926" y="963167"/>
              <a:ext cx="521749" cy="52174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Arc 46"/>
            <p:cNvSpPr>
              <a:spLocks noChangeAspect="1"/>
            </p:cNvSpPr>
            <p:nvPr/>
          </p:nvSpPr>
          <p:spPr bwMode="auto">
            <a:xfrm rot="2700000">
              <a:off x="3660424" y="951916"/>
              <a:ext cx="547836" cy="547836"/>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Arc 47"/>
            <p:cNvSpPr>
              <a:spLocks noChangeAspect="1"/>
            </p:cNvSpPr>
            <p:nvPr/>
          </p:nvSpPr>
          <p:spPr bwMode="auto">
            <a:xfrm rot="2700000">
              <a:off x="3756270" y="938558"/>
              <a:ext cx="575228" cy="57522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Arc 48"/>
            <p:cNvSpPr>
              <a:spLocks noChangeAspect="1"/>
            </p:cNvSpPr>
            <p:nvPr/>
          </p:nvSpPr>
          <p:spPr bwMode="auto">
            <a:xfrm rot="2700000">
              <a:off x="3863337" y="923100"/>
              <a:ext cx="603989" cy="60398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Arc 49"/>
            <p:cNvSpPr>
              <a:spLocks noChangeAspect="1"/>
            </p:cNvSpPr>
            <p:nvPr/>
          </p:nvSpPr>
          <p:spPr bwMode="auto">
            <a:xfrm rot="2700000">
              <a:off x="4003018" y="907941"/>
              <a:ext cx="634188" cy="63418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Arc 50"/>
            <p:cNvSpPr>
              <a:spLocks noChangeAspect="1"/>
            </p:cNvSpPr>
            <p:nvPr/>
          </p:nvSpPr>
          <p:spPr bwMode="auto">
            <a:xfrm rot="2700000">
              <a:off x="4151469" y="890712"/>
              <a:ext cx="665897" cy="665897"/>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Arc 51"/>
            <p:cNvSpPr>
              <a:spLocks noChangeAspect="1"/>
            </p:cNvSpPr>
            <p:nvPr/>
          </p:nvSpPr>
          <p:spPr bwMode="auto">
            <a:xfrm rot="2700000">
              <a:off x="4303888" y="876191"/>
              <a:ext cx="699192" cy="69919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Arc 52"/>
            <p:cNvSpPr>
              <a:spLocks noChangeAspect="1"/>
            </p:cNvSpPr>
            <p:nvPr/>
          </p:nvSpPr>
          <p:spPr bwMode="auto">
            <a:xfrm rot="2700000">
              <a:off x="4474523" y="859637"/>
              <a:ext cx="734152" cy="73415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Arc 53"/>
            <p:cNvSpPr>
              <a:spLocks noChangeAspect="1"/>
            </p:cNvSpPr>
            <p:nvPr/>
          </p:nvSpPr>
          <p:spPr bwMode="auto">
            <a:xfrm rot="2700000">
              <a:off x="4668094" y="841064"/>
              <a:ext cx="770860" cy="770860"/>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Arc 54"/>
            <p:cNvSpPr>
              <a:spLocks noChangeAspect="1"/>
            </p:cNvSpPr>
            <p:nvPr/>
          </p:nvSpPr>
          <p:spPr bwMode="auto">
            <a:xfrm rot="2700000">
              <a:off x="4891701" y="822868"/>
              <a:ext cx="809403" cy="80940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Arc 55"/>
            <p:cNvSpPr>
              <a:spLocks noChangeAspect="1"/>
            </p:cNvSpPr>
            <p:nvPr/>
          </p:nvSpPr>
          <p:spPr bwMode="auto">
            <a:xfrm rot="2700000">
              <a:off x="5107201" y="802692"/>
              <a:ext cx="849873" cy="84987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7" name="Group 56"/>
          <p:cNvGrpSpPr/>
          <p:nvPr/>
        </p:nvGrpSpPr>
        <p:grpSpPr>
          <a:xfrm flipH="1">
            <a:off x="2019675" y="3070360"/>
            <a:ext cx="558800" cy="523875"/>
            <a:chOff x="1905000" y="3105150"/>
            <a:chExt cx="1038225" cy="1085850"/>
          </a:xfrm>
        </p:grpSpPr>
        <p:sp>
          <p:nvSpPr>
            <p:cNvPr id="58" name="Rectangle 57"/>
            <p:cNvSpPr/>
            <p:nvPr/>
          </p:nvSpPr>
          <p:spPr bwMode="auto">
            <a:xfrm>
              <a:off x="1905000" y="3105150"/>
              <a:ext cx="1038225" cy="108267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59" name="Picture 2" descr="http://www.clker.com/cliparts/F/c/5/q/v/w/man-with-a-microphone-md.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6905" b="22094"/>
            <a:stretch/>
          </p:blipFill>
          <p:spPr bwMode="auto">
            <a:xfrm>
              <a:off x="1917700" y="3116263"/>
              <a:ext cx="1025525" cy="107473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0" name="Group 59"/>
          <p:cNvGrpSpPr/>
          <p:nvPr/>
        </p:nvGrpSpPr>
        <p:grpSpPr>
          <a:xfrm rot="16200000">
            <a:off x="2692822" y="2213019"/>
            <a:ext cx="1469390" cy="484779"/>
            <a:chOff x="3381064" y="802692"/>
            <a:chExt cx="2576010" cy="849873"/>
          </a:xfrm>
        </p:grpSpPr>
        <p:sp>
          <p:nvSpPr>
            <p:cNvPr id="61" name="Arc 60"/>
            <p:cNvSpPr/>
            <p:nvPr/>
          </p:nvSpPr>
          <p:spPr bwMode="auto">
            <a:xfrm rot="2700000">
              <a:off x="3381064" y="988979"/>
              <a:ext cx="473242" cy="473242"/>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62" name="Arc 61"/>
            <p:cNvSpPr>
              <a:spLocks noChangeAspect="1"/>
            </p:cNvSpPr>
            <p:nvPr/>
          </p:nvSpPr>
          <p:spPr bwMode="auto">
            <a:xfrm rot="2700000">
              <a:off x="3469176" y="977071"/>
              <a:ext cx="496904" cy="496904"/>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Arc 62"/>
            <p:cNvSpPr>
              <a:spLocks noChangeAspect="1"/>
            </p:cNvSpPr>
            <p:nvPr/>
          </p:nvSpPr>
          <p:spPr bwMode="auto">
            <a:xfrm rot="2700000">
              <a:off x="3563926" y="963167"/>
              <a:ext cx="521749" cy="521749"/>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Arc 63"/>
            <p:cNvSpPr>
              <a:spLocks noChangeAspect="1"/>
            </p:cNvSpPr>
            <p:nvPr/>
          </p:nvSpPr>
          <p:spPr bwMode="auto">
            <a:xfrm rot="2700000">
              <a:off x="3660424" y="951916"/>
              <a:ext cx="547836" cy="547836"/>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Arc 64"/>
            <p:cNvSpPr>
              <a:spLocks noChangeAspect="1"/>
            </p:cNvSpPr>
            <p:nvPr/>
          </p:nvSpPr>
          <p:spPr bwMode="auto">
            <a:xfrm rot="2700000">
              <a:off x="3756270" y="938558"/>
              <a:ext cx="575228" cy="575228"/>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Arc 65"/>
            <p:cNvSpPr>
              <a:spLocks noChangeAspect="1"/>
            </p:cNvSpPr>
            <p:nvPr/>
          </p:nvSpPr>
          <p:spPr bwMode="auto">
            <a:xfrm rot="2700000">
              <a:off x="3863337" y="923100"/>
              <a:ext cx="603989" cy="603989"/>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Arc 66"/>
            <p:cNvSpPr>
              <a:spLocks noChangeAspect="1"/>
            </p:cNvSpPr>
            <p:nvPr/>
          </p:nvSpPr>
          <p:spPr bwMode="auto">
            <a:xfrm rot="2700000">
              <a:off x="4003018" y="907941"/>
              <a:ext cx="634188" cy="634188"/>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Arc 67"/>
            <p:cNvSpPr>
              <a:spLocks noChangeAspect="1"/>
            </p:cNvSpPr>
            <p:nvPr/>
          </p:nvSpPr>
          <p:spPr bwMode="auto">
            <a:xfrm rot="2700000">
              <a:off x="4151469" y="890712"/>
              <a:ext cx="665897" cy="665897"/>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Arc 68"/>
            <p:cNvSpPr>
              <a:spLocks noChangeAspect="1"/>
            </p:cNvSpPr>
            <p:nvPr/>
          </p:nvSpPr>
          <p:spPr bwMode="auto">
            <a:xfrm rot="2700000">
              <a:off x="4303888" y="876191"/>
              <a:ext cx="699192" cy="699192"/>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Arc 69"/>
            <p:cNvSpPr>
              <a:spLocks noChangeAspect="1"/>
            </p:cNvSpPr>
            <p:nvPr/>
          </p:nvSpPr>
          <p:spPr bwMode="auto">
            <a:xfrm rot="2700000">
              <a:off x="4474523" y="859637"/>
              <a:ext cx="734152" cy="734152"/>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Arc 70"/>
            <p:cNvSpPr>
              <a:spLocks noChangeAspect="1"/>
            </p:cNvSpPr>
            <p:nvPr/>
          </p:nvSpPr>
          <p:spPr bwMode="auto">
            <a:xfrm rot="2700000">
              <a:off x="4668094" y="841064"/>
              <a:ext cx="770860" cy="770860"/>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Arc 71"/>
            <p:cNvSpPr>
              <a:spLocks noChangeAspect="1"/>
            </p:cNvSpPr>
            <p:nvPr/>
          </p:nvSpPr>
          <p:spPr bwMode="auto">
            <a:xfrm rot="2700000">
              <a:off x="4891701" y="822868"/>
              <a:ext cx="809403" cy="809403"/>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Arc 72"/>
            <p:cNvSpPr>
              <a:spLocks noChangeAspect="1"/>
            </p:cNvSpPr>
            <p:nvPr/>
          </p:nvSpPr>
          <p:spPr bwMode="auto">
            <a:xfrm rot="2700000">
              <a:off x="5107201" y="802692"/>
              <a:ext cx="849873" cy="849873"/>
            </a:xfrm>
            <a:prstGeom prst="arc">
              <a:avLst/>
            </a:prstGeom>
            <a:noFill/>
            <a:ln w="9525" cap="flat" cmpd="sng" algn="ctr">
              <a:solidFill>
                <a:srgbClr val="00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74" name="Group 73"/>
          <p:cNvGrpSpPr/>
          <p:nvPr/>
        </p:nvGrpSpPr>
        <p:grpSpPr>
          <a:xfrm rot="5400000">
            <a:off x="5179120" y="1981516"/>
            <a:ext cx="1469390" cy="484779"/>
            <a:chOff x="3381064" y="802692"/>
            <a:chExt cx="2576010" cy="849873"/>
          </a:xfrm>
        </p:grpSpPr>
        <p:sp>
          <p:nvSpPr>
            <p:cNvPr id="75" name="Arc 74"/>
            <p:cNvSpPr/>
            <p:nvPr/>
          </p:nvSpPr>
          <p:spPr bwMode="auto">
            <a:xfrm rot="2700000">
              <a:off x="3381064" y="988979"/>
              <a:ext cx="473242" cy="473242"/>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76" name="Arc 75"/>
            <p:cNvSpPr>
              <a:spLocks noChangeAspect="1"/>
            </p:cNvSpPr>
            <p:nvPr/>
          </p:nvSpPr>
          <p:spPr bwMode="auto">
            <a:xfrm rot="2700000">
              <a:off x="3469176" y="977071"/>
              <a:ext cx="496904" cy="496904"/>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Arc 76"/>
            <p:cNvSpPr>
              <a:spLocks noChangeAspect="1"/>
            </p:cNvSpPr>
            <p:nvPr/>
          </p:nvSpPr>
          <p:spPr bwMode="auto">
            <a:xfrm rot="2700000">
              <a:off x="3563926" y="963167"/>
              <a:ext cx="521749" cy="521749"/>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Arc 77"/>
            <p:cNvSpPr>
              <a:spLocks noChangeAspect="1"/>
            </p:cNvSpPr>
            <p:nvPr/>
          </p:nvSpPr>
          <p:spPr bwMode="auto">
            <a:xfrm rot="2700000">
              <a:off x="3660424" y="951916"/>
              <a:ext cx="547836" cy="547836"/>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Arc 78"/>
            <p:cNvSpPr>
              <a:spLocks noChangeAspect="1"/>
            </p:cNvSpPr>
            <p:nvPr/>
          </p:nvSpPr>
          <p:spPr bwMode="auto">
            <a:xfrm rot="2700000">
              <a:off x="3756270" y="938558"/>
              <a:ext cx="575228" cy="575228"/>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Arc 79"/>
            <p:cNvSpPr>
              <a:spLocks noChangeAspect="1"/>
            </p:cNvSpPr>
            <p:nvPr/>
          </p:nvSpPr>
          <p:spPr bwMode="auto">
            <a:xfrm rot="2700000">
              <a:off x="3863337" y="923100"/>
              <a:ext cx="603989" cy="603989"/>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Arc 80"/>
            <p:cNvSpPr>
              <a:spLocks noChangeAspect="1"/>
            </p:cNvSpPr>
            <p:nvPr/>
          </p:nvSpPr>
          <p:spPr bwMode="auto">
            <a:xfrm rot="2700000">
              <a:off x="4003018" y="907941"/>
              <a:ext cx="634188" cy="634188"/>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Arc 81"/>
            <p:cNvSpPr>
              <a:spLocks noChangeAspect="1"/>
            </p:cNvSpPr>
            <p:nvPr/>
          </p:nvSpPr>
          <p:spPr bwMode="auto">
            <a:xfrm rot="2700000">
              <a:off x="4151469" y="890712"/>
              <a:ext cx="665897" cy="665897"/>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Arc 82"/>
            <p:cNvSpPr>
              <a:spLocks noChangeAspect="1"/>
            </p:cNvSpPr>
            <p:nvPr/>
          </p:nvSpPr>
          <p:spPr bwMode="auto">
            <a:xfrm rot="2700000">
              <a:off x="4303888" y="876191"/>
              <a:ext cx="699192" cy="699192"/>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Arc 83"/>
            <p:cNvSpPr>
              <a:spLocks noChangeAspect="1"/>
            </p:cNvSpPr>
            <p:nvPr/>
          </p:nvSpPr>
          <p:spPr bwMode="auto">
            <a:xfrm rot="2700000">
              <a:off x="4474523" y="859637"/>
              <a:ext cx="734152" cy="734152"/>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Arc 84"/>
            <p:cNvSpPr>
              <a:spLocks noChangeAspect="1"/>
            </p:cNvSpPr>
            <p:nvPr/>
          </p:nvSpPr>
          <p:spPr bwMode="auto">
            <a:xfrm rot="2700000">
              <a:off x="4668094" y="841064"/>
              <a:ext cx="770860" cy="770860"/>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Arc 85"/>
            <p:cNvSpPr>
              <a:spLocks noChangeAspect="1"/>
            </p:cNvSpPr>
            <p:nvPr/>
          </p:nvSpPr>
          <p:spPr bwMode="auto">
            <a:xfrm rot="2700000">
              <a:off x="4891701" y="822868"/>
              <a:ext cx="809403" cy="809403"/>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Arc 86"/>
            <p:cNvSpPr>
              <a:spLocks noChangeAspect="1"/>
            </p:cNvSpPr>
            <p:nvPr/>
          </p:nvSpPr>
          <p:spPr bwMode="auto">
            <a:xfrm rot="2700000">
              <a:off x="5107201" y="802692"/>
              <a:ext cx="849873" cy="849873"/>
            </a:xfrm>
            <a:prstGeom prst="arc">
              <a:avLst/>
            </a:prstGeom>
            <a:noFill/>
            <a:ln w="9525" cap="flat" cmpd="sng" algn="ctr">
              <a:solidFill>
                <a:srgbClr val="66FF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70" name="Group 169"/>
          <p:cNvGrpSpPr/>
          <p:nvPr/>
        </p:nvGrpSpPr>
        <p:grpSpPr>
          <a:xfrm>
            <a:off x="6459861" y="2918827"/>
            <a:ext cx="1105254" cy="859423"/>
            <a:chOff x="6669619" y="2687551"/>
            <a:chExt cx="1433418" cy="1114597"/>
          </a:xfrm>
        </p:grpSpPr>
        <p:sp>
          <p:nvSpPr>
            <p:cNvPr id="171" name="Arc 170"/>
            <p:cNvSpPr>
              <a:spLocks noChangeAspect="1"/>
            </p:cNvSpPr>
            <p:nvPr/>
          </p:nvSpPr>
          <p:spPr bwMode="auto">
            <a:xfrm rot="2700000">
              <a:off x="6669619" y="2762700"/>
              <a:ext cx="962831" cy="962831"/>
            </a:xfrm>
            <a:prstGeom prst="arc">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2" name="Arc 171"/>
            <p:cNvSpPr>
              <a:spLocks noChangeAspect="1"/>
            </p:cNvSpPr>
            <p:nvPr/>
          </p:nvSpPr>
          <p:spPr bwMode="auto">
            <a:xfrm rot="2700000">
              <a:off x="6772506" y="2738454"/>
              <a:ext cx="1010973" cy="1010973"/>
            </a:xfrm>
            <a:prstGeom prst="arc">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3" name="Arc 172"/>
            <p:cNvSpPr>
              <a:spLocks noChangeAspect="1"/>
            </p:cNvSpPr>
            <p:nvPr/>
          </p:nvSpPr>
          <p:spPr bwMode="auto">
            <a:xfrm rot="2700000">
              <a:off x="6883622" y="2714041"/>
              <a:ext cx="1061522" cy="1061524"/>
            </a:xfrm>
            <a:prstGeom prst="arc">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Arc 173"/>
            <p:cNvSpPr>
              <a:spLocks noChangeAspect="1"/>
            </p:cNvSpPr>
            <p:nvPr/>
          </p:nvSpPr>
          <p:spPr bwMode="auto">
            <a:xfrm rot="2700000">
              <a:off x="6988440" y="2687551"/>
              <a:ext cx="1114597" cy="1114597"/>
            </a:xfrm>
            <a:prstGeom prst="arc">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75" name="Group 174"/>
          <p:cNvGrpSpPr/>
          <p:nvPr/>
        </p:nvGrpSpPr>
        <p:grpSpPr>
          <a:xfrm>
            <a:off x="6183605" y="1358869"/>
            <a:ext cx="1165115" cy="734545"/>
            <a:chOff x="6267252" y="1264119"/>
            <a:chExt cx="1165115" cy="734545"/>
          </a:xfrm>
        </p:grpSpPr>
        <p:sp>
          <p:nvSpPr>
            <p:cNvPr id="176" name="TextBox 175"/>
            <p:cNvSpPr txBox="1"/>
            <p:nvPr/>
          </p:nvSpPr>
          <p:spPr bwMode="auto">
            <a:xfrm>
              <a:off x="6503267" y="1573932"/>
              <a:ext cx="929100" cy="424732"/>
            </a:xfrm>
            <a:prstGeom prst="rect">
              <a:avLst/>
            </a:prstGeom>
            <a:noFill/>
            <a:ln w="9525">
              <a:noFill/>
              <a:miter lim="800000"/>
              <a:headEnd/>
              <a:tailEnd/>
            </a:ln>
          </p:spPr>
          <p:txBody>
            <a:bodyPr wrap="none" lIns="45720" tIns="27432" rIns="45720" bIns="27432" rtlCol="0">
              <a:spAutoFit/>
            </a:bodyPr>
            <a:lstStyle/>
            <a:p>
              <a:pPr algn="r"/>
              <a:r>
                <a:rPr lang="en-US" sz="1200" b="1" dirty="0">
                  <a:solidFill>
                    <a:schemeClr val="bg1"/>
                  </a:solidFill>
                  <a:latin typeface="Verdana" pitchFamily="34" charset="0"/>
                </a:rPr>
                <a:t>Receiving</a:t>
              </a:r>
            </a:p>
            <a:p>
              <a:pPr algn="ctr"/>
              <a:r>
                <a:rPr lang="en-US" sz="1200" b="1" dirty="0">
                  <a:solidFill>
                    <a:schemeClr val="bg1"/>
                  </a:solidFill>
                  <a:latin typeface="Verdana" pitchFamily="34" charset="0"/>
                </a:rPr>
                <a:t>Antenna</a:t>
              </a:r>
            </a:p>
          </p:txBody>
        </p:sp>
        <p:cxnSp>
          <p:nvCxnSpPr>
            <p:cNvPr id="177" name="Straight Arrow Connector 176"/>
            <p:cNvCxnSpPr/>
            <p:nvPr/>
          </p:nvCxnSpPr>
          <p:spPr bwMode="auto">
            <a:xfrm flipH="1" flipV="1">
              <a:off x="6267252" y="1264119"/>
              <a:ext cx="350118" cy="283944"/>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grpSp>
      <p:grpSp>
        <p:nvGrpSpPr>
          <p:cNvPr id="178" name="Group 177"/>
          <p:cNvGrpSpPr/>
          <p:nvPr/>
        </p:nvGrpSpPr>
        <p:grpSpPr>
          <a:xfrm>
            <a:off x="6239195" y="3177552"/>
            <a:ext cx="485999" cy="322349"/>
            <a:chOff x="6617660" y="3430501"/>
            <a:chExt cx="485999" cy="322349"/>
          </a:xfrm>
        </p:grpSpPr>
        <p:sp>
          <p:nvSpPr>
            <p:cNvPr id="179" name="Arc 178"/>
            <p:cNvSpPr>
              <a:spLocks noChangeAspect="1"/>
            </p:cNvSpPr>
            <p:nvPr/>
          </p:nvSpPr>
          <p:spPr bwMode="auto">
            <a:xfrm rot="2700000">
              <a:off x="6617660" y="3452235"/>
              <a:ext cx="278457" cy="278457"/>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Arc 179"/>
            <p:cNvSpPr>
              <a:spLocks noChangeAspect="1"/>
            </p:cNvSpPr>
            <p:nvPr/>
          </p:nvSpPr>
          <p:spPr bwMode="auto">
            <a:xfrm rot="2700000">
              <a:off x="6671231" y="3445223"/>
              <a:ext cx="292380" cy="292380"/>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1" name="Arc 180"/>
            <p:cNvSpPr>
              <a:spLocks noChangeAspect="1"/>
            </p:cNvSpPr>
            <p:nvPr/>
          </p:nvSpPr>
          <p:spPr bwMode="auto">
            <a:xfrm rot="2700000">
              <a:off x="6727181" y="3438162"/>
              <a:ext cx="306999" cy="307000"/>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2" name="Arc 181"/>
            <p:cNvSpPr>
              <a:spLocks noChangeAspect="1"/>
            </p:cNvSpPr>
            <p:nvPr/>
          </p:nvSpPr>
          <p:spPr bwMode="auto">
            <a:xfrm rot="2700000">
              <a:off x="6781310" y="3430501"/>
              <a:ext cx="322349" cy="322349"/>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83" name="Group 182"/>
          <p:cNvGrpSpPr/>
          <p:nvPr/>
        </p:nvGrpSpPr>
        <p:grpSpPr>
          <a:xfrm>
            <a:off x="2391094" y="3178425"/>
            <a:ext cx="485999" cy="322349"/>
            <a:chOff x="6617660" y="3430501"/>
            <a:chExt cx="485999" cy="322349"/>
          </a:xfrm>
        </p:grpSpPr>
        <p:sp>
          <p:nvSpPr>
            <p:cNvPr id="184" name="Arc 183"/>
            <p:cNvSpPr>
              <a:spLocks noChangeAspect="1"/>
            </p:cNvSpPr>
            <p:nvPr/>
          </p:nvSpPr>
          <p:spPr bwMode="auto">
            <a:xfrm rot="2700000">
              <a:off x="6617660" y="3452235"/>
              <a:ext cx="278457" cy="278457"/>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5" name="Arc 184"/>
            <p:cNvSpPr>
              <a:spLocks noChangeAspect="1"/>
            </p:cNvSpPr>
            <p:nvPr/>
          </p:nvSpPr>
          <p:spPr bwMode="auto">
            <a:xfrm rot="2700000">
              <a:off x="6671231" y="3445223"/>
              <a:ext cx="292380" cy="292380"/>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6" name="Arc 185"/>
            <p:cNvSpPr>
              <a:spLocks noChangeAspect="1"/>
            </p:cNvSpPr>
            <p:nvPr/>
          </p:nvSpPr>
          <p:spPr bwMode="auto">
            <a:xfrm rot="2700000">
              <a:off x="6727181" y="3438162"/>
              <a:ext cx="306999" cy="307000"/>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7" name="Arc 186"/>
            <p:cNvSpPr>
              <a:spLocks noChangeAspect="1"/>
            </p:cNvSpPr>
            <p:nvPr/>
          </p:nvSpPr>
          <p:spPr bwMode="auto">
            <a:xfrm rot="2700000">
              <a:off x="6781310" y="3430501"/>
              <a:ext cx="322349" cy="322349"/>
            </a:xfrm>
            <a:prstGeom prst="arc">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88" name="Group 187"/>
          <p:cNvGrpSpPr/>
          <p:nvPr/>
        </p:nvGrpSpPr>
        <p:grpSpPr>
          <a:xfrm rot="10800000">
            <a:off x="977288" y="896659"/>
            <a:ext cx="2576010" cy="849873"/>
            <a:chOff x="3381064" y="802692"/>
            <a:chExt cx="2576010" cy="849873"/>
          </a:xfrm>
        </p:grpSpPr>
        <p:sp>
          <p:nvSpPr>
            <p:cNvPr id="189" name="Arc 188"/>
            <p:cNvSpPr/>
            <p:nvPr/>
          </p:nvSpPr>
          <p:spPr bwMode="auto">
            <a:xfrm rot="2700000">
              <a:off x="3381064" y="988979"/>
              <a:ext cx="473242" cy="47324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90" name="Arc 189"/>
            <p:cNvSpPr>
              <a:spLocks noChangeAspect="1"/>
            </p:cNvSpPr>
            <p:nvPr/>
          </p:nvSpPr>
          <p:spPr bwMode="auto">
            <a:xfrm rot="2700000">
              <a:off x="3469176" y="977071"/>
              <a:ext cx="496904" cy="496904"/>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1" name="Arc 190"/>
            <p:cNvSpPr>
              <a:spLocks noChangeAspect="1"/>
            </p:cNvSpPr>
            <p:nvPr/>
          </p:nvSpPr>
          <p:spPr bwMode="auto">
            <a:xfrm rot="2700000">
              <a:off x="3563926" y="963167"/>
              <a:ext cx="521749" cy="52174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2" name="Arc 191"/>
            <p:cNvSpPr>
              <a:spLocks noChangeAspect="1"/>
            </p:cNvSpPr>
            <p:nvPr/>
          </p:nvSpPr>
          <p:spPr bwMode="auto">
            <a:xfrm rot="2700000">
              <a:off x="3660424" y="951916"/>
              <a:ext cx="547836" cy="547836"/>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3" name="Arc 192"/>
            <p:cNvSpPr>
              <a:spLocks noChangeAspect="1"/>
            </p:cNvSpPr>
            <p:nvPr/>
          </p:nvSpPr>
          <p:spPr bwMode="auto">
            <a:xfrm rot="2700000">
              <a:off x="3756270" y="938558"/>
              <a:ext cx="575228" cy="57522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4" name="Arc 193"/>
            <p:cNvSpPr>
              <a:spLocks noChangeAspect="1"/>
            </p:cNvSpPr>
            <p:nvPr/>
          </p:nvSpPr>
          <p:spPr bwMode="auto">
            <a:xfrm rot="2700000">
              <a:off x="3863337" y="923100"/>
              <a:ext cx="603989" cy="60398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5" name="Arc 194"/>
            <p:cNvSpPr>
              <a:spLocks noChangeAspect="1"/>
            </p:cNvSpPr>
            <p:nvPr/>
          </p:nvSpPr>
          <p:spPr bwMode="auto">
            <a:xfrm rot="2700000">
              <a:off x="4003018" y="907941"/>
              <a:ext cx="634188" cy="63418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6" name="Arc 195"/>
            <p:cNvSpPr>
              <a:spLocks noChangeAspect="1"/>
            </p:cNvSpPr>
            <p:nvPr/>
          </p:nvSpPr>
          <p:spPr bwMode="auto">
            <a:xfrm rot="2700000">
              <a:off x="4151469" y="890712"/>
              <a:ext cx="665897" cy="665897"/>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7" name="Arc 196"/>
            <p:cNvSpPr>
              <a:spLocks noChangeAspect="1"/>
            </p:cNvSpPr>
            <p:nvPr/>
          </p:nvSpPr>
          <p:spPr bwMode="auto">
            <a:xfrm rot="2700000">
              <a:off x="4303888" y="876191"/>
              <a:ext cx="699192" cy="69919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8" name="Arc 197"/>
            <p:cNvSpPr>
              <a:spLocks noChangeAspect="1"/>
            </p:cNvSpPr>
            <p:nvPr/>
          </p:nvSpPr>
          <p:spPr bwMode="auto">
            <a:xfrm rot="2700000">
              <a:off x="4474523" y="859637"/>
              <a:ext cx="734152" cy="73415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9" name="Arc 198"/>
            <p:cNvSpPr>
              <a:spLocks noChangeAspect="1"/>
            </p:cNvSpPr>
            <p:nvPr/>
          </p:nvSpPr>
          <p:spPr bwMode="auto">
            <a:xfrm rot="2700000">
              <a:off x="4668094" y="841064"/>
              <a:ext cx="770860" cy="770860"/>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0" name="Arc 199"/>
            <p:cNvSpPr>
              <a:spLocks noChangeAspect="1"/>
            </p:cNvSpPr>
            <p:nvPr/>
          </p:nvSpPr>
          <p:spPr bwMode="auto">
            <a:xfrm rot="2700000">
              <a:off x="4891701" y="822868"/>
              <a:ext cx="809403" cy="80940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1" name="Arc 200"/>
            <p:cNvSpPr>
              <a:spLocks noChangeAspect="1"/>
            </p:cNvSpPr>
            <p:nvPr/>
          </p:nvSpPr>
          <p:spPr bwMode="auto">
            <a:xfrm rot="2700000">
              <a:off x="5107201" y="802692"/>
              <a:ext cx="849873" cy="84987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02" name="Picture 3" descr="C:\Users\WA7URV\AppData\Local\Microsoft\Windows\Temporary Internet Files\Content.IE5\GYZ6SM2F\140866993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9090" y="2999534"/>
            <a:ext cx="987380" cy="715851"/>
          </a:xfrm>
          <a:prstGeom prst="rect">
            <a:avLst/>
          </a:prstGeom>
          <a:noFill/>
          <a:extLst>
            <a:ext uri="{909E8E84-426E-40DD-AFC4-6F175D3DCCD1}">
              <a14:hiddenFill xmlns:a14="http://schemas.microsoft.com/office/drawing/2010/main">
                <a:solidFill>
                  <a:srgbClr val="FFFFFF"/>
                </a:solidFill>
              </a14:hiddenFill>
            </a:ext>
          </a:extLst>
        </p:spPr>
      </p:pic>
      <p:grpSp>
        <p:nvGrpSpPr>
          <p:cNvPr id="203" name="Group 202"/>
          <p:cNvGrpSpPr/>
          <p:nvPr/>
        </p:nvGrpSpPr>
        <p:grpSpPr>
          <a:xfrm rot="20532697">
            <a:off x="3233918" y="414842"/>
            <a:ext cx="2576010" cy="849873"/>
            <a:chOff x="3381064" y="802692"/>
            <a:chExt cx="2576010" cy="849873"/>
          </a:xfrm>
        </p:grpSpPr>
        <p:sp>
          <p:nvSpPr>
            <p:cNvPr id="204" name="Arc 203"/>
            <p:cNvSpPr/>
            <p:nvPr/>
          </p:nvSpPr>
          <p:spPr bwMode="auto">
            <a:xfrm rot="2700000">
              <a:off x="3381064" y="988979"/>
              <a:ext cx="473242" cy="47324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05" name="Arc 204"/>
            <p:cNvSpPr>
              <a:spLocks noChangeAspect="1"/>
            </p:cNvSpPr>
            <p:nvPr/>
          </p:nvSpPr>
          <p:spPr bwMode="auto">
            <a:xfrm rot="2700000">
              <a:off x="3469176" y="977071"/>
              <a:ext cx="496904" cy="496904"/>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6" name="Arc 205"/>
            <p:cNvSpPr>
              <a:spLocks noChangeAspect="1"/>
            </p:cNvSpPr>
            <p:nvPr/>
          </p:nvSpPr>
          <p:spPr bwMode="auto">
            <a:xfrm rot="2700000">
              <a:off x="3563926" y="963167"/>
              <a:ext cx="521749" cy="52174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7" name="Arc 206"/>
            <p:cNvSpPr>
              <a:spLocks noChangeAspect="1"/>
            </p:cNvSpPr>
            <p:nvPr/>
          </p:nvSpPr>
          <p:spPr bwMode="auto">
            <a:xfrm rot="2700000">
              <a:off x="3660424" y="951916"/>
              <a:ext cx="547836" cy="547836"/>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8" name="Arc 207"/>
            <p:cNvSpPr>
              <a:spLocks noChangeAspect="1"/>
            </p:cNvSpPr>
            <p:nvPr/>
          </p:nvSpPr>
          <p:spPr bwMode="auto">
            <a:xfrm rot="2700000">
              <a:off x="3756270" y="938558"/>
              <a:ext cx="575228" cy="57522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9" name="Arc 208"/>
            <p:cNvSpPr>
              <a:spLocks noChangeAspect="1"/>
            </p:cNvSpPr>
            <p:nvPr/>
          </p:nvSpPr>
          <p:spPr bwMode="auto">
            <a:xfrm rot="2700000">
              <a:off x="3863337" y="923100"/>
              <a:ext cx="603989" cy="60398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0" name="Arc 209"/>
            <p:cNvSpPr>
              <a:spLocks noChangeAspect="1"/>
            </p:cNvSpPr>
            <p:nvPr/>
          </p:nvSpPr>
          <p:spPr bwMode="auto">
            <a:xfrm rot="2700000">
              <a:off x="4003018" y="907941"/>
              <a:ext cx="634188" cy="63418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1" name="Arc 210"/>
            <p:cNvSpPr>
              <a:spLocks noChangeAspect="1"/>
            </p:cNvSpPr>
            <p:nvPr/>
          </p:nvSpPr>
          <p:spPr bwMode="auto">
            <a:xfrm rot="2700000">
              <a:off x="4151469" y="890712"/>
              <a:ext cx="665897" cy="665897"/>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2" name="Arc 211"/>
            <p:cNvSpPr>
              <a:spLocks noChangeAspect="1"/>
            </p:cNvSpPr>
            <p:nvPr/>
          </p:nvSpPr>
          <p:spPr bwMode="auto">
            <a:xfrm rot="2700000">
              <a:off x="4303888" y="876191"/>
              <a:ext cx="699192" cy="69919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3" name="Arc 212"/>
            <p:cNvSpPr>
              <a:spLocks noChangeAspect="1"/>
            </p:cNvSpPr>
            <p:nvPr/>
          </p:nvSpPr>
          <p:spPr bwMode="auto">
            <a:xfrm rot="2700000">
              <a:off x="4474523" y="859637"/>
              <a:ext cx="734152" cy="73415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4" name="Arc 213"/>
            <p:cNvSpPr>
              <a:spLocks noChangeAspect="1"/>
            </p:cNvSpPr>
            <p:nvPr/>
          </p:nvSpPr>
          <p:spPr bwMode="auto">
            <a:xfrm rot="2700000">
              <a:off x="4668094" y="841064"/>
              <a:ext cx="770860" cy="770860"/>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5" name="Arc 214"/>
            <p:cNvSpPr>
              <a:spLocks noChangeAspect="1"/>
            </p:cNvSpPr>
            <p:nvPr/>
          </p:nvSpPr>
          <p:spPr bwMode="auto">
            <a:xfrm rot="2700000">
              <a:off x="4891701" y="822868"/>
              <a:ext cx="809403" cy="80940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6" name="Arc 215"/>
            <p:cNvSpPr>
              <a:spLocks noChangeAspect="1"/>
            </p:cNvSpPr>
            <p:nvPr/>
          </p:nvSpPr>
          <p:spPr bwMode="auto">
            <a:xfrm rot="2700000">
              <a:off x="5107201" y="802692"/>
              <a:ext cx="849873" cy="84987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17" name="Group 216"/>
          <p:cNvGrpSpPr/>
          <p:nvPr/>
        </p:nvGrpSpPr>
        <p:grpSpPr>
          <a:xfrm rot="1067303" flipH="1">
            <a:off x="1049518" y="414842"/>
            <a:ext cx="2576010" cy="849873"/>
            <a:chOff x="3381064" y="802692"/>
            <a:chExt cx="2576010" cy="849873"/>
          </a:xfrm>
        </p:grpSpPr>
        <p:sp>
          <p:nvSpPr>
            <p:cNvPr id="218" name="Arc 217"/>
            <p:cNvSpPr/>
            <p:nvPr/>
          </p:nvSpPr>
          <p:spPr bwMode="auto">
            <a:xfrm rot="2700000">
              <a:off x="3381064" y="988979"/>
              <a:ext cx="473242" cy="47324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219" name="Arc 218"/>
            <p:cNvSpPr>
              <a:spLocks noChangeAspect="1"/>
            </p:cNvSpPr>
            <p:nvPr/>
          </p:nvSpPr>
          <p:spPr bwMode="auto">
            <a:xfrm rot="2700000">
              <a:off x="3469176" y="977071"/>
              <a:ext cx="496904" cy="496904"/>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0" name="Arc 219"/>
            <p:cNvSpPr>
              <a:spLocks noChangeAspect="1"/>
            </p:cNvSpPr>
            <p:nvPr/>
          </p:nvSpPr>
          <p:spPr bwMode="auto">
            <a:xfrm rot="2700000">
              <a:off x="3563926" y="963167"/>
              <a:ext cx="521749" cy="52174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1" name="Arc 220"/>
            <p:cNvSpPr>
              <a:spLocks noChangeAspect="1"/>
            </p:cNvSpPr>
            <p:nvPr/>
          </p:nvSpPr>
          <p:spPr bwMode="auto">
            <a:xfrm rot="2700000">
              <a:off x="3660424" y="951916"/>
              <a:ext cx="547836" cy="547836"/>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2" name="Arc 221"/>
            <p:cNvSpPr>
              <a:spLocks noChangeAspect="1"/>
            </p:cNvSpPr>
            <p:nvPr/>
          </p:nvSpPr>
          <p:spPr bwMode="auto">
            <a:xfrm rot="2700000">
              <a:off x="3756270" y="938558"/>
              <a:ext cx="575228" cy="57522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3" name="Arc 222"/>
            <p:cNvSpPr>
              <a:spLocks noChangeAspect="1"/>
            </p:cNvSpPr>
            <p:nvPr/>
          </p:nvSpPr>
          <p:spPr bwMode="auto">
            <a:xfrm rot="2700000">
              <a:off x="3863337" y="923100"/>
              <a:ext cx="603989" cy="603989"/>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4" name="Arc 223"/>
            <p:cNvSpPr>
              <a:spLocks noChangeAspect="1"/>
            </p:cNvSpPr>
            <p:nvPr/>
          </p:nvSpPr>
          <p:spPr bwMode="auto">
            <a:xfrm rot="2700000">
              <a:off x="4003018" y="907941"/>
              <a:ext cx="634188" cy="634188"/>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5" name="Arc 224"/>
            <p:cNvSpPr>
              <a:spLocks noChangeAspect="1"/>
            </p:cNvSpPr>
            <p:nvPr/>
          </p:nvSpPr>
          <p:spPr bwMode="auto">
            <a:xfrm rot="2700000">
              <a:off x="4151469" y="890712"/>
              <a:ext cx="665897" cy="665897"/>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6" name="Arc 225"/>
            <p:cNvSpPr>
              <a:spLocks noChangeAspect="1"/>
            </p:cNvSpPr>
            <p:nvPr/>
          </p:nvSpPr>
          <p:spPr bwMode="auto">
            <a:xfrm rot="2700000">
              <a:off x="4303888" y="876191"/>
              <a:ext cx="699192" cy="69919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7" name="Arc 226"/>
            <p:cNvSpPr>
              <a:spLocks noChangeAspect="1"/>
            </p:cNvSpPr>
            <p:nvPr/>
          </p:nvSpPr>
          <p:spPr bwMode="auto">
            <a:xfrm rot="2700000">
              <a:off x="4474523" y="859637"/>
              <a:ext cx="734152" cy="734152"/>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8" name="Arc 227"/>
            <p:cNvSpPr>
              <a:spLocks noChangeAspect="1"/>
            </p:cNvSpPr>
            <p:nvPr/>
          </p:nvSpPr>
          <p:spPr bwMode="auto">
            <a:xfrm rot="2700000">
              <a:off x="4668094" y="841064"/>
              <a:ext cx="770860" cy="770860"/>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9" name="Arc 228"/>
            <p:cNvSpPr>
              <a:spLocks noChangeAspect="1"/>
            </p:cNvSpPr>
            <p:nvPr/>
          </p:nvSpPr>
          <p:spPr bwMode="auto">
            <a:xfrm rot="2700000">
              <a:off x="4891701" y="822868"/>
              <a:ext cx="809403" cy="80940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0" name="Arc 229"/>
            <p:cNvSpPr>
              <a:spLocks noChangeAspect="1"/>
            </p:cNvSpPr>
            <p:nvPr/>
          </p:nvSpPr>
          <p:spPr bwMode="auto">
            <a:xfrm rot="2700000">
              <a:off x="5107201" y="802692"/>
              <a:ext cx="849873" cy="849873"/>
            </a:xfrm>
            <a:prstGeom prst="arc">
              <a:avLst/>
            </a:prstGeom>
            <a:noFill/>
            <a:ln w="190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 name="Group 4"/>
          <p:cNvGrpSpPr/>
          <p:nvPr/>
        </p:nvGrpSpPr>
        <p:grpSpPr>
          <a:xfrm>
            <a:off x="2960685" y="3116773"/>
            <a:ext cx="3443290" cy="1407019"/>
            <a:chOff x="2960685" y="3116773"/>
            <a:chExt cx="3443290" cy="1407019"/>
          </a:xfrm>
        </p:grpSpPr>
        <p:sp>
          <p:nvSpPr>
            <p:cNvPr id="89" name="TextBox 88"/>
            <p:cNvSpPr txBox="1"/>
            <p:nvPr/>
          </p:nvSpPr>
          <p:spPr bwMode="auto">
            <a:xfrm>
              <a:off x="3345354" y="4099060"/>
              <a:ext cx="1113445" cy="424732"/>
            </a:xfrm>
            <a:prstGeom prst="rect">
              <a:avLst/>
            </a:prstGeom>
            <a:noFill/>
            <a:ln w="9525">
              <a:noFill/>
              <a:miter lim="800000"/>
              <a:headEnd/>
              <a:tailEnd/>
            </a:ln>
          </p:spPr>
          <p:txBody>
            <a:bodyPr wrap="none" lIns="45720" tIns="27432" rIns="45720" bIns="27432" rtlCol="0">
              <a:spAutoFit/>
            </a:bodyPr>
            <a:lstStyle/>
            <a:p>
              <a:pPr algn="ctr"/>
              <a:r>
                <a:rPr lang="en-US" sz="1200" b="1" dirty="0">
                  <a:solidFill>
                    <a:schemeClr val="bg1"/>
                  </a:solidFill>
                  <a:latin typeface="Verdana" pitchFamily="34" charset="0"/>
                </a:rPr>
                <a:t>Radio</a:t>
              </a:r>
            </a:p>
            <a:p>
              <a:pPr algn="ctr"/>
              <a:r>
                <a:rPr lang="en-US" sz="1200" b="1" dirty="0">
                  <a:solidFill>
                    <a:schemeClr val="bg1"/>
                  </a:solidFill>
                  <a:latin typeface="Verdana" pitchFamily="34" charset="0"/>
                </a:rPr>
                <a:t>Transmitter</a:t>
              </a:r>
            </a:p>
          </p:txBody>
        </p:sp>
        <p:cxnSp>
          <p:nvCxnSpPr>
            <p:cNvPr id="90" name="Straight Arrow Connector 89"/>
            <p:cNvCxnSpPr>
              <a:stCxn id="89" idx="0"/>
            </p:cNvCxnSpPr>
            <p:nvPr/>
          </p:nvCxnSpPr>
          <p:spPr bwMode="auto">
            <a:xfrm flipH="1" flipV="1">
              <a:off x="3629117" y="3552345"/>
              <a:ext cx="272960" cy="546715"/>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sp>
          <p:nvSpPr>
            <p:cNvPr id="91" name="TextBox 90"/>
            <p:cNvSpPr txBox="1"/>
            <p:nvPr/>
          </p:nvSpPr>
          <p:spPr bwMode="auto">
            <a:xfrm>
              <a:off x="5177759" y="4099060"/>
              <a:ext cx="839332" cy="424732"/>
            </a:xfrm>
            <a:prstGeom prst="rect">
              <a:avLst/>
            </a:prstGeom>
            <a:noFill/>
            <a:ln w="9525">
              <a:noFill/>
              <a:miter lim="800000"/>
              <a:headEnd/>
              <a:tailEnd/>
            </a:ln>
          </p:spPr>
          <p:txBody>
            <a:bodyPr wrap="none" lIns="45720" tIns="27432" rIns="45720" bIns="27432" rtlCol="0">
              <a:spAutoFit/>
            </a:bodyPr>
            <a:lstStyle/>
            <a:p>
              <a:pPr algn="ctr"/>
              <a:r>
                <a:rPr lang="en-US" sz="1200" b="1" dirty="0">
                  <a:solidFill>
                    <a:schemeClr val="bg1"/>
                  </a:solidFill>
                  <a:latin typeface="Verdana" pitchFamily="34" charset="0"/>
                </a:rPr>
                <a:t>Radio</a:t>
              </a:r>
            </a:p>
            <a:p>
              <a:pPr algn="ctr"/>
              <a:r>
                <a:rPr lang="en-US" sz="1200" b="1" dirty="0">
                  <a:solidFill>
                    <a:schemeClr val="bg1"/>
                  </a:solidFill>
                  <a:latin typeface="Verdana" pitchFamily="34" charset="0"/>
                </a:rPr>
                <a:t>Receiver</a:t>
              </a:r>
            </a:p>
          </p:txBody>
        </p:sp>
        <p:cxnSp>
          <p:nvCxnSpPr>
            <p:cNvPr id="92" name="Straight Arrow Connector 91"/>
            <p:cNvCxnSpPr>
              <a:stCxn id="91" idx="0"/>
            </p:cNvCxnSpPr>
            <p:nvPr/>
          </p:nvCxnSpPr>
          <p:spPr bwMode="auto">
            <a:xfrm flipV="1">
              <a:off x="5597425" y="3552345"/>
              <a:ext cx="168897" cy="546715"/>
            </a:xfrm>
            <a:prstGeom prst="straightConnector1">
              <a:avLst/>
            </a:prstGeom>
            <a:solidFill>
              <a:schemeClr val="accent1"/>
            </a:solidFill>
            <a:ln w="28575" cap="flat" cmpd="sng" algn="ctr">
              <a:solidFill>
                <a:srgbClr val="FFFF00"/>
              </a:solidFill>
              <a:prstDash val="solid"/>
              <a:round/>
              <a:headEnd type="none" w="med" len="med"/>
              <a:tailEnd type="arrow"/>
            </a:ln>
            <a:effectLst/>
          </p:spPr>
        </p:cxnSp>
        <p:pic>
          <p:nvPicPr>
            <p:cNvPr id="233" name="Picture 2" descr="https://static.dxengineering.com/global/images/prod/xlarge/ico-ic-7300_it_x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6550" y="3116773"/>
              <a:ext cx="987425" cy="4455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gigaparts.com/media/catalog/product/cache/1/image/700x560/e9c3970ab036de70892d86c6d221abfe/z/i/zic-780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778" t="7538" r="4888" b="14246"/>
            <a:stretch/>
          </p:blipFill>
          <p:spPr bwMode="auto">
            <a:xfrm>
              <a:off x="2960685" y="3134782"/>
              <a:ext cx="968737" cy="42359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6467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xit" presetSubtype="0" fill="hold" grpId="0"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xit" presetSubtype="0" fill="hold" grpId="0" nodeType="with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par>
                                <p:cTn id="35" presetID="10" presetClass="exit" presetSubtype="0" fill="hold" grpId="0" nodeType="with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175"/>
                                        </p:tgtEl>
                                        <p:attrNameLst>
                                          <p:attrName>style.visibility</p:attrName>
                                        </p:attrNameLst>
                                      </p:cBhvr>
                                      <p:to>
                                        <p:strVal val="visible"/>
                                      </p:to>
                                    </p:set>
                                    <p:animEffect transition="in" filter="fade">
                                      <p:cBhvr>
                                        <p:cTn id="40" dur="500"/>
                                        <p:tgtEl>
                                          <p:spTgt spid="17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fade">
                                      <p:cBhvr>
                                        <p:cTn id="45" dur="500"/>
                                        <p:tgtEl>
                                          <p:spTgt spid="57"/>
                                        </p:tgtEl>
                                      </p:cBhvr>
                                    </p:animEffect>
                                  </p:childTnLst>
                                </p:cTn>
                              </p:par>
                              <p:par>
                                <p:cTn id="46" presetID="10" presetClass="exit" presetSubtype="0" fill="hold" grpId="0" nodeType="withEffect">
                                  <p:stCondLst>
                                    <p:cond delay="0"/>
                                  </p:stCondLst>
                                  <p:childTnLst>
                                    <p:animEffect transition="out" filter="fade">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par>
                                <p:cTn id="49" presetID="10" presetClass="entr" presetSubtype="0" fill="hold"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par>
                                <p:cTn id="55" presetID="10"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par>
                                <p:cTn id="58" presetID="22" presetClass="entr" presetSubtype="8" repeatCount="indefinite" fill="hold" nodeType="withEffect">
                                  <p:stCondLst>
                                    <p:cond delay="0"/>
                                  </p:stCondLst>
                                  <p:childTnLst>
                                    <p:set>
                                      <p:cBhvr>
                                        <p:cTn id="59" dur="1" fill="hold">
                                          <p:stCondLst>
                                            <p:cond delay="0"/>
                                          </p:stCondLst>
                                        </p:cTn>
                                        <p:tgtEl>
                                          <p:spTgt spid="183"/>
                                        </p:tgtEl>
                                        <p:attrNameLst>
                                          <p:attrName>style.visibility</p:attrName>
                                        </p:attrNameLst>
                                      </p:cBhvr>
                                      <p:to>
                                        <p:strVal val="visible"/>
                                      </p:to>
                                    </p:set>
                                    <p:animEffect transition="in" filter="wipe(left)">
                                      <p:cBhvr>
                                        <p:cTn id="60" dur="500"/>
                                        <p:tgtEl>
                                          <p:spTgt spid="18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repeatCount="indefinite" fill="hold" nodeType="clickEffect">
                                  <p:stCondLst>
                                    <p:cond delay="0"/>
                                  </p:stCondLst>
                                  <p:childTnLst>
                                    <p:set>
                                      <p:cBhvr>
                                        <p:cTn id="64" dur="1" fill="hold">
                                          <p:stCondLst>
                                            <p:cond delay="0"/>
                                          </p:stCondLst>
                                        </p:cTn>
                                        <p:tgtEl>
                                          <p:spTgt spid="60"/>
                                        </p:tgtEl>
                                        <p:attrNameLst>
                                          <p:attrName>style.visibility</p:attrName>
                                        </p:attrNameLst>
                                      </p:cBhvr>
                                      <p:to>
                                        <p:strVal val="visible"/>
                                      </p:to>
                                    </p:set>
                                    <p:animEffect transition="in" filter="wipe(down)">
                                      <p:cBhvr>
                                        <p:cTn id="65" dur="1000"/>
                                        <p:tgtEl>
                                          <p:spTgt spid="60"/>
                                        </p:tgtEl>
                                      </p:cBhvr>
                                    </p:animEffect>
                                  </p:childTnLst>
                                </p:cTn>
                              </p:par>
                              <p:par>
                                <p:cTn id="66" presetID="10" presetClass="exit" presetSubtype="0" fill="hold" grpId="0" nodeType="withEffect">
                                  <p:stCondLst>
                                    <p:cond delay="0"/>
                                  </p:stCondLst>
                                  <p:childTnLst>
                                    <p:animEffect transition="out" filter="fade">
                                      <p:cBhvr>
                                        <p:cTn id="67" dur="500"/>
                                        <p:tgtEl>
                                          <p:spTgt spid="14"/>
                                        </p:tgtEl>
                                      </p:cBhvr>
                                    </p:animEffect>
                                    <p:set>
                                      <p:cBhvr>
                                        <p:cTn id="68" dur="1" fill="hold">
                                          <p:stCondLst>
                                            <p:cond delay="499"/>
                                          </p:stCondLst>
                                        </p:cTn>
                                        <p:tgtEl>
                                          <p:spTgt spid="14"/>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8" repeatCount="indefinite" fill="hold" nodeType="click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wipe(left)">
                                      <p:cBhvr>
                                        <p:cTn id="73" dur="1000"/>
                                        <p:tgtEl>
                                          <p:spTgt spid="43"/>
                                        </p:tgtEl>
                                      </p:cBhvr>
                                    </p:animEffect>
                                  </p:childTnLst>
                                </p:cTn>
                              </p:par>
                              <p:par>
                                <p:cTn id="74" presetID="10" presetClass="exit" presetSubtype="0" fill="hold" grpId="0" nodeType="withEffect">
                                  <p:stCondLst>
                                    <p:cond delay="0"/>
                                  </p:stCondLst>
                                  <p:childTnLst>
                                    <p:animEffect transition="out" filter="fade">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par>
                                <p:cTn id="77" presetID="22" presetClass="entr" presetSubtype="2" repeatCount="indefinite" fill="hold" nodeType="withEffect">
                                  <p:stCondLst>
                                    <p:cond delay="0"/>
                                  </p:stCondLst>
                                  <p:childTnLst>
                                    <p:set>
                                      <p:cBhvr>
                                        <p:cTn id="78" dur="1" fill="hold">
                                          <p:stCondLst>
                                            <p:cond delay="0"/>
                                          </p:stCondLst>
                                        </p:cTn>
                                        <p:tgtEl>
                                          <p:spTgt spid="188"/>
                                        </p:tgtEl>
                                        <p:attrNameLst>
                                          <p:attrName>style.visibility</p:attrName>
                                        </p:attrNameLst>
                                      </p:cBhvr>
                                      <p:to>
                                        <p:strVal val="visible"/>
                                      </p:to>
                                    </p:set>
                                    <p:animEffect transition="in" filter="wipe(right)">
                                      <p:cBhvr>
                                        <p:cTn id="79" dur="1000"/>
                                        <p:tgtEl>
                                          <p:spTgt spid="188"/>
                                        </p:tgtEl>
                                      </p:cBhvr>
                                    </p:animEffect>
                                  </p:childTnLst>
                                </p:cTn>
                              </p:par>
                              <p:par>
                                <p:cTn id="80" presetID="22" presetClass="entr" presetSubtype="8" repeatCount="indefinite" fill="hold" nodeType="withEffect">
                                  <p:stCondLst>
                                    <p:cond delay="0"/>
                                  </p:stCondLst>
                                  <p:childTnLst>
                                    <p:set>
                                      <p:cBhvr>
                                        <p:cTn id="81" dur="1" fill="hold">
                                          <p:stCondLst>
                                            <p:cond delay="0"/>
                                          </p:stCondLst>
                                        </p:cTn>
                                        <p:tgtEl>
                                          <p:spTgt spid="203"/>
                                        </p:tgtEl>
                                        <p:attrNameLst>
                                          <p:attrName>style.visibility</p:attrName>
                                        </p:attrNameLst>
                                      </p:cBhvr>
                                      <p:to>
                                        <p:strVal val="visible"/>
                                      </p:to>
                                    </p:set>
                                    <p:animEffect transition="in" filter="wipe(left)">
                                      <p:cBhvr>
                                        <p:cTn id="82" dur="1000"/>
                                        <p:tgtEl>
                                          <p:spTgt spid="203"/>
                                        </p:tgtEl>
                                      </p:cBhvr>
                                    </p:animEffect>
                                  </p:childTnLst>
                                </p:cTn>
                              </p:par>
                              <p:par>
                                <p:cTn id="83" presetID="22" presetClass="entr" presetSubtype="2" repeatCount="indefinite" fill="hold" nodeType="withEffect">
                                  <p:stCondLst>
                                    <p:cond delay="0"/>
                                  </p:stCondLst>
                                  <p:childTnLst>
                                    <p:set>
                                      <p:cBhvr>
                                        <p:cTn id="84" dur="1" fill="hold">
                                          <p:stCondLst>
                                            <p:cond delay="0"/>
                                          </p:stCondLst>
                                        </p:cTn>
                                        <p:tgtEl>
                                          <p:spTgt spid="217"/>
                                        </p:tgtEl>
                                        <p:attrNameLst>
                                          <p:attrName>style.visibility</p:attrName>
                                        </p:attrNameLst>
                                      </p:cBhvr>
                                      <p:to>
                                        <p:strVal val="visible"/>
                                      </p:to>
                                    </p:set>
                                    <p:animEffect transition="in" filter="wipe(right)">
                                      <p:cBhvr>
                                        <p:cTn id="85" dur="1000"/>
                                        <p:tgtEl>
                                          <p:spTgt spid="21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repeatCount="indefinite" fill="hold" nodeType="clickEffect">
                                  <p:stCondLst>
                                    <p:cond delay="0"/>
                                  </p:stCondLst>
                                  <p:childTnLst>
                                    <p:set>
                                      <p:cBhvr>
                                        <p:cTn id="89" dur="1" fill="hold">
                                          <p:stCondLst>
                                            <p:cond delay="0"/>
                                          </p:stCondLst>
                                        </p:cTn>
                                        <p:tgtEl>
                                          <p:spTgt spid="74"/>
                                        </p:tgtEl>
                                        <p:attrNameLst>
                                          <p:attrName>style.visibility</p:attrName>
                                        </p:attrNameLst>
                                      </p:cBhvr>
                                      <p:to>
                                        <p:strVal val="visible"/>
                                      </p:to>
                                    </p:set>
                                    <p:animEffect transition="in" filter="wipe(up)">
                                      <p:cBhvr>
                                        <p:cTn id="90" dur="1000"/>
                                        <p:tgtEl>
                                          <p:spTgt spid="74"/>
                                        </p:tgtEl>
                                      </p:cBhvr>
                                    </p:animEffect>
                                  </p:childTnLst>
                                </p:cTn>
                              </p:par>
                              <p:par>
                                <p:cTn id="91" presetID="10" presetClass="exit" presetSubtype="0" fill="hold" grpId="0" nodeType="withEffect">
                                  <p:stCondLst>
                                    <p:cond delay="0"/>
                                  </p:stCondLst>
                                  <p:childTnLst>
                                    <p:animEffect transition="out" filter="fade">
                                      <p:cBhvr>
                                        <p:cTn id="92" dur="500"/>
                                        <p:tgtEl>
                                          <p:spTgt spid="16"/>
                                        </p:tgtEl>
                                      </p:cBhvr>
                                    </p:animEffect>
                                    <p:set>
                                      <p:cBhvr>
                                        <p:cTn id="93" dur="1" fill="hold">
                                          <p:stCondLst>
                                            <p:cond delay="499"/>
                                          </p:stCondLst>
                                        </p:cTn>
                                        <p:tgtEl>
                                          <p:spTgt spid="16"/>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fade">
                                      <p:cBhvr>
                                        <p:cTn id="98" dur="500"/>
                                        <p:tgtEl>
                                          <p:spTgt spid="42"/>
                                        </p:tgtEl>
                                      </p:cBhvr>
                                    </p:animEffect>
                                  </p:childTnLst>
                                </p:cTn>
                              </p:par>
                              <p:par>
                                <p:cTn id="99" presetID="10" presetClass="exit" presetSubtype="0" fill="hold" grpId="0" nodeType="withEffect">
                                  <p:stCondLst>
                                    <p:cond delay="0"/>
                                  </p:stCondLst>
                                  <p:childTnLst>
                                    <p:animEffect transition="out" filter="fade">
                                      <p:cBhvr>
                                        <p:cTn id="100" dur="500"/>
                                        <p:tgtEl>
                                          <p:spTgt spid="17"/>
                                        </p:tgtEl>
                                      </p:cBhvr>
                                    </p:animEffect>
                                    <p:set>
                                      <p:cBhvr>
                                        <p:cTn id="101" dur="1" fill="hold">
                                          <p:stCondLst>
                                            <p:cond delay="499"/>
                                          </p:stCondLst>
                                        </p:cTn>
                                        <p:tgtEl>
                                          <p:spTgt spid="17"/>
                                        </p:tgtEl>
                                        <p:attrNameLst>
                                          <p:attrName>style.visibility</p:attrName>
                                        </p:attrNameLst>
                                      </p:cBhvr>
                                      <p:to>
                                        <p:strVal val="hidden"/>
                                      </p:to>
                                    </p:set>
                                  </p:childTnLst>
                                </p:cTn>
                              </p:par>
                              <p:par>
                                <p:cTn id="102" presetID="10" presetClass="entr" presetSubtype="0" fill="hold" nodeType="withEffect">
                                  <p:stCondLst>
                                    <p:cond delay="0"/>
                                  </p:stCondLst>
                                  <p:childTnLst>
                                    <p:set>
                                      <p:cBhvr>
                                        <p:cTn id="103" dur="1" fill="hold">
                                          <p:stCondLst>
                                            <p:cond delay="0"/>
                                          </p:stCondLst>
                                        </p:cTn>
                                        <p:tgtEl>
                                          <p:spTgt spid="39"/>
                                        </p:tgtEl>
                                        <p:attrNameLst>
                                          <p:attrName>style.visibility</p:attrName>
                                        </p:attrNameLst>
                                      </p:cBhvr>
                                      <p:to>
                                        <p:strVal val="visible"/>
                                      </p:to>
                                    </p:set>
                                    <p:animEffect transition="in" filter="fade">
                                      <p:cBhvr>
                                        <p:cTn id="104" dur="500"/>
                                        <p:tgtEl>
                                          <p:spTgt spid="39"/>
                                        </p:tgtEl>
                                      </p:cBhvr>
                                    </p:animEffect>
                                  </p:childTnLst>
                                </p:cTn>
                              </p:par>
                              <p:par>
                                <p:cTn id="105" presetID="10" presetClass="entr" presetSubtype="0" fill="hold" nodeType="with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par>
                                <p:cTn id="108" presetID="22" presetClass="entr" presetSubtype="8" repeatCount="indefinite" fill="hold" nodeType="withEffect">
                                  <p:stCondLst>
                                    <p:cond delay="0"/>
                                  </p:stCondLst>
                                  <p:childTnLst>
                                    <p:set>
                                      <p:cBhvr>
                                        <p:cTn id="109" dur="1" fill="hold">
                                          <p:stCondLst>
                                            <p:cond delay="0"/>
                                          </p:stCondLst>
                                        </p:cTn>
                                        <p:tgtEl>
                                          <p:spTgt spid="178"/>
                                        </p:tgtEl>
                                        <p:attrNameLst>
                                          <p:attrName>style.visibility</p:attrName>
                                        </p:attrNameLst>
                                      </p:cBhvr>
                                      <p:to>
                                        <p:strVal val="visible"/>
                                      </p:to>
                                    </p:set>
                                    <p:animEffect transition="in" filter="wipe(left)">
                                      <p:cBhvr>
                                        <p:cTn id="110" dur="500"/>
                                        <p:tgtEl>
                                          <p:spTgt spid="178"/>
                                        </p:tgtEl>
                                      </p:cBhvr>
                                    </p:animEffect>
                                  </p:childTnLst>
                                </p:cTn>
                              </p:par>
                              <p:par>
                                <p:cTn id="111" presetID="22" presetClass="entr" presetSubtype="8" repeatCount="indefinite" fill="hold" nodeType="withEffect">
                                  <p:stCondLst>
                                    <p:cond delay="0"/>
                                  </p:stCondLst>
                                  <p:childTnLst>
                                    <p:set>
                                      <p:cBhvr>
                                        <p:cTn id="112" dur="1" fill="hold">
                                          <p:stCondLst>
                                            <p:cond delay="0"/>
                                          </p:stCondLst>
                                        </p:cTn>
                                        <p:tgtEl>
                                          <p:spTgt spid="170"/>
                                        </p:tgtEl>
                                        <p:attrNameLst>
                                          <p:attrName>style.visibility</p:attrName>
                                        </p:attrNameLst>
                                      </p:cBhvr>
                                      <p:to>
                                        <p:strVal val="visible"/>
                                      </p:to>
                                    </p:set>
                                    <p:animEffect transition="in" filter="wipe(left)">
                                      <p:cBhvr>
                                        <p:cTn id="113" dur="500"/>
                                        <p:tgtEl>
                                          <p:spTgt spid="170"/>
                                        </p:tgtEl>
                                      </p:cBhvr>
                                    </p:animEffect>
                                  </p:childTnLst>
                                </p:cTn>
                              </p:par>
                            </p:childTnLst>
                          </p:cTn>
                        </p:par>
                        <p:par>
                          <p:cTn id="114" fill="hold">
                            <p:stCondLst>
                              <p:cond delay="500"/>
                            </p:stCondLst>
                            <p:childTnLst>
                              <p:par>
                                <p:cTn id="115" presetID="10" presetClass="entr" presetSubtype="0" fill="hold" nodeType="afterEffect">
                                  <p:stCondLst>
                                    <p:cond delay="0"/>
                                  </p:stCondLst>
                                  <p:childTnLst>
                                    <p:set>
                                      <p:cBhvr>
                                        <p:cTn id="116" dur="1" fill="hold">
                                          <p:stCondLst>
                                            <p:cond delay="0"/>
                                          </p:stCondLst>
                                        </p:cTn>
                                        <p:tgtEl>
                                          <p:spTgt spid="202"/>
                                        </p:tgtEl>
                                        <p:attrNameLst>
                                          <p:attrName>style.visibility</p:attrName>
                                        </p:attrNameLst>
                                      </p:cBhvr>
                                      <p:to>
                                        <p:strVal val="visible"/>
                                      </p:to>
                                    </p:set>
                                    <p:animEffect transition="in" filter="fade">
                                      <p:cBhvr>
                                        <p:cTn id="117"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4" grpId="0" animBg="1"/>
      <p:bldP spid="13" grpId="0" animBg="1"/>
      <p:bldP spid="12" grpId="0" animBg="1"/>
      <p:bldP spid="11" grpId="0" animBg="1"/>
      <p:bldP spid="4" grpId="0" animBg="1"/>
      <p:bldP spid="23" grpId="0" animBg="1"/>
      <p:bldP spid="24" grpId="0" animBg="1"/>
      <p:bldP spid="31" grpId="0"/>
      <p:bldP spid="4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19228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-AM &amp; FM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31</a:t>
            </a:fld>
            <a:endParaRPr lang="en-US" dirty="0">
              <a:solidFill>
                <a:schemeClr val="bg1"/>
              </a:solidFill>
            </a:endParaRPr>
          </a:p>
        </p:txBody>
      </p:sp>
      <p:sp>
        <p:nvSpPr>
          <p:cNvPr id="19" name="TextBox 3"/>
          <p:cNvSpPr txBox="1"/>
          <p:nvPr/>
        </p:nvSpPr>
        <p:spPr bwMode="auto">
          <a:xfrm>
            <a:off x="2115237" y="1054062"/>
            <a:ext cx="4913525" cy="3262432"/>
          </a:xfrm>
          <a:prstGeom prst="rect">
            <a:avLst/>
          </a:prstGeom>
          <a:solidFill>
            <a:schemeClr val="bg1"/>
          </a:solid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5400" b="1" dirty="0">
                <a:ln w="10541" cmpd="sng">
                  <a:solidFill>
                    <a:srgbClr val="FF0000"/>
                  </a:solidFill>
                  <a:prstDash val="solid"/>
                </a:ln>
                <a:solidFill>
                  <a:srgbClr val="00007A"/>
                </a:solidFill>
                <a:latin typeface="Verdana" pitchFamily="34" charset="0"/>
              </a:rPr>
              <a:t>How</a:t>
            </a:r>
          </a:p>
          <a:p>
            <a:pPr algn="ctr"/>
            <a:r>
              <a:rPr lang="en-US" sz="5400" b="1" dirty="0">
                <a:ln w="10541" cmpd="sng">
                  <a:solidFill>
                    <a:srgbClr val="FF0000"/>
                  </a:solidFill>
                  <a:prstDash val="solid"/>
                </a:ln>
                <a:solidFill>
                  <a:srgbClr val="00007A"/>
                </a:solidFill>
                <a:latin typeface="Verdana" pitchFamily="34" charset="0"/>
              </a:rPr>
              <a:t>Information</a:t>
            </a:r>
          </a:p>
          <a:p>
            <a:pPr algn="ctr"/>
            <a:r>
              <a:rPr lang="en-US" sz="4000" b="1" dirty="0">
                <a:ln w="10541" cmpd="sng">
                  <a:solidFill>
                    <a:srgbClr val="FF0000"/>
                  </a:solidFill>
                  <a:prstDash val="solid"/>
                </a:ln>
                <a:solidFill>
                  <a:srgbClr val="00007A"/>
                </a:solidFill>
                <a:latin typeface="Verdana" pitchFamily="34" charset="0"/>
              </a:rPr>
              <a:t>is</a:t>
            </a:r>
          </a:p>
          <a:p>
            <a:pPr algn="ctr"/>
            <a:r>
              <a:rPr lang="en-US" sz="5400" b="1" dirty="0">
                <a:ln w="10541" cmpd="sng">
                  <a:solidFill>
                    <a:srgbClr val="FF0000"/>
                  </a:solidFill>
                  <a:prstDash val="solid"/>
                </a:ln>
                <a:solidFill>
                  <a:srgbClr val="00007A"/>
                </a:solidFill>
                <a:latin typeface="Verdana" pitchFamily="34" charset="0"/>
              </a:rPr>
              <a:t>Transmitted</a:t>
            </a:r>
          </a:p>
        </p:txBody>
      </p:sp>
      <p:sp>
        <p:nvSpPr>
          <p:cNvPr id="5" name="TextBox 4">
            <a:extLst>
              <a:ext uri="{FF2B5EF4-FFF2-40B4-BE49-F238E27FC236}">
                <a16:creationId xmlns:a16="http://schemas.microsoft.com/office/drawing/2014/main" id="{97934CBA-5450-6CE7-A679-EBB89C054112}"/>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66316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19228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-AM &amp; FM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32</a:t>
            </a:fld>
            <a:endParaRPr lang="en-US" dirty="0">
              <a:solidFill>
                <a:schemeClr val="bg1"/>
              </a:solidFill>
            </a:endParaRPr>
          </a:p>
        </p:txBody>
      </p:sp>
      <p:sp>
        <p:nvSpPr>
          <p:cNvPr id="23" name="Rectangle 22"/>
          <p:cNvSpPr/>
          <p:nvPr/>
        </p:nvSpPr>
        <p:spPr bwMode="auto">
          <a:xfrm>
            <a:off x="1630045" y="541020"/>
            <a:ext cx="5422900" cy="396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61299" y="782955"/>
            <a:ext cx="4590276" cy="35804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bwMode="auto">
          <a:xfrm>
            <a:off x="5663565" y="542924"/>
            <a:ext cx="1282699" cy="39502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Verbal</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(audio)</a:t>
            </a: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message being sent</a:t>
            </a:r>
          </a:p>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FM </a:t>
            </a:r>
            <a:r>
              <a:rPr lang="en-US" sz="1400" dirty="0">
                <a:latin typeface="Verdana" panose="020B0604030504040204" pitchFamily="34" charset="0"/>
                <a:ea typeface="Verdana" panose="020B0604030504040204" pitchFamily="34" charset="0"/>
                <a:cs typeface="Verdana" panose="020B0604030504040204" pitchFamily="34" charset="0"/>
              </a:rPr>
              <a:t>(Frequency Modulation)</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nvSpPr>
        <p:spPr bwMode="auto">
          <a:xfrm>
            <a:off x="1628521" y="1917700"/>
            <a:ext cx="5424424" cy="12668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30" name="Rectangle 29"/>
          <p:cNvSpPr/>
          <p:nvPr/>
        </p:nvSpPr>
        <p:spPr bwMode="auto">
          <a:xfrm>
            <a:off x="1628775" y="3305175"/>
            <a:ext cx="5424169" cy="10763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CCC4374A-B302-F082-84C2-0C451E667AD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155803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19228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-AM &amp; FM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33</a:t>
            </a:fld>
            <a:endParaRPr lang="en-US" dirty="0">
              <a:solidFill>
                <a:schemeClr val="bg1"/>
              </a:solidFill>
            </a:endParaRPr>
          </a:p>
        </p:txBody>
      </p:sp>
      <p:sp>
        <p:nvSpPr>
          <p:cNvPr id="23" name="Rectangle 22"/>
          <p:cNvSpPr/>
          <p:nvPr/>
        </p:nvSpPr>
        <p:spPr bwMode="auto">
          <a:xfrm>
            <a:off x="1630045" y="541020"/>
            <a:ext cx="5422900" cy="396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61299" y="782955"/>
            <a:ext cx="4590276" cy="35804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bwMode="auto">
          <a:xfrm>
            <a:off x="5663565" y="542924"/>
            <a:ext cx="1282699" cy="39502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Verbal</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(audio)</a:t>
            </a: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message being sent</a:t>
            </a:r>
          </a:p>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FM </a:t>
            </a:r>
            <a:r>
              <a:rPr lang="en-US" sz="1400" dirty="0">
                <a:latin typeface="Verdana" panose="020B0604030504040204" pitchFamily="34" charset="0"/>
                <a:ea typeface="Verdana" panose="020B0604030504040204" pitchFamily="34" charset="0"/>
                <a:cs typeface="Verdana" panose="020B0604030504040204" pitchFamily="34" charset="0"/>
              </a:rPr>
              <a:t>(Frequency Modulation)</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0" name="Rectangle 29"/>
          <p:cNvSpPr/>
          <p:nvPr/>
        </p:nvSpPr>
        <p:spPr bwMode="auto">
          <a:xfrm>
            <a:off x="1628775" y="3305175"/>
            <a:ext cx="5424169" cy="10763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BDDAF19B-9D58-2A4A-6455-05384AFE76B0}"/>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66870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19228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-AM &amp; FM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34</a:t>
            </a:fld>
            <a:endParaRPr lang="en-US" dirty="0">
              <a:solidFill>
                <a:schemeClr val="bg1"/>
              </a:solidFill>
            </a:endParaRPr>
          </a:p>
        </p:txBody>
      </p:sp>
      <p:sp>
        <p:nvSpPr>
          <p:cNvPr id="23" name="Rectangle 22"/>
          <p:cNvSpPr/>
          <p:nvPr/>
        </p:nvSpPr>
        <p:spPr bwMode="auto">
          <a:xfrm>
            <a:off x="1630045" y="541020"/>
            <a:ext cx="5422900" cy="396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61299" y="782955"/>
            <a:ext cx="4590276" cy="35804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bwMode="auto">
          <a:xfrm>
            <a:off x="5663565" y="542924"/>
            <a:ext cx="1282699" cy="39502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Verbal</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(audio)</a:t>
            </a: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message being sent</a:t>
            </a:r>
          </a:p>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FM </a:t>
            </a:r>
            <a:r>
              <a:rPr lang="en-US" sz="1400" dirty="0">
                <a:latin typeface="Verdana" panose="020B0604030504040204" pitchFamily="34" charset="0"/>
                <a:ea typeface="Verdana" panose="020B0604030504040204" pitchFamily="34" charset="0"/>
                <a:cs typeface="Verdana" panose="020B0604030504040204" pitchFamily="34" charset="0"/>
              </a:rPr>
              <a:t>(Frequency Modulation)</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nvSpPr>
        <p:spPr bwMode="auto">
          <a:xfrm>
            <a:off x="1628521" y="1917700"/>
            <a:ext cx="5424424" cy="12668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5884404B-D1FE-E6A6-567B-505538B13ACE}"/>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92101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19228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-AM &amp; FM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35</a:t>
            </a:fld>
            <a:endParaRPr lang="en-US" dirty="0">
              <a:solidFill>
                <a:schemeClr val="bg1"/>
              </a:solidFill>
            </a:endParaRPr>
          </a:p>
        </p:txBody>
      </p:sp>
      <p:sp>
        <p:nvSpPr>
          <p:cNvPr id="23" name="Rectangle 22"/>
          <p:cNvSpPr/>
          <p:nvPr/>
        </p:nvSpPr>
        <p:spPr bwMode="auto">
          <a:xfrm>
            <a:off x="1630045" y="541020"/>
            <a:ext cx="5422900" cy="396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61299" y="782955"/>
            <a:ext cx="4590276" cy="35804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bwMode="auto">
          <a:xfrm>
            <a:off x="5663565" y="542924"/>
            <a:ext cx="1282699" cy="39502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Verbal</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(audio)</a:t>
            </a:r>
            <a:r>
              <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message being sent</a:t>
            </a:r>
          </a:p>
          <a:p>
            <a:pPr marL="0" marR="0" indent="0" algn="l" defTabSz="914400" rtl="0" eaLnBrk="0" fontAlgn="base" latinLnBrk="0" hangingPunct="0">
              <a:lnSpc>
                <a:spcPct val="100000"/>
              </a:lnSpc>
              <a:spcBef>
                <a:spcPct val="0"/>
              </a:spcBef>
              <a:spcAft>
                <a:spcPct val="0"/>
              </a:spcAft>
              <a:buClrTx/>
              <a:buSzTx/>
              <a:buFontTx/>
              <a:buNone/>
              <a:tabLst/>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FM </a:t>
            </a:r>
            <a:r>
              <a:rPr lang="en-US" sz="1400" dirty="0">
                <a:latin typeface="Verdana" panose="020B0604030504040204" pitchFamily="34" charset="0"/>
                <a:ea typeface="Verdana" panose="020B0604030504040204" pitchFamily="34" charset="0"/>
                <a:cs typeface="Verdana" panose="020B0604030504040204" pitchFamily="34" charset="0"/>
              </a:rPr>
              <a:t>(Frequency Modulation)</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22B77F09-ACA7-4341-2D49-AF62BAA1ED7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08839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867" y="21133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 SSB</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36</a:t>
            </a:fld>
            <a:endParaRPr lang="en-US" dirty="0">
              <a:solidFill>
                <a:schemeClr val="bg1"/>
              </a:solidFill>
            </a:endParaRPr>
          </a:p>
        </p:txBody>
      </p:sp>
      <p:sp>
        <p:nvSpPr>
          <p:cNvPr id="23" name="Rectangle 22"/>
          <p:cNvSpPr/>
          <p:nvPr/>
        </p:nvSpPr>
        <p:spPr bwMode="auto">
          <a:xfrm>
            <a:off x="1419225" y="0"/>
            <a:ext cx="5905500" cy="5143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51799" y="0"/>
            <a:ext cx="4590276" cy="348707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bwMode="auto">
          <a:xfrm>
            <a:off x="1854200" y="2501901"/>
            <a:ext cx="4127500" cy="12573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nvSpPr>
        <p:spPr bwMode="auto">
          <a:xfrm>
            <a:off x="1419225" y="67883"/>
            <a:ext cx="5907024" cy="1005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27" name="Rectangle 26"/>
          <p:cNvSpPr/>
          <p:nvPr/>
        </p:nvSpPr>
        <p:spPr bwMode="auto">
          <a:xfrm>
            <a:off x="5955665" y="1266824"/>
            <a:ext cx="1282699" cy="24034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3200" b="1" dirty="0">
                <a:solidFill>
                  <a:srgbClr val="008000"/>
                </a:solidFill>
                <a:latin typeface="Verdana" panose="020B0604030504040204" pitchFamily="34" charset="0"/>
                <a:ea typeface="Verdana" panose="020B0604030504040204" pitchFamily="34" charset="0"/>
                <a:cs typeface="Verdana" panose="020B0604030504040204" pitchFamily="34" charset="0"/>
              </a:rPr>
              <a:t>SSB</a:t>
            </a:r>
            <a:r>
              <a:rPr lang="en-US" sz="2400" b="1"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(Single</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Sideband)</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22" name="Rectangle 21"/>
          <p:cNvSpPr/>
          <p:nvPr/>
        </p:nvSpPr>
        <p:spPr bwMode="auto">
          <a:xfrm>
            <a:off x="5918200" y="2269735"/>
            <a:ext cx="1295400" cy="167996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A5DBCF0-7811-069D-2B2E-057AB8FE6292}"/>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75103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2017 National Jamboree\Radio Merit Badge\Images\250px-Amfm3-en-de.gif">
            <a:extLst>
              <a:ext uri="{FF2B5EF4-FFF2-40B4-BE49-F238E27FC236}">
                <a16:creationId xmlns:a16="http://schemas.microsoft.com/office/drawing/2014/main" id="{5FD76857-3FA3-03A9-AF80-55A01A28135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22812" y="211338"/>
            <a:ext cx="4590276" cy="35804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778867" y="211338"/>
            <a:ext cx="1975449" cy="861774"/>
          </a:xfrm>
        </p:spPr>
        <p:txBody>
          <a:bodyPr/>
          <a:lstStyle/>
          <a:p>
            <a:r>
              <a:rPr lang="en-US" dirty="0"/>
              <a:t>Req. 4a.: How</a:t>
            </a:r>
            <a:br>
              <a:rPr lang="en-US" dirty="0"/>
            </a:br>
            <a:r>
              <a:rPr lang="en-US" dirty="0"/>
              <a:t>Information</a:t>
            </a:r>
            <a:br>
              <a:rPr lang="en-US" dirty="0"/>
            </a:br>
            <a:r>
              <a:rPr lang="en-US" dirty="0"/>
              <a:t>is Transmitted</a:t>
            </a:r>
            <a:br>
              <a:rPr lang="en-US" dirty="0"/>
            </a:br>
            <a:r>
              <a:rPr lang="en-US" dirty="0"/>
              <a:t>- SSB</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37</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23" name="Rectangle 22"/>
          <p:cNvSpPr/>
          <p:nvPr/>
        </p:nvSpPr>
        <p:spPr bwMode="auto">
          <a:xfrm>
            <a:off x="1419225" y="0"/>
            <a:ext cx="5905500" cy="5143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050">
              <a:latin typeface="Verdana" panose="020B0604030504040204" pitchFamily="34" charset="0"/>
              <a:ea typeface="Verdana" panose="020B0604030504040204" pitchFamily="34" charset="0"/>
              <a:cs typeface="Verdana" panose="020B0604030504040204" pitchFamily="34" charset="0"/>
            </a:endParaRPr>
          </a:p>
        </p:txBody>
      </p:sp>
      <p:pic>
        <p:nvPicPr>
          <p:cNvPr id="25" name="Picture 4" descr="I:\2017 National Jamboree\Radio Merit Badge\Images\250px-Amfm3-en-d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51799" y="17626"/>
            <a:ext cx="4590276" cy="3469444"/>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bwMode="auto">
          <a:xfrm>
            <a:off x="1854200" y="2501901"/>
            <a:ext cx="4127500" cy="12573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Freeform 3"/>
          <p:cNvSpPr/>
          <p:nvPr/>
        </p:nvSpPr>
        <p:spPr bwMode="auto">
          <a:xfrm>
            <a:off x="2101850" y="2345984"/>
            <a:ext cx="3752850" cy="1578658"/>
          </a:xfrm>
          <a:custGeom>
            <a:avLst/>
            <a:gdLst>
              <a:gd name="connsiteX0" fmla="*/ 0 w 4414838"/>
              <a:gd name="connsiteY0" fmla="*/ 1157365 h 2272386"/>
              <a:gd name="connsiteX1" fmla="*/ 38100 w 4414838"/>
              <a:gd name="connsiteY1" fmla="*/ 600152 h 2272386"/>
              <a:gd name="connsiteX2" fmla="*/ 80963 w 4414838"/>
              <a:gd name="connsiteY2" fmla="*/ 1643140 h 2272386"/>
              <a:gd name="connsiteX3" fmla="*/ 128588 w 4414838"/>
              <a:gd name="connsiteY3" fmla="*/ 457277 h 2272386"/>
              <a:gd name="connsiteX4" fmla="*/ 176213 w 4414838"/>
              <a:gd name="connsiteY4" fmla="*/ 1795540 h 2272386"/>
              <a:gd name="connsiteX5" fmla="*/ 223838 w 4414838"/>
              <a:gd name="connsiteY5" fmla="*/ 238202 h 2272386"/>
              <a:gd name="connsiteX6" fmla="*/ 280988 w 4414838"/>
              <a:gd name="connsiteY6" fmla="*/ 2028902 h 2272386"/>
              <a:gd name="connsiteX7" fmla="*/ 323850 w 4414838"/>
              <a:gd name="connsiteY7" fmla="*/ 123902 h 2272386"/>
              <a:gd name="connsiteX8" fmla="*/ 371475 w 4414838"/>
              <a:gd name="connsiteY8" fmla="*/ 2152727 h 2272386"/>
              <a:gd name="connsiteX9" fmla="*/ 423863 w 4414838"/>
              <a:gd name="connsiteY9" fmla="*/ 181052 h 2272386"/>
              <a:gd name="connsiteX10" fmla="*/ 466725 w 4414838"/>
              <a:gd name="connsiteY10" fmla="*/ 2095577 h 2272386"/>
              <a:gd name="connsiteX11" fmla="*/ 514350 w 4414838"/>
              <a:gd name="connsiteY11" fmla="*/ 314402 h 2272386"/>
              <a:gd name="connsiteX12" fmla="*/ 561975 w 4414838"/>
              <a:gd name="connsiteY12" fmla="*/ 1995565 h 2272386"/>
              <a:gd name="connsiteX13" fmla="*/ 609600 w 4414838"/>
              <a:gd name="connsiteY13" fmla="*/ 595390 h 2272386"/>
              <a:gd name="connsiteX14" fmla="*/ 657225 w 4414838"/>
              <a:gd name="connsiteY14" fmla="*/ 1690765 h 2272386"/>
              <a:gd name="connsiteX15" fmla="*/ 709613 w 4414838"/>
              <a:gd name="connsiteY15" fmla="*/ 766840 h 2272386"/>
              <a:gd name="connsiteX16" fmla="*/ 752475 w 4414838"/>
              <a:gd name="connsiteY16" fmla="*/ 1524077 h 2272386"/>
              <a:gd name="connsiteX17" fmla="*/ 804863 w 4414838"/>
              <a:gd name="connsiteY17" fmla="*/ 947815 h 2272386"/>
              <a:gd name="connsiteX18" fmla="*/ 862013 w 4414838"/>
              <a:gd name="connsiteY18" fmla="*/ 1385965 h 2272386"/>
              <a:gd name="connsiteX19" fmla="*/ 904875 w 4414838"/>
              <a:gd name="connsiteY19" fmla="*/ 1024015 h 2272386"/>
              <a:gd name="connsiteX20" fmla="*/ 947738 w 4414838"/>
              <a:gd name="connsiteY20" fmla="*/ 1285952 h 2272386"/>
              <a:gd name="connsiteX21" fmla="*/ 995363 w 4414838"/>
              <a:gd name="connsiteY21" fmla="*/ 1104977 h 2272386"/>
              <a:gd name="connsiteX22" fmla="*/ 1047750 w 4414838"/>
              <a:gd name="connsiteY22" fmla="*/ 1238327 h 2272386"/>
              <a:gd name="connsiteX23" fmla="*/ 1081088 w 4414838"/>
              <a:gd name="connsiteY23" fmla="*/ 1100215 h 2272386"/>
              <a:gd name="connsiteX24" fmla="*/ 1147763 w 4414838"/>
              <a:gd name="connsiteY24" fmla="*/ 1233565 h 2272386"/>
              <a:gd name="connsiteX25" fmla="*/ 1185863 w 4414838"/>
              <a:gd name="connsiteY25" fmla="*/ 1033540 h 2272386"/>
              <a:gd name="connsiteX26" fmla="*/ 1233488 w 4414838"/>
              <a:gd name="connsiteY26" fmla="*/ 1300240 h 2272386"/>
              <a:gd name="connsiteX27" fmla="*/ 1285875 w 4414838"/>
              <a:gd name="connsiteY27" fmla="*/ 904952 h 2272386"/>
              <a:gd name="connsiteX28" fmla="*/ 1328738 w 4414838"/>
              <a:gd name="connsiteY28" fmla="*/ 1400252 h 2272386"/>
              <a:gd name="connsiteX29" fmla="*/ 1371600 w 4414838"/>
              <a:gd name="connsiteY29" fmla="*/ 638252 h 2272386"/>
              <a:gd name="connsiteX30" fmla="*/ 1423988 w 4414838"/>
              <a:gd name="connsiteY30" fmla="*/ 1652665 h 2272386"/>
              <a:gd name="connsiteX31" fmla="*/ 1471613 w 4414838"/>
              <a:gd name="connsiteY31" fmla="*/ 462040 h 2272386"/>
              <a:gd name="connsiteX32" fmla="*/ 1519238 w 4414838"/>
              <a:gd name="connsiteY32" fmla="*/ 1852690 h 2272386"/>
              <a:gd name="connsiteX33" fmla="*/ 1566863 w 4414838"/>
              <a:gd name="connsiteY33" fmla="*/ 304877 h 2272386"/>
              <a:gd name="connsiteX34" fmla="*/ 1614488 w 4414838"/>
              <a:gd name="connsiteY34" fmla="*/ 1995565 h 2272386"/>
              <a:gd name="connsiteX35" fmla="*/ 1666875 w 4414838"/>
              <a:gd name="connsiteY35" fmla="*/ 304877 h 2272386"/>
              <a:gd name="connsiteX36" fmla="*/ 1709738 w 4414838"/>
              <a:gd name="connsiteY36" fmla="*/ 1981277 h 2272386"/>
              <a:gd name="connsiteX37" fmla="*/ 1757363 w 4414838"/>
              <a:gd name="connsiteY37" fmla="*/ 376315 h 2272386"/>
              <a:gd name="connsiteX38" fmla="*/ 1814513 w 4414838"/>
              <a:gd name="connsiteY38" fmla="*/ 1914602 h 2272386"/>
              <a:gd name="connsiteX39" fmla="*/ 1857375 w 4414838"/>
              <a:gd name="connsiteY39" fmla="*/ 504902 h 2272386"/>
              <a:gd name="connsiteX40" fmla="*/ 1900238 w 4414838"/>
              <a:gd name="connsiteY40" fmla="*/ 1824115 h 2272386"/>
              <a:gd name="connsiteX41" fmla="*/ 1947863 w 4414838"/>
              <a:gd name="connsiteY41" fmla="*/ 566815 h 2272386"/>
              <a:gd name="connsiteX42" fmla="*/ 2000250 w 4414838"/>
              <a:gd name="connsiteY42" fmla="*/ 1733627 h 2272386"/>
              <a:gd name="connsiteX43" fmla="*/ 2052638 w 4414838"/>
              <a:gd name="connsiteY43" fmla="*/ 700165 h 2272386"/>
              <a:gd name="connsiteX44" fmla="*/ 2085975 w 4414838"/>
              <a:gd name="connsiteY44" fmla="*/ 1619327 h 2272386"/>
              <a:gd name="connsiteX45" fmla="*/ 2138363 w 4414838"/>
              <a:gd name="connsiteY45" fmla="*/ 733502 h 2272386"/>
              <a:gd name="connsiteX46" fmla="*/ 2181225 w 4414838"/>
              <a:gd name="connsiteY46" fmla="*/ 1571702 h 2272386"/>
              <a:gd name="connsiteX47" fmla="*/ 2233613 w 4414838"/>
              <a:gd name="connsiteY47" fmla="*/ 776365 h 2272386"/>
              <a:gd name="connsiteX48" fmla="*/ 2281238 w 4414838"/>
              <a:gd name="connsiteY48" fmla="*/ 1524077 h 2272386"/>
              <a:gd name="connsiteX49" fmla="*/ 2324100 w 4414838"/>
              <a:gd name="connsiteY49" fmla="*/ 847802 h 2272386"/>
              <a:gd name="connsiteX50" fmla="*/ 2376488 w 4414838"/>
              <a:gd name="connsiteY50" fmla="*/ 1447877 h 2272386"/>
              <a:gd name="connsiteX51" fmla="*/ 2424113 w 4414838"/>
              <a:gd name="connsiteY51" fmla="*/ 895427 h 2272386"/>
              <a:gd name="connsiteX52" fmla="*/ 2476500 w 4414838"/>
              <a:gd name="connsiteY52" fmla="*/ 1405015 h 2272386"/>
              <a:gd name="connsiteX53" fmla="*/ 2524125 w 4414838"/>
              <a:gd name="connsiteY53" fmla="*/ 957340 h 2272386"/>
              <a:gd name="connsiteX54" fmla="*/ 2566988 w 4414838"/>
              <a:gd name="connsiteY54" fmla="*/ 1362152 h 2272386"/>
              <a:gd name="connsiteX55" fmla="*/ 2609850 w 4414838"/>
              <a:gd name="connsiteY55" fmla="*/ 957340 h 2272386"/>
              <a:gd name="connsiteX56" fmla="*/ 2662238 w 4414838"/>
              <a:gd name="connsiteY56" fmla="*/ 1366915 h 2272386"/>
              <a:gd name="connsiteX57" fmla="*/ 2709863 w 4414838"/>
              <a:gd name="connsiteY57" fmla="*/ 881140 h 2272386"/>
              <a:gd name="connsiteX58" fmla="*/ 2757488 w 4414838"/>
              <a:gd name="connsiteY58" fmla="*/ 1409777 h 2272386"/>
              <a:gd name="connsiteX59" fmla="*/ 2809875 w 4414838"/>
              <a:gd name="connsiteY59" fmla="*/ 771602 h 2272386"/>
              <a:gd name="connsiteX60" fmla="*/ 2857500 w 4414838"/>
              <a:gd name="connsiteY60" fmla="*/ 1533602 h 2272386"/>
              <a:gd name="connsiteX61" fmla="*/ 2900363 w 4414838"/>
              <a:gd name="connsiteY61" fmla="*/ 628727 h 2272386"/>
              <a:gd name="connsiteX62" fmla="*/ 2947988 w 4414838"/>
              <a:gd name="connsiteY62" fmla="*/ 1676477 h 2272386"/>
              <a:gd name="connsiteX63" fmla="*/ 2976563 w 4414838"/>
              <a:gd name="connsiteY63" fmla="*/ 509665 h 2272386"/>
              <a:gd name="connsiteX64" fmla="*/ 3043238 w 4414838"/>
              <a:gd name="connsiteY64" fmla="*/ 1786015 h 2272386"/>
              <a:gd name="connsiteX65" fmla="*/ 3090863 w 4414838"/>
              <a:gd name="connsiteY65" fmla="*/ 404890 h 2272386"/>
              <a:gd name="connsiteX66" fmla="*/ 3138488 w 4414838"/>
              <a:gd name="connsiteY66" fmla="*/ 1871740 h 2272386"/>
              <a:gd name="connsiteX67" fmla="*/ 3195638 w 4414838"/>
              <a:gd name="connsiteY67" fmla="*/ 252490 h 2272386"/>
              <a:gd name="connsiteX68" fmla="*/ 3257550 w 4414838"/>
              <a:gd name="connsiteY68" fmla="*/ 2019377 h 2272386"/>
              <a:gd name="connsiteX69" fmla="*/ 3290888 w 4414838"/>
              <a:gd name="connsiteY69" fmla="*/ 81040 h 2272386"/>
              <a:gd name="connsiteX70" fmla="*/ 3328988 w 4414838"/>
              <a:gd name="connsiteY70" fmla="*/ 2181302 h 2272386"/>
              <a:gd name="connsiteX71" fmla="*/ 3371850 w 4414838"/>
              <a:gd name="connsiteY71" fmla="*/ 77 h 2272386"/>
              <a:gd name="connsiteX72" fmla="*/ 3433763 w 4414838"/>
              <a:gd name="connsiteY72" fmla="*/ 2271790 h 2272386"/>
              <a:gd name="connsiteX73" fmla="*/ 3476625 w 4414838"/>
              <a:gd name="connsiteY73" fmla="*/ 242965 h 2272386"/>
              <a:gd name="connsiteX74" fmla="*/ 3529013 w 4414838"/>
              <a:gd name="connsiteY74" fmla="*/ 2062240 h 2272386"/>
              <a:gd name="connsiteX75" fmla="*/ 3567113 w 4414838"/>
              <a:gd name="connsiteY75" fmla="*/ 552527 h 2272386"/>
              <a:gd name="connsiteX76" fmla="*/ 3624263 w 4414838"/>
              <a:gd name="connsiteY76" fmla="*/ 1757440 h 2272386"/>
              <a:gd name="connsiteX77" fmla="*/ 3671888 w 4414838"/>
              <a:gd name="connsiteY77" fmla="*/ 700165 h 2272386"/>
              <a:gd name="connsiteX78" fmla="*/ 3709988 w 4414838"/>
              <a:gd name="connsiteY78" fmla="*/ 1609802 h 2272386"/>
              <a:gd name="connsiteX79" fmla="*/ 3762375 w 4414838"/>
              <a:gd name="connsiteY79" fmla="*/ 885902 h 2272386"/>
              <a:gd name="connsiteX80" fmla="*/ 3810000 w 4414838"/>
              <a:gd name="connsiteY80" fmla="*/ 1433590 h 2272386"/>
              <a:gd name="connsiteX81" fmla="*/ 3857625 w 4414838"/>
              <a:gd name="connsiteY81" fmla="*/ 976390 h 2272386"/>
              <a:gd name="connsiteX82" fmla="*/ 3905250 w 4414838"/>
              <a:gd name="connsiteY82" fmla="*/ 1338340 h 2272386"/>
              <a:gd name="connsiteX83" fmla="*/ 3948113 w 4414838"/>
              <a:gd name="connsiteY83" fmla="*/ 1052590 h 2272386"/>
              <a:gd name="connsiteX84" fmla="*/ 3995738 w 4414838"/>
              <a:gd name="connsiteY84" fmla="*/ 1281190 h 2272386"/>
              <a:gd name="connsiteX85" fmla="*/ 4052888 w 4414838"/>
              <a:gd name="connsiteY85" fmla="*/ 1047827 h 2272386"/>
              <a:gd name="connsiteX86" fmla="*/ 4100513 w 4414838"/>
              <a:gd name="connsiteY86" fmla="*/ 1276427 h 2272386"/>
              <a:gd name="connsiteX87" fmla="*/ 4148138 w 4414838"/>
              <a:gd name="connsiteY87" fmla="*/ 1014490 h 2272386"/>
              <a:gd name="connsiteX88" fmla="*/ 4186238 w 4414838"/>
              <a:gd name="connsiteY88" fmla="*/ 1314527 h 2272386"/>
              <a:gd name="connsiteX89" fmla="*/ 4233863 w 4414838"/>
              <a:gd name="connsiteY89" fmla="*/ 947815 h 2272386"/>
              <a:gd name="connsiteX90" fmla="*/ 4281488 w 4414838"/>
              <a:gd name="connsiteY90" fmla="*/ 1362152 h 2272386"/>
              <a:gd name="connsiteX91" fmla="*/ 4329113 w 4414838"/>
              <a:gd name="connsiteY91" fmla="*/ 852565 h 2272386"/>
              <a:gd name="connsiteX92" fmla="*/ 4386263 w 4414838"/>
              <a:gd name="connsiteY92" fmla="*/ 1485977 h 2272386"/>
              <a:gd name="connsiteX93" fmla="*/ 4414838 w 4414838"/>
              <a:gd name="connsiteY93" fmla="*/ 1171652 h 227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414838" h="2272386">
                <a:moveTo>
                  <a:pt x="0" y="1157365"/>
                </a:moveTo>
                <a:cubicBezTo>
                  <a:pt x="12303" y="838277"/>
                  <a:pt x="24606" y="519190"/>
                  <a:pt x="38100" y="600152"/>
                </a:cubicBezTo>
                <a:cubicBezTo>
                  <a:pt x="51594" y="681114"/>
                  <a:pt x="65882" y="1666953"/>
                  <a:pt x="80963" y="1643140"/>
                </a:cubicBezTo>
                <a:cubicBezTo>
                  <a:pt x="96044" y="1619327"/>
                  <a:pt x="112713" y="431877"/>
                  <a:pt x="128588" y="457277"/>
                </a:cubicBezTo>
                <a:cubicBezTo>
                  <a:pt x="144463" y="482677"/>
                  <a:pt x="160338" y="1832053"/>
                  <a:pt x="176213" y="1795540"/>
                </a:cubicBezTo>
                <a:cubicBezTo>
                  <a:pt x="192088" y="1759028"/>
                  <a:pt x="206376" y="199308"/>
                  <a:pt x="223838" y="238202"/>
                </a:cubicBezTo>
                <a:cubicBezTo>
                  <a:pt x="241300" y="277096"/>
                  <a:pt x="264319" y="2047952"/>
                  <a:pt x="280988" y="2028902"/>
                </a:cubicBezTo>
                <a:cubicBezTo>
                  <a:pt x="297657" y="2009852"/>
                  <a:pt x="308769" y="103264"/>
                  <a:pt x="323850" y="123902"/>
                </a:cubicBezTo>
                <a:cubicBezTo>
                  <a:pt x="338931" y="144539"/>
                  <a:pt x="354806" y="2143202"/>
                  <a:pt x="371475" y="2152727"/>
                </a:cubicBezTo>
                <a:cubicBezTo>
                  <a:pt x="388144" y="2162252"/>
                  <a:pt x="407988" y="190577"/>
                  <a:pt x="423863" y="181052"/>
                </a:cubicBezTo>
                <a:cubicBezTo>
                  <a:pt x="439738" y="171527"/>
                  <a:pt x="451644" y="2073352"/>
                  <a:pt x="466725" y="2095577"/>
                </a:cubicBezTo>
                <a:cubicBezTo>
                  <a:pt x="481806" y="2117802"/>
                  <a:pt x="498475" y="331071"/>
                  <a:pt x="514350" y="314402"/>
                </a:cubicBezTo>
                <a:cubicBezTo>
                  <a:pt x="530225" y="297733"/>
                  <a:pt x="546100" y="1948734"/>
                  <a:pt x="561975" y="1995565"/>
                </a:cubicBezTo>
                <a:cubicBezTo>
                  <a:pt x="577850" y="2042396"/>
                  <a:pt x="593725" y="646190"/>
                  <a:pt x="609600" y="595390"/>
                </a:cubicBezTo>
                <a:cubicBezTo>
                  <a:pt x="625475" y="544590"/>
                  <a:pt x="640556" y="1662190"/>
                  <a:pt x="657225" y="1690765"/>
                </a:cubicBezTo>
                <a:cubicBezTo>
                  <a:pt x="673894" y="1719340"/>
                  <a:pt x="693738" y="794621"/>
                  <a:pt x="709613" y="766840"/>
                </a:cubicBezTo>
                <a:cubicBezTo>
                  <a:pt x="725488" y="739059"/>
                  <a:pt x="736600" y="1493915"/>
                  <a:pt x="752475" y="1524077"/>
                </a:cubicBezTo>
                <a:cubicBezTo>
                  <a:pt x="768350" y="1554239"/>
                  <a:pt x="786607" y="970834"/>
                  <a:pt x="804863" y="947815"/>
                </a:cubicBezTo>
                <a:cubicBezTo>
                  <a:pt x="823119" y="924796"/>
                  <a:pt x="845344" y="1373265"/>
                  <a:pt x="862013" y="1385965"/>
                </a:cubicBezTo>
                <a:cubicBezTo>
                  <a:pt x="878682" y="1398665"/>
                  <a:pt x="890588" y="1040684"/>
                  <a:pt x="904875" y="1024015"/>
                </a:cubicBezTo>
                <a:cubicBezTo>
                  <a:pt x="919162" y="1007346"/>
                  <a:pt x="932657" y="1272458"/>
                  <a:pt x="947738" y="1285952"/>
                </a:cubicBezTo>
                <a:cubicBezTo>
                  <a:pt x="962819" y="1299446"/>
                  <a:pt x="978694" y="1112914"/>
                  <a:pt x="995363" y="1104977"/>
                </a:cubicBezTo>
                <a:cubicBezTo>
                  <a:pt x="1012032" y="1097040"/>
                  <a:pt x="1033463" y="1239121"/>
                  <a:pt x="1047750" y="1238327"/>
                </a:cubicBezTo>
                <a:cubicBezTo>
                  <a:pt x="1062037" y="1237533"/>
                  <a:pt x="1064419" y="1101009"/>
                  <a:pt x="1081088" y="1100215"/>
                </a:cubicBezTo>
                <a:cubicBezTo>
                  <a:pt x="1097757" y="1099421"/>
                  <a:pt x="1130301" y="1244677"/>
                  <a:pt x="1147763" y="1233565"/>
                </a:cubicBezTo>
                <a:cubicBezTo>
                  <a:pt x="1165225" y="1222453"/>
                  <a:pt x="1171576" y="1022427"/>
                  <a:pt x="1185863" y="1033540"/>
                </a:cubicBezTo>
                <a:cubicBezTo>
                  <a:pt x="1200151" y="1044652"/>
                  <a:pt x="1216819" y="1321671"/>
                  <a:pt x="1233488" y="1300240"/>
                </a:cubicBezTo>
                <a:cubicBezTo>
                  <a:pt x="1250157" y="1278809"/>
                  <a:pt x="1270000" y="888283"/>
                  <a:pt x="1285875" y="904952"/>
                </a:cubicBezTo>
                <a:cubicBezTo>
                  <a:pt x="1301750" y="921621"/>
                  <a:pt x="1314451" y="1444702"/>
                  <a:pt x="1328738" y="1400252"/>
                </a:cubicBezTo>
                <a:cubicBezTo>
                  <a:pt x="1343025" y="1355802"/>
                  <a:pt x="1355725" y="596183"/>
                  <a:pt x="1371600" y="638252"/>
                </a:cubicBezTo>
                <a:cubicBezTo>
                  <a:pt x="1387475" y="680321"/>
                  <a:pt x="1407319" y="1682034"/>
                  <a:pt x="1423988" y="1652665"/>
                </a:cubicBezTo>
                <a:cubicBezTo>
                  <a:pt x="1440657" y="1623296"/>
                  <a:pt x="1455738" y="428703"/>
                  <a:pt x="1471613" y="462040"/>
                </a:cubicBezTo>
                <a:cubicBezTo>
                  <a:pt x="1487488" y="495377"/>
                  <a:pt x="1503363" y="1878884"/>
                  <a:pt x="1519238" y="1852690"/>
                </a:cubicBezTo>
                <a:cubicBezTo>
                  <a:pt x="1535113" y="1826496"/>
                  <a:pt x="1550988" y="281064"/>
                  <a:pt x="1566863" y="304877"/>
                </a:cubicBezTo>
                <a:cubicBezTo>
                  <a:pt x="1582738" y="328689"/>
                  <a:pt x="1597819" y="1995565"/>
                  <a:pt x="1614488" y="1995565"/>
                </a:cubicBezTo>
                <a:cubicBezTo>
                  <a:pt x="1631157" y="1995565"/>
                  <a:pt x="1651000" y="307258"/>
                  <a:pt x="1666875" y="304877"/>
                </a:cubicBezTo>
                <a:cubicBezTo>
                  <a:pt x="1682750" y="302496"/>
                  <a:pt x="1694657" y="1969371"/>
                  <a:pt x="1709738" y="1981277"/>
                </a:cubicBezTo>
                <a:cubicBezTo>
                  <a:pt x="1724819" y="1993183"/>
                  <a:pt x="1739901" y="387427"/>
                  <a:pt x="1757363" y="376315"/>
                </a:cubicBezTo>
                <a:cubicBezTo>
                  <a:pt x="1774825" y="365203"/>
                  <a:pt x="1797844" y="1893171"/>
                  <a:pt x="1814513" y="1914602"/>
                </a:cubicBezTo>
                <a:cubicBezTo>
                  <a:pt x="1831182" y="1936033"/>
                  <a:pt x="1843088" y="519983"/>
                  <a:pt x="1857375" y="504902"/>
                </a:cubicBezTo>
                <a:cubicBezTo>
                  <a:pt x="1871663" y="489821"/>
                  <a:pt x="1885157" y="1813796"/>
                  <a:pt x="1900238" y="1824115"/>
                </a:cubicBezTo>
                <a:cubicBezTo>
                  <a:pt x="1915319" y="1834434"/>
                  <a:pt x="1931194" y="581896"/>
                  <a:pt x="1947863" y="566815"/>
                </a:cubicBezTo>
                <a:cubicBezTo>
                  <a:pt x="1964532" y="551734"/>
                  <a:pt x="1982788" y="1711402"/>
                  <a:pt x="2000250" y="1733627"/>
                </a:cubicBezTo>
                <a:cubicBezTo>
                  <a:pt x="2017712" y="1755852"/>
                  <a:pt x="2038351" y="719215"/>
                  <a:pt x="2052638" y="700165"/>
                </a:cubicBezTo>
                <a:cubicBezTo>
                  <a:pt x="2066926" y="681115"/>
                  <a:pt x="2071688" y="1613771"/>
                  <a:pt x="2085975" y="1619327"/>
                </a:cubicBezTo>
                <a:cubicBezTo>
                  <a:pt x="2100263" y="1624883"/>
                  <a:pt x="2122488" y="741439"/>
                  <a:pt x="2138363" y="733502"/>
                </a:cubicBezTo>
                <a:cubicBezTo>
                  <a:pt x="2154238" y="725565"/>
                  <a:pt x="2165350" y="1564558"/>
                  <a:pt x="2181225" y="1571702"/>
                </a:cubicBezTo>
                <a:cubicBezTo>
                  <a:pt x="2197100" y="1578846"/>
                  <a:pt x="2216944" y="784302"/>
                  <a:pt x="2233613" y="776365"/>
                </a:cubicBezTo>
                <a:cubicBezTo>
                  <a:pt x="2250282" y="768428"/>
                  <a:pt x="2266157" y="1512171"/>
                  <a:pt x="2281238" y="1524077"/>
                </a:cubicBezTo>
                <a:cubicBezTo>
                  <a:pt x="2296319" y="1535983"/>
                  <a:pt x="2308225" y="860502"/>
                  <a:pt x="2324100" y="847802"/>
                </a:cubicBezTo>
                <a:cubicBezTo>
                  <a:pt x="2339975" y="835102"/>
                  <a:pt x="2359819" y="1439940"/>
                  <a:pt x="2376488" y="1447877"/>
                </a:cubicBezTo>
                <a:cubicBezTo>
                  <a:pt x="2393157" y="1455814"/>
                  <a:pt x="2407444" y="902571"/>
                  <a:pt x="2424113" y="895427"/>
                </a:cubicBezTo>
                <a:cubicBezTo>
                  <a:pt x="2440782" y="888283"/>
                  <a:pt x="2459831" y="1394696"/>
                  <a:pt x="2476500" y="1405015"/>
                </a:cubicBezTo>
                <a:cubicBezTo>
                  <a:pt x="2493169" y="1415334"/>
                  <a:pt x="2509044" y="964484"/>
                  <a:pt x="2524125" y="957340"/>
                </a:cubicBezTo>
                <a:cubicBezTo>
                  <a:pt x="2539206" y="950196"/>
                  <a:pt x="2552701" y="1362152"/>
                  <a:pt x="2566988" y="1362152"/>
                </a:cubicBezTo>
                <a:cubicBezTo>
                  <a:pt x="2581275" y="1362152"/>
                  <a:pt x="2593975" y="956546"/>
                  <a:pt x="2609850" y="957340"/>
                </a:cubicBezTo>
                <a:cubicBezTo>
                  <a:pt x="2625725" y="958134"/>
                  <a:pt x="2645569" y="1379615"/>
                  <a:pt x="2662238" y="1366915"/>
                </a:cubicBezTo>
                <a:cubicBezTo>
                  <a:pt x="2678907" y="1354215"/>
                  <a:pt x="2693988" y="873996"/>
                  <a:pt x="2709863" y="881140"/>
                </a:cubicBezTo>
                <a:cubicBezTo>
                  <a:pt x="2725738" y="888284"/>
                  <a:pt x="2740819" y="1428033"/>
                  <a:pt x="2757488" y="1409777"/>
                </a:cubicBezTo>
                <a:cubicBezTo>
                  <a:pt x="2774157" y="1391521"/>
                  <a:pt x="2793206" y="750965"/>
                  <a:pt x="2809875" y="771602"/>
                </a:cubicBezTo>
                <a:cubicBezTo>
                  <a:pt x="2826544" y="792239"/>
                  <a:pt x="2842419" y="1557415"/>
                  <a:pt x="2857500" y="1533602"/>
                </a:cubicBezTo>
                <a:cubicBezTo>
                  <a:pt x="2872581" y="1509789"/>
                  <a:pt x="2885282" y="604914"/>
                  <a:pt x="2900363" y="628727"/>
                </a:cubicBezTo>
                <a:cubicBezTo>
                  <a:pt x="2915444" y="652540"/>
                  <a:pt x="2935288" y="1696321"/>
                  <a:pt x="2947988" y="1676477"/>
                </a:cubicBezTo>
                <a:cubicBezTo>
                  <a:pt x="2960688" y="1656633"/>
                  <a:pt x="2960688" y="491409"/>
                  <a:pt x="2976563" y="509665"/>
                </a:cubicBezTo>
                <a:cubicBezTo>
                  <a:pt x="2992438" y="527921"/>
                  <a:pt x="3024188" y="1803477"/>
                  <a:pt x="3043238" y="1786015"/>
                </a:cubicBezTo>
                <a:cubicBezTo>
                  <a:pt x="3062288" y="1768553"/>
                  <a:pt x="3074988" y="390602"/>
                  <a:pt x="3090863" y="404890"/>
                </a:cubicBezTo>
                <a:cubicBezTo>
                  <a:pt x="3106738" y="419177"/>
                  <a:pt x="3121025" y="1897140"/>
                  <a:pt x="3138488" y="1871740"/>
                </a:cubicBezTo>
                <a:cubicBezTo>
                  <a:pt x="3155951" y="1846340"/>
                  <a:pt x="3175794" y="227884"/>
                  <a:pt x="3195638" y="252490"/>
                </a:cubicBezTo>
                <a:cubicBezTo>
                  <a:pt x="3215482" y="277096"/>
                  <a:pt x="3241675" y="2047952"/>
                  <a:pt x="3257550" y="2019377"/>
                </a:cubicBezTo>
                <a:cubicBezTo>
                  <a:pt x="3273425" y="1990802"/>
                  <a:pt x="3278982" y="54053"/>
                  <a:pt x="3290888" y="81040"/>
                </a:cubicBezTo>
                <a:cubicBezTo>
                  <a:pt x="3302794" y="108027"/>
                  <a:pt x="3315494" y="2194796"/>
                  <a:pt x="3328988" y="2181302"/>
                </a:cubicBezTo>
                <a:cubicBezTo>
                  <a:pt x="3342482" y="2167808"/>
                  <a:pt x="3354388" y="-15004"/>
                  <a:pt x="3371850" y="77"/>
                </a:cubicBezTo>
                <a:cubicBezTo>
                  <a:pt x="3389313" y="15158"/>
                  <a:pt x="3416300" y="2231309"/>
                  <a:pt x="3433763" y="2271790"/>
                </a:cubicBezTo>
                <a:cubicBezTo>
                  <a:pt x="3451226" y="2312271"/>
                  <a:pt x="3460750" y="277890"/>
                  <a:pt x="3476625" y="242965"/>
                </a:cubicBezTo>
                <a:cubicBezTo>
                  <a:pt x="3492500" y="208040"/>
                  <a:pt x="3513932" y="2010647"/>
                  <a:pt x="3529013" y="2062240"/>
                </a:cubicBezTo>
                <a:cubicBezTo>
                  <a:pt x="3544094" y="2113833"/>
                  <a:pt x="3551238" y="603327"/>
                  <a:pt x="3567113" y="552527"/>
                </a:cubicBezTo>
                <a:cubicBezTo>
                  <a:pt x="3582988" y="501727"/>
                  <a:pt x="3606801" y="1732834"/>
                  <a:pt x="3624263" y="1757440"/>
                </a:cubicBezTo>
                <a:cubicBezTo>
                  <a:pt x="3641725" y="1782046"/>
                  <a:pt x="3657601" y="724771"/>
                  <a:pt x="3671888" y="700165"/>
                </a:cubicBezTo>
                <a:cubicBezTo>
                  <a:pt x="3686176" y="675559"/>
                  <a:pt x="3694907" y="1578846"/>
                  <a:pt x="3709988" y="1609802"/>
                </a:cubicBezTo>
                <a:cubicBezTo>
                  <a:pt x="3725069" y="1640758"/>
                  <a:pt x="3745706" y="915271"/>
                  <a:pt x="3762375" y="885902"/>
                </a:cubicBezTo>
                <a:cubicBezTo>
                  <a:pt x="3779044" y="856533"/>
                  <a:pt x="3794125" y="1418509"/>
                  <a:pt x="3810000" y="1433590"/>
                </a:cubicBezTo>
                <a:cubicBezTo>
                  <a:pt x="3825875" y="1448671"/>
                  <a:pt x="3841750" y="992265"/>
                  <a:pt x="3857625" y="976390"/>
                </a:cubicBezTo>
                <a:cubicBezTo>
                  <a:pt x="3873500" y="960515"/>
                  <a:pt x="3890169" y="1325640"/>
                  <a:pt x="3905250" y="1338340"/>
                </a:cubicBezTo>
                <a:cubicBezTo>
                  <a:pt x="3920331" y="1351040"/>
                  <a:pt x="3933032" y="1062115"/>
                  <a:pt x="3948113" y="1052590"/>
                </a:cubicBezTo>
                <a:cubicBezTo>
                  <a:pt x="3963194" y="1043065"/>
                  <a:pt x="3978276" y="1281984"/>
                  <a:pt x="3995738" y="1281190"/>
                </a:cubicBezTo>
                <a:cubicBezTo>
                  <a:pt x="4013200" y="1280396"/>
                  <a:pt x="4035426" y="1048621"/>
                  <a:pt x="4052888" y="1047827"/>
                </a:cubicBezTo>
                <a:cubicBezTo>
                  <a:pt x="4070350" y="1047033"/>
                  <a:pt x="4084638" y="1281983"/>
                  <a:pt x="4100513" y="1276427"/>
                </a:cubicBezTo>
                <a:cubicBezTo>
                  <a:pt x="4116388" y="1270871"/>
                  <a:pt x="4133850" y="1008140"/>
                  <a:pt x="4148138" y="1014490"/>
                </a:cubicBezTo>
                <a:cubicBezTo>
                  <a:pt x="4162426" y="1020840"/>
                  <a:pt x="4171951" y="1325640"/>
                  <a:pt x="4186238" y="1314527"/>
                </a:cubicBezTo>
                <a:cubicBezTo>
                  <a:pt x="4200526" y="1303415"/>
                  <a:pt x="4217988" y="939878"/>
                  <a:pt x="4233863" y="947815"/>
                </a:cubicBezTo>
                <a:cubicBezTo>
                  <a:pt x="4249738" y="955752"/>
                  <a:pt x="4265613" y="1378027"/>
                  <a:pt x="4281488" y="1362152"/>
                </a:cubicBezTo>
                <a:cubicBezTo>
                  <a:pt x="4297363" y="1346277"/>
                  <a:pt x="4311651" y="831928"/>
                  <a:pt x="4329113" y="852565"/>
                </a:cubicBezTo>
                <a:cubicBezTo>
                  <a:pt x="4346575" y="873202"/>
                  <a:pt x="4371976" y="1432796"/>
                  <a:pt x="4386263" y="1485977"/>
                </a:cubicBezTo>
                <a:cubicBezTo>
                  <a:pt x="4400550" y="1539158"/>
                  <a:pt x="4414838" y="1171652"/>
                  <a:pt x="4414838" y="1171652"/>
                </a:cubicBezTo>
              </a:path>
            </a:pathLst>
          </a:cu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a:off x="5955665" y="1266824"/>
            <a:ext cx="1282699" cy="24034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400" b="1" dirty="0">
                <a:latin typeface="Verdana" panose="020B0604030504040204" pitchFamily="34" charset="0"/>
                <a:ea typeface="Verdana" panose="020B0604030504040204" pitchFamily="34" charset="0"/>
                <a:cs typeface="Verdana" panose="020B0604030504040204" pitchFamily="34" charset="0"/>
              </a:rPr>
              <a:t>AM</a:t>
            </a:r>
            <a:r>
              <a:rPr lang="en-US" sz="1400" dirty="0">
                <a:latin typeface="Verdana" panose="020B0604030504040204" pitchFamily="34" charset="0"/>
                <a:ea typeface="Verdana" panose="020B0604030504040204" pitchFamily="34" charset="0"/>
                <a:cs typeface="Verdana" panose="020B0604030504040204" pitchFamily="34" charset="0"/>
              </a:rPr>
              <a:t> (Amplitude Modulation)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lang="en-US" sz="3200" b="1" dirty="0">
                <a:solidFill>
                  <a:srgbClr val="008000"/>
                </a:solidFill>
                <a:latin typeface="Verdana" panose="020B0604030504040204" pitchFamily="34" charset="0"/>
                <a:ea typeface="Verdana" panose="020B0604030504040204" pitchFamily="34" charset="0"/>
                <a:cs typeface="Verdana" panose="020B0604030504040204" pitchFamily="34" charset="0"/>
              </a:rPr>
              <a:t>SSB</a:t>
            </a:r>
            <a:r>
              <a:rPr lang="en-US" sz="2400" b="1"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(Single</a:t>
            </a:r>
          </a:p>
          <a:p>
            <a:pPr marL="0" marR="0" indent="0" algn="l" defTabSz="914400" rtl="0" eaLnBrk="0" fontAlgn="base" latinLnBrk="0" hangingPunct="0">
              <a:lnSpc>
                <a:spcPct val="100000"/>
              </a:lnSpc>
              <a:spcBef>
                <a:spcPct val="0"/>
              </a:spcBef>
              <a:spcAft>
                <a:spcPct val="0"/>
              </a:spcAft>
              <a:buClrTx/>
              <a:buSzTx/>
              <a:buFontTx/>
              <a:buNone/>
              <a:tabLst/>
            </a:pPr>
            <a:r>
              <a:rPr lang="en-US" sz="1400" dirty="0">
                <a:latin typeface="Verdana" panose="020B0604030504040204" pitchFamily="34" charset="0"/>
                <a:ea typeface="Verdana" panose="020B0604030504040204" pitchFamily="34" charset="0"/>
                <a:cs typeface="Verdana" panose="020B0604030504040204" pitchFamily="34" charset="0"/>
              </a:rPr>
              <a:t>Sideband)</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2011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repeatCount="4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80"/>
                                        <p:tgtEl>
                                          <p:spTgt spid="4"/>
                                        </p:tgtEl>
                                      </p:cBhvr>
                                    </p:animEffect>
                                  </p:childTnLst>
                                </p:cTn>
                              </p:par>
                            </p:childTnLst>
                          </p:cTn>
                        </p:par>
                        <p:par>
                          <p:cTn id="8" fill="hold">
                            <p:stCondLst>
                              <p:cond delay="320"/>
                            </p:stCondLst>
                            <p:childTnLst>
                              <p:par>
                                <p:cTn id="9" presetID="16" presetClass="exit" presetSubtype="26" repeatCount="4000" fill="hold" grpId="1" nodeType="afterEffect">
                                  <p:stCondLst>
                                    <p:cond delay="100"/>
                                  </p:stCondLst>
                                  <p:childTnLst>
                                    <p:animEffect transition="out" filter="barn(inHorizontal)">
                                      <p:cBhvr>
                                        <p:cTn id="10" dur="100"/>
                                        <p:tgtEl>
                                          <p:spTgt spid="4"/>
                                        </p:tgtEl>
                                      </p:cBhvr>
                                    </p:animEffect>
                                    <p:set>
                                      <p:cBhvr>
                                        <p:cTn id="11" dur="1" fill="hold">
                                          <p:stCondLst>
                                            <p:cond delay="99"/>
                                          </p:stCondLst>
                                        </p:cTn>
                                        <p:tgtEl>
                                          <p:spTgt spid="4"/>
                                        </p:tgtEl>
                                        <p:attrNameLst>
                                          <p:attrName>style.visibility</p:attrName>
                                        </p:attrNameLst>
                                      </p:cBhvr>
                                      <p:to>
                                        <p:strVal val="hidden"/>
                                      </p:to>
                                    </p:set>
                                  </p:childTnLst>
                                </p:cTn>
                              </p:par>
                            </p:childTnLst>
                          </p:cTn>
                        </p:par>
                        <p:par>
                          <p:cTn id="12" fill="hold">
                            <p:stCondLst>
                              <p:cond delay="820"/>
                            </p:stCondLst>
                            <p:childTnLst>
                              <p:par>
                                <p:cTn id="13" presetID="16" presetClass="entr" presetSubtype="42" repeatCount="4000" fill="hold" grpId="2"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barn(outHorizontal)">
                                      <p:cBhvr>
                                        <p:cTn id="15" dur="200"/>
                                        <p:tgtEl>
                                          <p:spTgt spid="4"/>
                                        </p:tgtEl>
                                      </p:cBhvr>
                                    </p:animEffect>
                                  </p:childTnLst>
                                </p:cTn>
                              </p:par>
                            </p:childTnLst>
                          </p:cTn>
                        </p:par>
                        <p:par>
                          <p:cTn id="16" fill="hold">
                            <p:stCondLst>
                              <p:cond delay="1870"/>
                            </p:stCondLst>
                            <p:childTnLst>
                              <p:par>
                                <p:cTn id="17" presetID="16" presetClass="exit" presetSubtype="26" repeatCount="4000" fill="hold" grpId="3" nodeType="afterEffect">
                                  <p:stCondLst>
                                    <p:cond delay="400"/>
                                  </p:stCondLst>
                                  <p:childTnLst>
                                    <p:animEffect transition="out" filter="barn(inHorizontal)">
                                      <p:cBhvr>
                                        <p:cTn id="18" dur="100"/>
                                        <p:tgtEl>
                                          <p:spTgt spid="4"/>
                                        </p:tgtEl>
                                      </p:cBhvr>
                                    </p:animEffect>
                                    <p:set>
                                      <p:cBhvr>
                                        <p:cTn id="19" dur="1" fill="hold">
                                          <p:stCondLst>
                                            <p:cond delay="99"/>
                                          </p:stCondLst>
                                        </p:cTn>
                                        <p:tgtEl>
                                          <p:spTgt spid="4"/>
                                        </p:tgtEl>
                                        <p:attrNameLst>
                                          <p:attrName>style.visibility</p:attrName>
                                        </p:attrNameLst>
                                      </p:cBhvr>
                                      <p:to>
                                        <p:strVal val="hidden"/>
                                      </p:to>
                                    </p:set>
                                  </p:childTnLst>
                                </p:cTn>
                              </p:par>
                            </p:childTnLst>
                          </p:cTn>
                        </p:par>
                        <p:par>
                          <p:cTn id="20" fill="hold">
                            <p:stCondLst>
                              <p:cond delay="2670"/>
                            </p:stCondLst>
                            <p:childTnLst>
                              <p:par>
                                <p:cTn id="21" presetID="16" presetClass="entr" presetSubtype="42" repeatCount="4000" fill="hold" grpId="4" nodeType="afterEffect">
                                  <p:stCondLst>
                                    <p:cond delay="250"/>
                                  </p:stCondLst>
                                  <p:childTnLst>
                                    <p:set>
                                      <p:cBhvr>
                                        <p:cTn id="22" dur="1" fill="hold">
                                          <p:stCondLst>
                                            <p:cond delay="0"/>
                                          </p:stCondLst>
                                        </p:cTn>
                                        <p:tgtEl>
                                          <p:spTgt spid="4"/>
                                        </p:tgtEl>
                                        <p:attrNameLst>
                                          <p:attrName>style.visibility</p:attrName>
                                        </p:attrNameLst>
                                      </p:cBhvr>
                                      <p:to>
                                        <p:strVal val="visible"/>
                                      </p:to>
                                    </p:set>
                                    <p:animEffect transition="in" filter="barn(outHorizontal)">
                                      <p:cBhvr>
                                        <p:cTn id="23" dur="100"/>
                                        <p:tgtEl>
                                          <p:spTgt spid="4"/>
                                        </p:tgtEl>
                                      </p:cBhvr>
                                    </p:animEffect>
                                  </p:childTnLst>
                                </p:cTn>
                              </p:par>
                            </p:childTnLst>
                          </p:cTn>
                        </p:par>
                        <p:par>
                          <p:cTn id="24" fill="hold">
                            <p:stCondLst>
                              <p:cond delay="3320"/>
                            </p:stCondLst>
                            <p:childTnLst>
                              <p:par>
                                <p:cTn id="25" presetID="16" presetClass="exit" presetSubtype="26" repeatCount="4000" fill="remove" grpId="5" nodeType="afterEffect">
                                  <p:stCondLst>
                                    <p:cond delay="200"/>
                                  </p:stCondLst>
                                  <p:childTnLst>
                                    <p:animEffect transition="out" filter="barn(inHorizontal)">
                                      <p:cBhvr>
                                        <p:cTn id="26" dur="100"/>
                                        <p:tgtEl>
                                          <p:spTgt spid="4"/>
                                        </p:tgtEl>
                                      </p:cBhvr>
                                    </p:animEffect>
                                    <p:set>
                                      <p:cBhvr>
                                        <p:cTn id="27" dur="1" fill="hold">
                                          <p:stCondLst>
                                            <p:cond delay="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4" grpId="4" animBg="1"/>
      <p:bldP spid="4" grpId="5"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4a.: CW</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38</a:t>
            </a:fld>
            <a:endParaRPr lang="en-US" dirty="0">
              <a:solidFill>
                <a:schemeClr val="bg1"/>
              </a:solidFill>
            </a:endParaRPr>
          </a:p>
        </p:txBody>
      </p:sp>
      <p:sp>
        <p:nvSpPr>
          <p:cNvPr id="121" name="TextBox 3"/>
          <p:cNvSpPr txBox="1"/>
          <p:nvPr/>
        </p:nvSpPr>
        <p:spPr bwMode="auto">
          <a:xfrm>
            <a:off x="2728334" y="1058145"/>
            <a:ext cx="4128053" cy="2646878"/>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16600" b="1" dirty="0">
                <a:ln w="10541" cmpd="sng">
                  <a:solidFill>
                    <a:schemeClr val="accent1">
                      <a:shade val="88000"/>
                      <a:satMod val="110000"/>
                    </a:schemeClr>
                  </a:solidFill>
                  <a:prstDash val="solid"/>
                </a:ln>
                <a:solidFill>
                  <a:srgbClr val="66FF33"/>
                </a:solidFill>
                <a:latin typeface="Verdana" pitchFamily="34" charset="0"/>
              </a:rPr>
              <a:t>CW</a:t>
            </a:r>
          </a:p>
        </p:txBody>
      </p:sp>
      <p:sp>
        <p:nvSpPr>
          <p:cNvPr id="6" name="TextBox 5">
            <a:extLst>
              <a:ext uri="{FF2B5EF4-FFF2-40B4-BE49-F238E27FC236}">
                <a16:creationId xmlns:a16="http://schemas.microsoft.com/office/drawing/2014/main" id="{72B675FE-066A-BCEC-24D1-E9FA5E327A54}"/>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27344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4a.: CW</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39</a:t>
            </a:fld>
            <a:endParaRPr lang="en-US" dirty="0">
              <a:solidFill>
                <a:schemeClr val="bg1"/>
              </a:solidFill>
            </a:endParaRPr>
          </a:p>
        </p:txBody>
      </p:sp>
      <p:grpSp>
        <p:nvGrpSpPr>
          <p:cNvPr id="25" name="Group 24"/>
          <p:cNvGrpSpPr/>
          <p:nvPr/>
        </p:nvGrpSpPr>
        <p:grpSpPr>
          <a:xfrm>
            <a:off x="1055620" y="771162"/>
            <a:ext cx="7691428" cy="1800588"/>
            <a:chOff x="957257" y="465503"/>
            <a:chExt cx="7691428" cy="2097086"/>
          </a:xfrm>
        </p:grpSpPr>
        <p:grpSp>
          <p:nvGrpSpPr>
            <p:cNvPr id="26" name="Group 25"/>
            <p:cNvGrpSpPr/>
            <p:nvPr/>
          </p:nvGrpSpPr>
          <p:grpSpPr>
            <a:xfrm>
              <a:off x="957257" y="465503"/>
              <a:ext cx="5129195" cy="2078024"/>
              <a:chOff x="957257" y="465503"/>
              <a:chExt cx="5129195" cy="2078024"/>
            </a:xfrm>
          </p:grpSpPr>
          <p:grpSp>
            <p:nvGrpSpPr>
              <p:cNvPr id="55" name="Group 54"/>
              <p:cNvGrpSpPr/>
              <p:nvPr/>
            </p:nvGrpSpPr>
            <p:grpSpPr>
              <a:xfrm>
                <a:off x="957257" y="465503"/>
                <a:ext cx="2562231" cy="2058987"/>
                <a:chOff x="957256" y="465503"/>
                <a:chExt cx="16330777" cy="2058987"/>
              </a:xfrm>
            </p:grpSpPr>
            <p:grpSp>
              <p:nvGrpSpPr>
                <p:cNvPr id="84" name="Group 83"/>
                <p:cNvGrpSpPr/>
                <p:nvPr/>
              </p:nvGrpSpPr>
              <p:grpSpPr>
                <a:xfrm>
                  <a:off x="957256" y="471853"/>
                  <a:ext cx="8163884" cy="2052637"/>
                  <a:chOff x="957256" y="471853"/>
                  <a:chExt cx="8163884" cy="2052637"/>
                </a:xfrm>
              </p:grpSpPr>
              <p:sp>
                <p:nvSpPr>
                  <p:cNvPr id="99" name="Freeform 98"/>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0" name="Freeform 99"/>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9" name="Freeform 108"/>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0" name="Freeform 109"/>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5" name="Group 84"/>
                <p:cNvGrpSpPr/>
                <p:nvPr/>
              </p:nvGrpSpPr>
              <p:grpSpPr>
                <a:xfrm>
                  <a:off x="9124149" y="465503"/>
                  <a:ext cx="8163884" cy="2052637"/>
                  <a:chOff x="957256" y="471853"/>
                  <a:chExt cx="8163884" cy="2052637"/>
                </a:xfrm>
              </p:grpSpPr>
              <p:sp>
                <p:nvSpPr>
                  <p:cNvPr id="87" name="Freeform 86"/>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8" name="Freeform 87"/>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9" name="Freeform 88"/>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86" name="Straight Connector 85"/>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nvGrpSpPr>
              <p:cNvPr id="56" name="Group 55"/>
              <p:cNvGrpSpPr/>
              <p:nvPr/>
            </p:nvGrpSpPr>
            <p:grpSpPr>
              <a:xfrm>
                <a:off x="3524221" y="484540"/>
                <a:ext cx="2562231" cy="2058987"/>
                <a:chOff x="957256" y="465503"/>
                <a:chExt cx="16330777" cy="2058987"/>
              </a:xfrm>
            </p:grpSpPr>
            <p:grpSp>
              <p:nvGrpSpPr>
                <p:cNvPr id="57" name="Group 56"/>
                <p:cNvGrpSpPr/>
                <p:nvPr/>
              </p:nvGrpSpPr>
              <p:grpSpPr>
                <a:xfrm>
                  <a:off x="957256" y="471853"/>
                  <a:ext cx="8163884" cy="2052637"/>
                  <a:chOff x="957256" y="471853"/>
                  <a:chExt cx="8163884" cy="2052637"/>
                </a:xfrm>
              </p:grpSpPr>
              <p:sp>
                <p:nvSpPr>
                  <p:cNvPr id="72" name="Freeform 71"/>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8" name="Group 57"/>
                <p:cNvGrpSpPr/>
                <p:nvPr/>
              </p:nvGrpSpPr>
              <p:grpSpPr>
                <a:xfrm>
                  <a:off x="9124149" y="465503"/>
                  <a:ext cx="8163884" cy="2052637"/>
                  <a:chOff x="957256" y="471853"/>
                  <a:chExt cx="8163884" cy="2052637"/>
                </a:xfrm>
              </p:grpSpPr>
              <p:sp>
                <p:nvSpPr>
                  <p:cNvPr id="60" name="Freeform 59"/>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59" name="Straight Connector 58"/>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grpSp>
          <p:nvGrpSpPr>
            <p:cNvPr id="27" name="Group 26"/>
            <p:cNvGrpSpPr/>
            <p:nvPr/>
          </p:nvGrpSpPr>
          <p:grpSpPr>
            <a:xfrm>
              <a:off x="6086454" y="503602"/>
              <a:ext cx="2562231" cy="2058987"/>
              <a:chOff x="957256" y="465503"/>
              <a:chExt cx="16330777" cy="2058987"/>
            </a:xfrm>
          </p:grpSpPr>
          <p:grpSp>
            <p:nvGrpSpPr>
              <p:cNvPr id="28" name="Group 27"/>
              <p:cNvGrpSpPr/>
              <p:nvPr/>
            </p:nvGrpSpPr>
            <p:grpSpPr>
              <a:xfrm>
                <a:off x="957256" y="471853"/>
                <a:ext cx="8163884" cy="2052637"/>
                <a:chOff x="957256" y="471853"/>
                <a:chExt cx="8163884" cy="2052637"/>
              </a:xfrm>
            </p:grpSpPr>
            <p:sp>
              <p:nvSpPr>
                <p:cNvPr id="43" name="Freeform 42"/>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4" name="Freeform 43"/>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6" name="Freeform 45"/>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9" name="Group 28"/>
              <p:cNvGrpSpPr/>
              <p:nvPr/>
            </p:nvGrpSpPr>
            <p:grpSpPr>
              <a:xfrm>
                <a:off x="9124149" y="465503"/>
                <a:ext cx="8163884" cy="2052637"/>
                <a:chOff x="957256" y="471853"/>
                <a:chExt cx="8163884" cy="2052637"/>
              </a:xfrm>
            </p:grpSpPr>
            <p:sp>
              <p:nvSpPr>
                <p:cNvPr id="31" name="Freeform 30"/>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 name="Freeform 31"/>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Freeform 32"/>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 name="Freeform 33"/>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 name="Freeform 34"/>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Freeform 35"/>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Freeform 36"/>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Freeform 37"/>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 name="Freeform 39"/>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 name="Freeform 40"/>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2" name="Freeform 41"/>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30" name="Straight Connector 29"/>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sp>
        <p:nvSpPr>
          <p:cNvPr id="111" name="TextBox 110"/>
          <p:cNvSpPr txBox="1"/>
          <p:nvPr/>
        </p:nvSpPr>
        <p:spPr bwMode="auto">
          <a:xfrm>
            <a:off x="1261556" y="3716104"/>
            <a:ext cx="7279557" cy="830997"/>
          </a:xfrm>
          <a:prstGeom prst="rect">
            <a:avLst/>
          </a:prstGeom>
          <a:noFill/>
          <a:ln w="9525">
            <a:noFill/>
            <a:miter lim="800000"/>
            <a:headEnd/>
            <a:tailEnd/>
          </a:ln>
        </p:spPr>
        <p:txBody>
          <a:bodyPr wrap="none" rtlCol="0">
            <a:spAutoFit/>
          </a:bodyPr>
          <a:lstStyle/>
          <a:p>
            <a:pPr algn="ctr"/>
            <a:r>
              <a:rPr lang="en-US" sz="4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CONTINUOUS WAVE</a:t>
            </a:r>
          </a:p>
        </p:txBody>
      </p:sp>
      <p:sp>
        <p:nvSpPr>
          <p:cNvPr id="117" name="TextBox 116"/>
          <p:cNvSpPr txBox="1"/>
          <p:nvPr/>
        </p:nvSpPr>
        <p:spPr bwMode="auto">
          <a:xfrm>
            <a:off x="3516080" y="2666541"/>
            <a:ext cx="3004349" cy="1200329"/>
          </a:xfrm>
          <a:prstGeom prst="rect">
            <a:avLst/>
          </a:prstGeom>
          <a:noFill/>
          <a:ln w="9525">
            <a:noFill/>
            <a:miter lim="800000"/>
            <a:headEnd/>
            <a:tailEnd/>
          </a:ln>
        </p:spPr>
        <p:txBody>
          <a:bodyPr wrap="none" rtlCol="0">
            <a:spAutoFit/>
          </a:bodyPr>
          <a:lstStyle/>
          <a:p>
            <a:pPr algn="ctr"/>
            <a:r>
              <a:rPr lang="en-US" sz="72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a:t>
            </a:r>
            <a:r>
              <a:rPr lang="en-US" sz="7200" b="1" spc="50" dirty="0">
                <a:ln w="12700" cmpd="sng">
                  <a:solidFill>
                    <a:srgbClr val="FF0000"/>
                  </a:solidFill>
                  <a:prstDash val="solid"/>
                </a:ln>
                <a:solidFill>
                  <a:srgbClr val="FFFF00"/>
                </a:solidFill>
                <a:effectLst>
                  <a:glow rad="53100">
                    <a:schemeClr val="accent6">
                      <a:satMod val="180000"/>
                      <a:alpha val="30000"/>
                    </a:schemeClr>
                  </a:glow>
                </a:effectLst>
                <a:latin typeface="Verdana" pitchFamily="34" charset="0"/>
              </a:rPr>
              <a:t>CW</a:t>
            </a:r>
            <a:r>
              <a:rPr lang="en-US" sz="72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a:t>
            </a:r>
          </a:p>
        </p:txBody>
      </p:sp>
      <p:sp>
        <p:nvSpPr>
          <p:cNvPr id="4" name="TextBox 3">
            <a:extLst>
              <a:ext uri="{FF2B5EF4-FFF2-40B4-BE49-F238E27FC236}">
                <a16:creationId xmlns:a16="http://schemas.microsoft.com/office/drawing/2014/main" id="{08DD5FE0-EEBE-210C-5B8A-592D2E1E66FB}"/>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90579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50AA7F-B7E4-531C-2981-536C5500F7CE}"/>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4</a:t>
            </a:fld>
            <a:endParaRPr lang="en-US" dirty="0">
              <a:solidFill>
                <a:schemeClr val="bg1"/>
              </a:solidFill>
            </a:endParaRPr>
          </a:p>
        </p:txBody>
      </p:sp>
      <p:sp>
        <p:nvSpPr>
          <p:cNvPr id="4" name="Google Shape;134;p4">
            <a:extLst>
              <a:ext uri="{FF2B5EF4-FFF2-40B4-BE49-F238E27FC236}">
                <a16:creationId xmlns:a16="http://schemas.microsoft.com/office/drawing/2014/main" id="{CFA557B7-0C79-6C79-43E0-5E229414F23F}"/>
              </a:ext>
            </a:extLst>
          </p:cNvPr>
          <p:cNvSpPr txBox="1">
            <a:spLocks/>
          </p:cNvSpPr>
          <p:nvPr/>
        </p:nvSpPr>
        <p:spPr bwMode="auto">
          <a:xfrm>
            <a:off x="3772258" y="162082"/>
            <a:ext cx="4975860" cy="215444"/>
          </a:xfrm>
          <a:prstGeom prst="rect">
            <a:avLst/>
          </a:prstGeom>
          <a:noFill/>
          <a:ln w="9525">
            <a:noFill/>
            <a:miter lim="800000"/>
            <a:headEnd/>
            <a:tailEnd/>
          </a:ln>
        </p:spPr>
        <p:txBody>
          <a:bodyPr spcFirstLastPara="1" vert="horz" wrap="square" lIns="0" tIns="0" rIns="0" bIns="0" numCol="1" anchor="ctr" anchorCtr="0" compatLnSpc="1">
            <a:prstTxWarp prst="textNoShape">
              <a:avLst/>
            </a:prstTxWarp>
            <a:sp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pPr>
              <a:spcBef>
                <a:spcPts val="0"/>
              </a:spcBef>
              <a:spcAft>
                <a:spcPts val="0"/>
              </a:spcAft>
            </a:pPr>
            <a:r>
              <a:rPr lang="en-US" kern="0" dirty="0"/>
              <a:t>Req. 9(b).:  Interview a radio expert</a:t>
            </a:r>
          </a:p>
        </p:txBody>
      </p:sp>
      <p:sp>
        <p:nvSpPr>
          <p:cNvPr id="5" name="Google Shape;140;p4">
            <a:extLst>
              <a:ext uri="{FF2B5EF4-FFF2-40B4-BE49-F238E27FC236}">
                <a16:creationId xmlns:a16="http://schemas.microsoft.com/office/drawing/2014/main" id="{9D25D637-A1CC-53D2-9BE9-8E1649F7DFF9}"/>
              </a:ext>
            </a:extLst>
          </p:cNvPr>
          <p:cNvSpPr txBox="1"/>
          <p:nvPr/>
        </p:nvSpPr>
        <p:spPr>
          <a:xfrm>
            <a:off x="1146746" y="448714"/>
            <a:ext cx="767340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FFFF00"/>
                </a:solidFill>
                <a:latin typeface="Verdana"/>
                <a:ea typeface="Verdana"/>
                <a:cs typeface="Verdana"/>
                <a:sym typeface="Verdana"/>
              </a:rPr>
              <a:t>Radio Station Visit:</a:t>
            </a:r>
            <a:endParaRPr dirty="0"/>
          </a:p>
          <a:p>
            <a:pPr marL="0" marR="0" lvl="0" indent="0" algn="l" rtl="0">
              <a:spcBef>
                <a:spcPts val="0"/>
              </a:spcBef>
              <a:spcAft>
                <a:spcPts val="0"/>
              </a:spcAft>
              <a:buNone/>
            </a:pPr>
            <a:r>
              <a:rPr lang="en-US" sz="3600" b="1" dirty="0">
                <a:solidFill>
                  <a:srgbClr val="66FFFF"/>
                </a:solidFill>
                <a:latin typeface="Verdana"/>
                <a:ea typeface="Verdana"/>
                <a:cs typeface="Verdana"/>
                <a:sym typeface="Verdana"/>
              </a:rPr>
              <a:t>Interviewing Your Host…</a:t>
            </a:r>
            <a:endParaRPr dirty="0"/>
          </a:p>
        </p:txBody>
      </p:sp>
      <p:sp>
        <p:nvSpPr>
          <p:cNvPr id="6" name="Google Shape;137;p4">
            <a:extLst>
              <a:ext uri="{FF2B5EF4-FFF2-40B4-BE49-F238E27FC236}">
                <a16:creationId xmlns:a16="http://schemas.microsoft.com/office/drawing/2014/main" id="{DF418B23-ADAC-60BE-4D79-12DD7C3439BD}"/>
              </a:ext>
            </a:extLst>
          </p:cNvPr>
          <p:cNvSpPr txBox="1"/>
          <p:nvPr/>
        </p:nvSpPr>
        <p:spPr>
          <a:xfrm>
            <a:off x="1236794" y="1648742"/>
            <a:ext cx="7411905" cy="2990101"/>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What type of education &amp; training did your host have?</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What career do / did they have?</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How long have they been doing radio?</a:t>
            </a:r>
          </a:p>
          <a:p>
            <a:pPr marL="274731" indent="-274731">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What types of licenses are required to use the and maintain the equipment?</a:t>
            </a:r>
            <a:endParaRPr lang="en-US" sz="2400" dirty="0"/>
          </a:p>
          <a:p>
            <a:pPr marL="274731" marR="0" lvl="0" indent="-274731" algn="l" rtl="0">
              <a:spcBef>
                <a:spcPts val="0"/>
              </a:spcBef>
              <a:spcAft>
                <a:spcPts val="0"/>
              </a:spcAft>
              <a:buClr>
                <a:schemeClr val="lt1"/>
              </a:buClr>
              <a:buSzPts val="2600"/>
              <a:buFont typeface="Calibri"/>
              <a:buChar char="•"/>
            </a:pPr>
            <a:endParaRPr lang="en-US" sz="2400" dirty="0">
              <a:solidFill>
                <a:schemeClr val="lt1"/>
              </a:solidFill>
              <a:latin typeface="Calibri"/>
              <a:ea typeface="Calibri"/>
              <a:cs typeface="Calibri"/>
              <a:sym typeface="Calibri"/>
            </a:endParaRPr>
          </a:p>
          <a:p>
            <a:pPr marL="274731" marR="0" lvl="0" indent="-274731" algn="l" rtl="0">
              <a:spcBef>
                <a:spcPts val="0"/>
              </a:spcBef>
              <a:spcAft>
                <a:spcPts val="0"/>
              </a:spcAft>
              <a:buClr>
                <a:schemeClr val="lt1"/>
              </a:buClr>
              <a:buSzPts val="2600"/>
              <a:buFont typeface="Calibri"/>
              <a:buChar char="•"/>
            </a:pPr>
            <a:endParaRPr sz="2400" dirty="0"/>
          </a:p>
        </p:txBody>
      </p:sp>
      <p:sp>
        <p:nvSpPr>
          <p:cNvPr id="7" name="Google Shape;136;p4">
            <a:extLst>
              <a:ext uri="{FF2B5EF4-FFF2-40B4-BE49-F238E27FC236}">
                <a16:creationId xmlns:a16="http://schemas.microsoft.com/office/drawing/2014/main" id="{209CD656-7465-4966-FF13-ED3C47A52E21}"/>
              </a:ext>
            </a:extLst>
          </p:cNvPr>
          <p:cNvSpPr txBox="1"/>
          <p:nvPr/>
        </p:nvSpPr>
        <p:spPr>
          <a:xfrm>
            <a:off x="8704418" y="4682738"/>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126986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4a.: CW</a:t>
            </a:r>
          </a:p>
        </p:txBody>
      </p:sp>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l="11177" t="38925" r="24879" b="39142"/>
          <a:stretch/>
        </p:blipFill>
        <p:spPr>
          <a:xfrm>
            <a:off x="861391" y="527032"/>
            <a:ext cx="8282610" cy="2036584"/>
          </a:xfrm>
          <a:prstGeom prst="rect">
            <a:avLst/>
          </a:prstGeom>
        </p:spPr>
      </p:pic>
      <p:sp>
        <p:nvSpPr>
          <p:cNvPr id="4" name="TextBox 3">
            <a:extLst>
              <a:ext uri="{FF2B5EF4-FFF2-40B4-BE49-F238E27FC236}">
                <a16:creationId xmlns:a16="http://schemas.microsoft.com/office/drawing/2014/main" id="{B31560E9-1446-6341-3DC2-038C2E0B32AE}"/>
              </a:ext>
            </a:extLst>
          </p:cNvPr>
          <p:cNvSpPr txBox="1"/>
          <p:nvPr/>
        </p:nvSpPr>
        <p:spPr bwMode="auto">
          <a:xfrm>
            <a:off x="2009274" y="3537284"/>
            <a:ext cx="5497018" cy="523220"/>
          </a:xfrm>
          <a:prstGeom prst="rect">
            <a:avLst/>
          </a:prstGeom>
          <a:noFill/>
          <a:ln w="9525">
            <a:noFill/>
            <a:miter lim="800000"/>
            <a:headEnd/>
            <a:tailEnd/>
          </a:ln>
        </p:spPr>
        <p:txBody>
          <a:bodyPr wrap="none" rtlCol="0">
            <a:spAutoFit/>
          </a:bodyPr>
          <a:lstStyle/>
          <a:p>
            <a:r>
              <a:rPr lang="en-US" sz="2800" b="1" dirty="0">
                <a:solidFill>
                  <a:schemeClr val="bg1"/>
                </a:solidFill>
                <a:latin typeface="Verdana" pitchFamily="34" charset="0"/>
              </a:rPr>
              <a:t>Turning the CW on and off</a:t>
            </a:r>
          </a:p>
        </p:txBody>
      </p:sp>
      <p:sp>
        <p:nvSpPr>
          <p:cNvPr id="5" name="TextBox 4">
            <a:extLst>
              <a:ext uri="{FF2B5EF4-FFF2-40B4-BE49-F238E27FC236}">
                <a16:creationId xmlns:a16="http://schemas.microsoft.com/office/drawing/2014/main" id="{FD233E32-4159-F7D2-968C-3839747F872D}"/>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997168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3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4a.: CW</a:t>
            </a:r>
          </a:p>
        </p:txBody>
      </p:sp>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l="11177" t="38925" r="24879" b="39142"/>
          <a:stretch/>
        </p:blipFill>
        <p:spPr>
          <a:xfrm>
            <a:off x="861391" y="527032"/>
            <a:ext cx="8282610" cy="2036584"/>
          </a:xfrm>
          <a:prstGeom prst="rect">
            <a:avLst/>
          </a:prstGeom>
        </p:spPr>
      </p:pic>
      <p:sp>
        <p:nvSpPr>
          <p:cNvPr id="24" name="TextBox 23"/>
          <p:cNvSpPr txBox="1"/>
          <p:nvPr/>
        </p:nvSpPr>
        <p:spPr bwMode="auto">
          <a:xfrm>
            <a:off x="1148021" y="3179806"/>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13" name="Oval 112"/>
          <p:cNvSpPr/>
          <p:nvPr/>
        </p:nvSpPr>
        <p:spPr bwMode="auto">
          <a:xfrm>
            <a:off x="1406492" y="2842914"/>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Oval 113"/>
          <p:cNvSpPr/>
          <p:nvPr/>
        </p:nvSpPr>
        <p:spPr bwMode="auto">
          <a:xfrm>
            <a:off x="3105117" y="2844349"/>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Oval 114"/>
          <p:cNvSpPr/>
          <p:nvPr/>
        </p:nvSpPr>
        <p:spPr bwMode="auto">
          <a:xfrm>
            <a:off x="4828503" y="2843395"/>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Rectangle 115"/>
          <p:cNvSpPr/>
          <p:nvPr/>
        </p:nvSpPr>
        <p:spPr bwMode="auto">
          <a:xfrm>
            <a:off x="7083392" y="2857200"/>
            <a:ext cx="960120" cy="297180"/>
          </a:xfrm>
          <a:prstGeom prst="rect">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18" name="TextBox 117"/>
          <p:cNvSpPr txBox="1"/>
          <p:nvPr/>
        </p:nvSpPr>
        <p:spPr bwMode="auto">
          <a:xfrm>
            <a:off x="2846646" y="3179806"/>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19" name="TextBox 118"/>
          <p:cNvSpPr txBox="1"/>
          <p:nvPr/>
        </p:nvSpPr>
        <p:spPr bwMode="auto">
          <a:xfrm>
            <a:off x="4569137" y="3179806"/>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20" name="TextBox 119"/>
          <p:cNvSpPr txBox="1"/>
          <p:nvPr/>
        </p:nvSpPr>
        <p:spPr bwMode="auto">
          <a:xfrm>
            <a:off x="7079042" y="3179790"/>
            <a:ext cx="955711"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DAH</a:t>
            </a:r>
          </a:p>
        </p:txBody>
      </p:sp>
      <p:sp>
        <p:nvSpPr>
          <p:cNvPr id="3" name="TextBox 2">
            <a:extLst>
              <a:ext uri="{FF2B5EF4-FFF2-40B4-BE49-F238E27FC236}">
                <a16:creationId xmlns:a16="http://schemas.microsoft.com/office/drawing/2014/main" id="{0055861B-2062-2B07-A565-83913EB7EF07}"/>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135947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4a.: CW</a:t>
            </a:r>
          </a:p>
        </p:txBody>
      </p:sp>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l="11177" t="38925" r="24879" b="39142"/>
          <a:stretch/>
        </p:blipFill>
        <p:spPr>
          <a:xfrm>
            <a:off x="861391" y="527032"/>
            <a:ext cx="8282610" cy="2036584"/>
          </a:xfrm>
          <a:prstGeom prst="rect">
            <a:avLst/>
          </a:prstGeom>
        </p:spPr>
      </p:pic>
      <p:sp>
        <p:nvSpPr>
          <p:cNvPr id="24" name="TextBox 23"/>
          <p:cNvSpPr txBox="1"/>
          <p:nvPr/>
        </p:nvSpPr>
        <p:spPr bwMode="auto">
          <a:xfrm>
            <a:off x="1135989" y="1471322"/>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12" name="TextBox 111"/>
          <p:cNvSpPr txBox="1"/>
          <p:nvPr/>
        </p:nvSpPr>
        <p:spPr bwMode="auto">
          <a:xfrm>
            <a:off x="4204444" y="2747877"/>
            <a:ext cx="1542410" cy="2215991"/>
          </a:xfrm>
          <a:prstGeom prst="rect">
            <a:avLst/>
          </a:prstGeom>
          <a:noFill/>
          <a:ln w="9525">
            <a:noFill/>
            <a:miter lim="800000"/>
            <a:headEnd/>
            <a:tailEnd/>
          </a:ln>
        </p:spPr>
        <p:txBody>
          <a:bodyPr wrap="none" rtlCol="0">
            <a:spAutoFit/>
          </a:bodyPr>
          <a:lstStyle/>
          <a:p>
            <a:pPr algn="ctr"/>
            <a:r>
              <a:rPr lang="en-US" sz="13800" b="1" spc="50" dirty="0">
                <a:ln w="12700" cmpd="sng">
                  <a:solidFill>
                    <a:srgbClr val="FF0000"/>
                  </a:solidFill>
                  <a:prstDash val="solid"/>
                </a:ln>
                <a:solidFill>
                  <a:srgbClr val="FFFF00"/>
                </a:solidFill>
                <a:effectLst>
                  <a:glow rad="53100">
                    <a:schemeClr val="accent6">
                      <a:satMod val="180000"/>
                      <a:alpha val="30000"/>
                    </a:schemeClr>
                  </a:glow>
                </a:effectLst>
                <a:latin typeface="Verdana" pitchFamily="34" charset="0"/>
              </a:rPr>
              <a:t>V</a:t>
            </a:r>
          </a:p>
        </p:txBody>
      </p:sp>
      <p:sp>
        <p:nvSpPr>
          <p:cNvPr id="113" name="Oval 112"/>
          <p:cNvSpPr/>
          <p:nvPr/>
        </p:nvSpPr>
        <p:spPr bwMode="auto">
          <a:xfrm>
            <a:off x="1394460" y="1134430"/>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Oval 113"/>
          <p:cNvSpPr/>
          <p:nvPr/>
        </p:nvSpPr>
        <p:spPr bwMode="auto">
          <a:xfrm>
            <a:off x="3093085" y="1135865"/>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Oval 114"/>
          <p:cNvSpPr/>
          <p:nvPr/>
        </p:nvSpPr>
        <p:spPr bwMode="auto">
          <a:xfrm>
            <a:off x="4816471" y="1134911"/>
            <a:ext cx="327660" cy="327660"/>
          </a:xfrm>
          <a:prstGeom prst="ellipse">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Rectangle 115"/>
          <p:cNvSpPr/>
          <p:nvPr/>
        </p:nvSpPr>
        <p:spPr bwMode="auto">
          <a:xfrm>
            <a:off x="7071360" y="1148716"/>
            <a:ext cx="960120" cy="297180"/>
          </a:xfrm>
          <a:prstGeom prst="rect">
            <a:avLst/>
          </a:prstGeom>
          <a:solidFill>
            <a:schemeClr val="bg1"/>
          </a:solid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18" name="TextBox 117"/>
          <p:cNvSpPr txBox="1"/>
          <p:nvPr/>
        </p:nvSpPr>
        <p:spPr bwMode="auto">
          <a:xfrm>
            <a:off x="2834614" y="1471322"/>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19" name="TextBox 118"/>
          <p:cNvSpPr txBox="1"/>
          <p:nvPr/>
        </p:nvSpPr>
        <p:spPr bwMode="auto">
          <a:xfrm>
            <a:off x="4557105" y="1471322"/>
            <a:ext cx="837089"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DIT</a:t>
            </a:r>
          </a:p>
        </p:txBody>
      </p:sp>
      <p:sp>
        <p:nvSpPr>
          <p:cNvPr id="120" name="TextBox 119"/>
          <p:cNvSpPr txBox="1"/>
          <p:nvPr/>
        </p:nvSpPr>
        <p:spPr bwMode="auto">
          <a:xfrm>
            <a:off x="7067010" y="1471306"/>
            <a:ext cx="955711" cy="461665"/>
          </a:xfrm>
          <a:prstGeom prst="rect">
            <a:avLst/>
          </a:prstGeom>
          <a:noFill/>
          <a:ln w="9525">
            <a:noFill/>
            <a:miter lim="800000"/>
            <a:headEnd/>
            <a:tailEnd/>
          </a:ln>
        </p:spPr>
        <p:txBody>
          <a:bodyPr wrap="none" rtlCol="0">
            <a:spAutoFit/>
          </a:bodyPr>
          <a:lstStyle/>
          <a:p>
            <a:r>
              <a:rPr lang="en-US" sz="24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DAH</a:t>
            </a:r>
          </a:p>
        </p:txBody>
      </p:sp>
      <p:sp>
        <p:nvSpPr>
          <p:cNvPr id="3" name="TextBox 2">
            <a:extLst>
              <a:ext uri="{FF2B5EF4-FFF2-40B4-BE49-F238E27FC236}">
                <a16:creationId xmlns:a16="http://schemas.microsoft.com/office/drawing/2014/main" id="{757F6F78-CD14-E7D4-6C84-1D497A0AACE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68524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4a.: CW</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43</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577" y="623821"/>
            <a:ext cx="6719121" cy="3843337"/>
          </a:xfrm>
          <a:prstGeom prst="rect">
            <a:avLst/>
          </a:prstGeom>
          <a:noFill/>
          <a:ln>
            <a:noFill/>
          </a:ln>
          <a:effectLst>
            <a:outerShdw dist="107933" dir="2700000" algn="ctr" rotWithShape="0">
              <a:srgbClr val="000000">
                <a:alpha val="50026"/>
              </a:srgbClr>
            </a:outerShdw>
          </a:effectLst>
        </p:spPr>
      </p:pic>
      <p:sp>
        <p:nvSpPr>
          <p:cNvPr id="25" name="Freeform 24"/>
          <p:cNvSpPr/>
          <p:nvPr/>
        </p:nvSpPr>
        <p:spPr bwMode="auto">
          <a:xfrm>
            <a:off x="2292350" y="1282700"/>
            <a:ext cx="1447800" cy="2476500"/>
          </a:xfrm>
          <a:custGeom>
            <a:avLst/>
            <a:gdLst>
              <a:gd name="connsiteX0" fmla="*/ 0 w 1447800"/>
              <a:gd name="connsiteY0" fmla="*/ 0 h 2476500"/>
              <a:gd name="connsiteX1" fmla="*/ 704850 w 1447800"/>
              <a:gd name="connsiteY1" fmla="*/ 6350 h 2476500"/>
              <a:gd name="connsiteX2" fmla="*/ 711200 w 1447800"/>
              <a:gd name="connsiteY2" fmla="*/ 69850 h 2476500"/>
              <a:gd name="connsiteX3" fmla="*/ 1447800 w 1447800"/>
              <a:gd name="connsiteY3" fmla="*/ 76200 h 2476500"/>
              <a:gd name="connsiteX4" fmla="*/ 1435100 w 1447800"/>
              <a:gd name="connsiteY4" fmla="*/ 2374900 h 2476500"/>
              <a:gd name="connsiteX5" fmla="*/ 698500 w 1447800"/>
              <a:gd name="connsiteY5" fmla="*/ 2374900 h 2476500"/>
              <a:gd name="connsiteX6" fmla="*/ 704850 w 1447800"/>
              <a:gd name="connsiteY6" fmla="*/ 2476500 h 2476500"/>
              <a:gd name="connsiteX7" fmla="*/ 19050 w 1447800"/>
              <a:gd name="connsiteY7" fmla="*/ 2476500 h 2476500"/>
              <a:gd name="connsiteX8" fmla="*/ 0 w 1447800"/>
              <a:gd name="connsiteY8" fmla="*/ 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800" h="2476500">
                <a:moveTo>
                  <a:pt x="0" y="0"/>
                </a:moveTo>
                <a:lnTo>
                  <a:pt x="704850" y="6350"/>
                </a:lnTo>
                <a:lnTo>
                  <a:pt x="711200" y="69850"/>
                </a:lnTo>
                <a:lnTo>
                  <a:pt x="1447800" y="76200"/>
                </a:lnTo>
                <a:cubicBezTo>
                  <a:pt x="1443567" y="842433"/>
                  <a:pt x="1439333" y="1608667"/>
                  <a:pt x="1435100" y="2374900"/>
                </a:cubicBezTo>
                <a:lnTo>
                  <a:pt x="698500" y="2374900"/>
                </a:lnTo>
                <a:lnTo>
                  <a:pt x="704850" y="2476500"/>
                </a:lnTo>
                <a:lnTo>
                  <a:pt x="19050" y="2476500"/>
                </a:lnTo>
                <a:cubicBezTo>
                  <a:pt x="14817" y="1648883"/>
                  <a:pt x="10583" y="821267"/>
                  <a:pt x="0" y="0"/>
                </a:cubicBezTo>
                <a:close/>
              </a:path>
            </a:pathLst>
          </a:custGeom>
          <a:solidFill>
            <a:srgbClr val="FFFF00">
              <a:alpha val="14902"/>
            </a:srgbClr>
          </a:solid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Freeform 25"/>
          <p:cNvSpPr/>
          <p:nvPr/>
        </p:nvSpPr>
        <p:spPr bwMode="auto">
          <a:xfrm>
            <a:off x="5892800" y="1295400"/>
            <a:ext cx="1422400" cy="2425700"/>
          </a:xfrm>
          <a:custGeom>
            <a:avLst/>
            <a:gdLst>
              <a:gd name="connsiteX0" fmla="*/ 0 w 1422400"/>
              <a:gd name="connsiteY0" fmla="*/ 69850 h 2425700"/>
              <a:gd name="connsiteX1" fmla="*/ 711200 w 1422400"/>
              <a:gd name="connsiteY1" fmla="*/ 57150 h 2425700"/>
              <a:gd name="connsiteX2" fmla="*/ 711200 w 1422400"/>
              <a:gd name="connsiteY2" fmla="*/ 0 h 2425700"/>
              <a:gd name="connsiteX3" fmla="*/ 1409700 w 1422400"/>
              <a:gd name="connsiteY3" fmla="*/ 6350 h 2425700"/>
              <a:gd name="connsiteX4" fmla="*/ 1422400 w 1422400"/>
              <a:gd name="connsiteY4" fmla="*/ 2413000 h 2425700"/>
              <a:gd name="connsiteX5" fmla="*/ 704850 w 1422400"/>
              <a:gd name="connsiteY5" fmla="*/ 2425700 h 2425700"/>
              <a:gd name="connsiteX6" fmla="*/ 698500 w 1422400"/>
              <a:gd name="connsiteY6" fmla="*/ 2362200 h 2425700"/>
              <a:gd name="connsiteX7" fmla="*/ 6350 w 1422400"/>
              <a:gd name="connsiteY7" fmla="*/ 2362200 h 2425700"/>
              <a:gd name="connsiteX8" fmla="*/ 0 w 1422400"/>
              <a:gd name="connsiteY8" fmla="*/ 69850 h 24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2400" h="2425700">
                <a:moveTo>
                  <a:pt x="0" y="69850"/>
                </a:moveTo>
                <a:lnTo>
                  <a:pt x="711200" y="57150"/>
                </a:lnTo>
                <a:lnTo>
                  <a:pt x="711200" y="0"/>
                </a:lnTo>
                <a:lnTo>
                  <a:pt x="1409700" y="6350"/>
                </a:lnTo>
                <a:cubicBezTo>
                  <a:pt x="1413933" y="808567"/>
                  <a:pt x="1418167" y="1610783"/>
                  <a:pt x="1422400" y="2413000"/>
                </a:cubicBezTo>
                <a:lnTo>
                  <a:pt x="704850" y="2425700"/>
                </a:lnTo>
                <a:lnTo>
                  <a:pt x="698500" y="2362200"/>
                </a:lnTo>
                <a:lnTo>
                  <a:pt x="6350" y="2362200"/>
                </a:lnTo>
                <a:cubicBezTo>
                  <a:pt x="4233" y="1602317"/>
                  <a:pt x="2117" y="842433"/>
                  <a:pt x="0" y="69850"/>
                </a:cubicBezTo>
                <a:close/>
              </a:path>
            </a:pathLst>
          </a:custGeom>
          <a:solidFill>
            <a:srgbClr val="FFFF00">
              <a:alpha val="14902"/>
            </a:srgbClr>
          </a:solid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Tree>
    <p:extLst>
      <p:ext uri="{BB962C8B-B14F-4D97-AF65-F5344CB8AC3E}">
        <p14:creationId xmlns:p14="http://schemas.microsoft.com/office/powerpoint/2010/main" val="376994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4a.: CW</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44</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grpSp>
        <p:nvGrpSpPr>
          <p:cNvPr id="23" name="Group 22"/>
          <p:cNvGrpSpPr/>
          <p:nvPr/>
        </p:nvGrpSpPr>
        <p:grpSpPr>
          <a:xfrm>
            <a:off x="821378" y="2237634"/>
            <a:ext cx="8321040" cy="1077066"/>
            <a:chOff x="821378" y="2511954"/>
            <a:chExt cx="8321040" cy="1077066"/>
          </a:xfrm>
        </p:grpSpPr>
        <p:cxnSp>
          <p:nvCxnSpPr>
            <p:cNvPr id="24" name="Straight Connector 23"/>
            <p:cNvCxnSpPr/>
            <p:nvPr/>
          </p:nvCxnSpPr>
          <p:spPr bwMode="auto">
            <a:xfrm>
              <a:off x="821378" y="3051828"/>
              <a:ext cx="8321040" cy="0"/>
            </a:xfrm>
            <a:prstGeom prst="line">
              <a:avLst/>
            </a:prstGeom>
            <a:solidFill>
              <a:schemeClr val="accent1"/>
            </a:solidFill>
            <a:ln w="28575" cap="flat" cmpd="sng" algn="ctr">
              <a:solidFill>
                <a:schemeClr val="tx1">
                  <a:lumMod val="50000"/>
                  <a:lumOff val="50000"/>
                  <a:alpha val="40000"/>
                </a:schemeClr>
              </a:solidFill>
              <a:prstDash val="solid"/>
              <a:round/>
              <a:headEnd type="none" w="med" len="med"/>
              <a:tailEnd type="none" w="med" len="med"/>
            </a:ln>
            <a:effectLst/>
          </p:spPr>
        </p:cxnSp>
        <p:grpSp>
          <p:nvGrpSpPr>
            <p:cNvPr id="25" name="Group 24"/>
            <p:cNvGrpSpPr/>
            <p:nvPr/>
          </p:nvGrpSpPr>
          <p:grpSpPr>
            <a:xfrm>
              <a:off x="2703104" y="2519990"/>
              <a:ext cx="283439" cy="1067622"/>
              <a:chOff x="2481262" y="3301206"/>
              <a:chExt cx="4638753" cy="1543860"/>
            </a:xfrm>
          </p:grpSpPr>
          <p:sp>
            <p:nvSpPr>
              <p:cNvPr id="137" name="Freeform 136"/>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8" name="Freeform 137"/>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9" name="Freeform 138"/>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Freeform 139"/>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Freeform 140"/>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2" name="Freeform 141"/>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3" name="Freeform 142"/>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4" name="Freeform 143"/>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6" name="Group 25"/>
            <p:cNvGrpSpPr/>
            <p:nvPr/>
          </p:nvGrpSpPr>
          <p:grpSpPr>
            <a:xfrm>
              <a:off x="3132923" y="2513225"/>
              <a:ext cx="283439" cy="1067622"/>
              <a:chOff x="2481262" y="3301206"/>
              <a:chExt cx="4638753" cy="1543860"/>
            </a:xfrm>
          </p:grpSpPr>
          <p:sp>
            <p:nvSpPr>
              <p:cNvPr id="129" name="Freeform 128"/>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0" name="Freeform 129"/>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1" name="Freeform 130"/>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Freeform 131"/>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Freeform 132"/>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Freeform 133"/>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5" name="Freeform 134"/>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6" name="Freeform 135"/>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7" name="Group 26"/>
            <p:cNvGrpSpPr/>
            <p:nvPr/>
          </p:nvGrpSpPr>
          <p:grpSpPr>
            <a:xfrm>
              <a:off x="3565183" y="2513225"/>
              <a:ext cx="283439" cy="1067622"/>
              <a:chOff x="2481262" y="3301206"/>
              <a:chExt cx="4638753" cy="1543860"/>
            </a:xfrm>
          </p:grpSpPr>
          <p:sp>
            <p:nvSpPr>
              <p:cNvPr id="121" name="Freeform 120"/>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2" name="Freeform 121"/>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3" name="Freeform 122"/>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4" name="Freeform 123"/>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5" name="Freeform 124"/>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6" name="Freeform 125"/>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7" name="Freeform 126"/>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8" name="Freeform 127"/>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8" name="Group 27"/>
            <p:cNvGrpSpPr/>
            <p:nvPr/>
          </p:nvGrpSpPr>
          <p:grpSpPr>
            <a:xfrm>
              <a:off x="1662038" y="2514633"/>
              <a:ext cx="848282" cy="1074387"/>
              <a:chOff x="5186639" y="1467795"/>
              <a:chExt cx="1991401" cy="1210326"/>
            </a:xfrm>
          </p:grpSpPr>
          <p:grpSp>
            <p:nvGrpSpPr>
              <p:cNvPr id="94" name="Group 93"/>
              <p:cNvGrpSpPr/>
              <p:nvPr/>
            </p:nvGrpSpPr>
            <p:grpSpPr>
              <a:xfrm>
                <a:off x="5186639" y="1467795"/>
                <a:ext cx="665394" cy="1202706"/>
                <a:chOff x="2481262" y="3301206"/>
                <a:chExt cx="4638753" cy="1543860"/>
              </a:xfrm>
            </p:grpSpPr>
            <p:sp>
              <p:nvSpPr>
                <p:cNvPr id="113" name="Freeform 112"/>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Freeform 113"/>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Freeform 114"/>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Freeform 115"/>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Freeform 116"/>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8" name="Freeform 117"/>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9" name="Freeform 118"/>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0" name="Freeform 119"/>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95" name="Group 94"/>
              <p:cNvGrpSpPr/>
              <p:nvPr/>
            </p:nvGrpSpPr>
            <p:grpSpPr>
              <a:xfrm>
                <a:off x="5849642" y="1467795"/>
                <a:ext cx="665394" cy="1202706"/>
                <a:chOff x="2481262" y="3301206"/>
                <a:chExt cx="4638753" cy="1543860"/>
              </a:xfrm>
            </p:grpSpPr>
            <p:sp>
              <p:nvSpPr>
                <p:cNvPr id="105" name="Freeform 104"/>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9" name="Freeform 108"/>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0" name="Freeform 109"/>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2" name="Freeform 111"/>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96" name="Group 95"/>
              <p:cNvGrpSpPr/>
              <p:nvPr/>
            </p:nvGrpSpPr>
            <p:grpSpPr>
              <a:xfrm>
                <a:off x="6512646" y="1475415"/>
                <a:ext cx="665394" cy="1202706"/>
                <a:chOff x="2481262" y="3301206"/>
                <a:chExt cx="4638753" cy="1543860"/>
              </a:xfrm>
            </p:grpSpPr>
            <p:sp>
              <p:nvSpPr>
                <p:cNvPr id="97" name="Freeform 96"/>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0" name="Freeform 99"/>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grpSp>
          <p:nvGrpSpPr>
            <p:cNvPr id="29" name="Group 28"/>
            <p:cNvGrpSpPr/>
            <p:nvPr/>
          </p:nvGrpSpPr>
          <p:grpSpPr>
            <a:xfrm>
              <a:off x="4632490" y="2520693"/>
              <a:ext cx="283439" cy="1067622"/>
              <a:chOff x="2481262" y="3301206"/>
              <a:chExt cx="4638753" cy="1543860"/>
            </a:xfrm>
          </p:grpSpPr>
          <p:sp>
            <p:nvSpPr>
              <p:cNvPr id="86" name="Freeform 85"/>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Freeform 86"/>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8" name="Freeform 87"/>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9" name="Freeform 88"/>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0" name="Group 29"/>
            <p:cNvGrpSpPr/>
            <p:nvPr/>
          </p:nvGrpSpPr>
          <p:grpSpPr>
            <a:xfrm>
              <a:off x="5062310" y="2513928"/>
              <a:ext cx="283439" cy="1067622"/>
              <a:chOff x="2481262" y="3301206"/>
              <a:chExt cx="4638753" cy="1543860"/>
            </a:xfrm>
          </p:grpSpPr>
          <p:sp>
            <p:nvSpPr>
              <p:cNvPr id="78" name="Freeform 77"/>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Freeform 84"/>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1" name="Group 30"/>
            <p:cNvGrpSpPr/>
            <p:nvPr/>
          </p:nvGrpSpPr>
          <p:grpSpPr>
            <a:xfrm>
              <a:off x="5494570" y="2513928"/>
              <a:ext cx="283439" cy="1067622"/>
              <a:chOff x="2481262" y="3301206"/>
              <a:chExt cx="4638753" cy="1543860"/>
            </a:xfrm>
          </p:grpSpPr>
          <p:sp>
            <p:nvSpPr>
              <p:cNvPr id="70" name="Freeform 69"/>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2" name="Group 31"/>
            <p:cNvGrpSpPr/>
            <p:nvPr/>
          </p:nvGrpSpPr>
          <p:grpSpPr>
            <a:xfrm flipH="1">
              <a:off x="6695222" y="2511954"/>
              <a:ext cx="1441612" cy="1074387"/>
              <a:chOff x="6119739" y="3098694"/>
              <a:chExt cx="976517" cy="408287"/>
            </a:xfrm>
          </p:grpSpPr>
          <p:grpSp>
            <p:nvGrpSpPr>
              <p:cNvPr id="33" name="Group 32"/>
              <p:cNvGrpSpPr/>
              <p:nvPr/>
            </p:nvGrpSpPr>
            <p:grpSpPr>
              <a:xfrm>
                <a:off x="6904260" y="3100730"/>
                <a:ext cx="191996" cy="405716"/>
                <a:chOff x="2481262" y="3301206"/>
                <a:chExt cx="4638753" cy="1543860"/>
              </a:xfrm>
            </p:grpSpPr>
            <p:sp>
              <p:nvSpPr>
                <p:cNvPr id="62" name="Freeform 61"/>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4" name="Group 33"/>
              <p:cNvGrpSpPr/>
              <p:nvPr/>
            </p:nvGrpSpPr>
            <p:grpSpPr>
              <a:xfrm>
                <a:off x="6119739" y="3098694"/>
                <a:ext cx="574608" cy="408287"/>
                <a:chOff x="5186639" y="1467795"/>
                <a:chExt cx="1991401" cy="1210326"/>
              </a:xfrm>
            </p:grpSpPr>
            <p:grpSp>
              <p:nvGrpSpPr>
                <p:cNvPr id="35" name="Group 34"/>
                <p:cNvGrpSpPr/>
                <p:nvPr/>
              </p:nvGrpSpPr>
              <p:grpSpPr>
                <a:xfrm>
                  <a:off x="5186639" y="1467795"/>
                  <a:ext cx="665394" cy="1202706"/>
                  <a:chOff x="2481262" y="3301206"/>
                  <a:chExt cx="4638753" cy="1543860"/>
                </a:xfrm>
              </p:grpSpPr>
              <p:sp>
                <p:nvSpPr>
                  <p:cNvPr id="54" name="Freeform 53"/>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6" name="Group 35"/>
                <p:cNvGrpSpPr/>
                <p:nvPr/>
              </p:nvGrpSpPr>
              <p:grpSpPr>
                <a:xfrm>
                  <a:off x="5849642" y="1467795"/>
                  <a:ext cx="665394" cy="1202706"/>
                  <a:chOff x="2481262" y="3301206"/>
                  <a:chExt cx="4638753" cy="1543860"/>
                </a:xfrm>
              </p:grpSpPr>
              <p:sp>
                <p:nvSpPr>
                  <p:cNvPr id="46" name="Freeform 45"/>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7" name="Group 36"/>
                <p:cNvGrpSpPr/>
                <p:nvPr/>
              </p:nvGrpSpPr>
              <p:grpSpPr>
                <a:xfrm>
                  <a:off x="6512646" y="1475415"/>
                  <a:ext cx="665394" cy="1202706"/>
                  <a:chOff x="2481262" y="3301206"/>
                  <a:chExt cx="4638753" cy="1543860"/>
                </a:xfrm>
              </p:grpSpPr>
              <p:sp>
                <p:nvSpPr>
                  <p:cNvPr id="38" name="Freeform 37"/>
                  <p:cNvSpPr/>
                  <p:nvPr/>
                </p:nvSpPr>
                <p:spPr bwMode="auto">
                  <a:xfrm>
                    <a:off x="248126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p:cNvSpPr/>
                  <p:nvPr/>
                </p:nvSpPr>
                <p:spPr bwMode="auto">
                  <a:xfrm>
                    <a:off x="3064624"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 name="Freeform 39"/>
                  <p:cNvSpPr/>
                  <p:nvPr/>
                </p:nvSpPr>
                <p:spPr bwMode="auto">
                  <a:xfrm>
                    <a:off x="3643207" y="3303603"/>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 name="Freeform 40"/>
                  <p:cNvSpPr/>
                  <p:nvPr/>
                </p:nvSpPr>
                <p:spPr bwMode="auto">
                  <a:xfrm>
                    <a:off x="4221806" y="3301238"/>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2" name="Freeform 41"/>
                  <p:cNvSpPr/>
                  <p:nvPr/>
                </p:nvSpPr>
                <p:spPr bwMode="auto">
                  <a:xfrm>
                    <a:off x="4800827" y="3303571"/>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3" name="Freeform 42"/>
                  <p:cNvSpPr/>
                  <p:nvPr/>
                </p:nvSpPr>
                <p:spPr bwMode="auto">
                  <a:xfrm>
                    <a:off x="5384189" y="3301206"/>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4" name="Freeform 43"/>
                  <p:cNvSpPr/>
                  <p:nvPr/>
                </p:nvSpPr>
                <p:spPr bwMode="auto">
                  <a:xfrm>
                    <a:off x="5962772" y="3303587"/>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p:cNvSpPr/>
                  <p:nvPr/>
                </p:nvSpPr>
                <p:spPr bwMode="auto">
                  <a:xfrm>
                    <a:off x="6541371" y="3301222"/>
                    <a:ext cx="578644" cy="1541463"/>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grpSp>
      </p:grpSp>
      <p:sp>
        <p:nvSpPr>
          <p:cNvPr id="145" name="TextBox 144"/>
          <p:cNvSpPr txBox="1"/>
          <p:nvPr/>
        </p:nvSpPr>
        <p:spPr bwMode="auto">
          <a:xfrm>
            <a:off x="2299384" y="900014"/>
            <a:ext cx="974947" cy="1323439"/>
          </a:xfrm>
          <a:prstGeom prst="rect">
            <a:avLst/>
          </a:prstGeom>
          <a:noFill/>
          <a:ln w="9525">
            <a:noFill/>
            <a:miter lim="800000"/>
            <a:headEnd/>
            <a:tailEnd/>
          </a:ln>
        </p:spPr>
        <p:txBody>
          <a:bodyPr wrap="none" rtlCol="0">
            <a:spAutoFit/>
          </a:bodyPr>
          <a:lstStyle/>
          <a:p>
            <a:r>
              <a:rPr lang="en-US" sz="8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B</a:t>
            </a:r>
          </a:p>
        </p:txBody>
      </p:sp>
      <p:sp>
        <p:nvSpPr>
          <p:cNvPr id="146" name="TextBox 145"/>
          <p:cNvSpPr txBox="1"/>
          <p:nvPr/>
        </p:nvSpPr>
        <p:spPr bwMode="auto">
          <a:xfrm>
            <a:off x="4755456" y="900014"/>
            <a:ext cx="920445" cy="1323439"/>
          </a:xfrm>
          <a:prstGeom prst="rect">
            <a:avLst/>
          </a:prstGeom>
          <a:noFill/>
          <a:ln w="9525">
            <a:noFill/>
            <a:miter lim="800000"/>
            <a:headEnd/>
            <a:tailEnd/>
          </a:ln>
        </p:spPr>
        <p:txBody>
          <a:bodyPr wrap="none" rtlCol="0">
            <a:spAutoFit/>
          </a:bodyPr>
          <a:lstStyle/>
          <a:p>
            <a:r>
              <a:rPr lang="en-US" sz="8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S</a:t>
            </a:r>
          </a:p>
        </p:txBody>
      </p:sp>
      <p:sp>
        <p:nvSpPr>
          <p:cNvPr id="147" name="TextBox 146"/>
          <p:cNvSpPr txBox="1"/>
          <p:nvPr/>
        </p:nvSpPr>
        <p:spPr bwMode="auto">
          <a:xfrm>
            <a:off x="6929702" y="907634"/>
            <a:ext cx="987771" cy="1323439"/>
          </a:xfrm>
          <a:prstGeom prst="rect">
            <a:avLst/>
          </a:prstGeom>
          <a:noFill/>
          <a:ln w="9525">
            <a:noFill/>
            <a:miter lim="800000"/>
            <a:headEnd/>
            <a:tailEnd/>
          </a:ln>
        </p:spPr>
        <p:txBody>
          <a:bodyPr wrap="none" rtlCol="0">
            <a:spAutoFit/>
          </a:bodyPr>
          <a:lstStyle/>
          <a:p>
            <a:r>
              <a:rPr lang="en-US" sz="8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Verdana" pitchFamily="34" charset="0"/>
              </a:rPr>
              <a:t>A</a:t>
            </a:r>
          </a:p>
        </p:txBody>
      </p:sp>
    </p:spTree>
    <p:extLst>
      <p:ext uri="{BB962C8B-B14F-4D97-AF65-F5344CB8AC3E}">
        <p14:creationId xmlns:p14="http://schemas.microsoft.com/office/powerpoint/2010/main" val="4144770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par>
                                <p:cTn id="8" presetID="22" presetClass="entr" presetSubtype="8" repeatCount="500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5"/>
                                        </p:tgtEl>
                                        <p:attrNameLst>
                                          <p:attrName>style.visibility</p:attrName>
                                        </p:attrNameLst>
                                      </p:cBhvr>
                                      <p:to>
                                        <p:strVal val="visible"/>
                                      </p:to>
                                    </p:set>
                                    <p:animEffect transition="in" filter="fade">
                                      <p:cBhvr>
                                        <p:cTn id="15" dur="500"/>
                                        <p:tgtEl>
                                          <p:spTgt spid="145"/>
                                        </p:tgtEl>
                                      </p:cBhvr>
                                    </p:animEffect>
                                  </p:childTnLst>
                                </p:cTn>
                              </p:par>
                              <p:par>
                                <p:cTn id="16" presetID="10" presetClass="exit" presetSubtype="0" fill="hold" grpId="0" nodeType="withEffect">
                                  <p:stCondLst>
                                    <p:cond delay="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grpId="0" nodeType="afterEffect">
                                  <p:stCondLst>
                                    <p:cond delay="250"/>
                                  </p:stCondLst>
                                  <p:childTnLst>
                                    <p:set>
                                      <p:cBhvr>
                                        <p:cTn id="21" dur="1" fill="hold">
                                          <p:stCondLst>
                                            <p:cond delay="0"/>
                                          </p:stCondLst>
                                        </p:cTn>
                                        <p:tgtEl>
                                          <p:spTgt spid="146"/>
                                        </p:tgtEl>
                                        <p:attrNameLst>
                                          <p:attrName>style.visibility</p:attrName>
                                        </p:attrNameLst>
                                      </p:cBhvr>
                                      <p:to>
                                        <p:strVal val="visible"/>
                                      </p:to>
                                    </p:set>
                                    <p:animEffect transition="in" filter="fade">
                                      <p:cBhvr>
                                        <p:cTn id="22" dur="500"/>
                                        <p:tgtEl>
                                          <p:spTgt spid="146"/>
                                        </p:tgtEl>
                                      </p:cBhvr>
                                    </p:animEffect>
                                  </p:childTnLst>
                                </p:cTn>
                              </p:par>
                            </p:childTnLst>
                          </p:cTn>
                        </p:par>
                        <p:par>
                          <p:cTn id="23" fill="hold">
                            <p:stCondLst>
                              <p:cond delay="1250"/>
                            </p:stCondLst>
                            <p:childTnLst>
                              <p:par>
                                <p:cTn id="24" presetID="10" presetClass="entr" presetSubtype="0" fill="hold" grpId="0" nodeType="afterEffect">
                                  <p:stCondLst>
                                    <p:cond delay="250"/>
                                  </p:stCondLst>
                                  <p:childTnLst>
                                    <p:set>
                                      <p:cBhvr>
                                        <p:cTn id="25" dur="1" fill="hold">
                                          <p:stCondLst>
                                            <p:cond delay="0"/>
                                          </p:stCondLst>
                                        </p:cTn>
                                        <p:tgtEl>
                                          <p:spTgt spid="147"/>
                                        </p:tgtEl>
                                        <p:attrNameLst>
                                          <p:attrName>style.visibility</p:attrName>
                                        </p:attrNameLst>
                                      </p:cBhvr>
                                      <p:to>
                                        <p:strVal val="visible"/>
                                      </p:to>
                                    </p:set>
                                    <p:animEffect transition="in" filter="fade">
                                      <p:cBhvr>
                                        <p:cTn id="26"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45" grpId="0"/>
      <p:bldP spid="146" grpId="0"/>
      <p:bldP spid="14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394C0-C200-3C80-E543-61AE10822257}"/>
              </a:ext>
            </a:extLst>
          </p:cNvPr>
          <p:cNvSpPr>
            <a:spLocks noGrp="1"/>
          </p:cNvSpPr>
          <p:nvPr>
            <p:ph type="title"/>
          </p:nvPr>
        </p:nvSpPr>
        <p:spPr/>
        <p:txBody>
          <a:bodyPr/>
          <a:lstStyle/>
          <a:p>
            <a:r>
              <a:rPr lang="en-US" dirty="0"/>
              <a:t>Req. 4a – Information by Radio</a:t>
            </a:r>
          </a:p>
        </p:txBody>
      </p:sp>
      <p:sp>
        <p:nvSpPr>
          <p:cNvPr id="3" name="Slide Number Placeholder 2">
            <a:extLst>
              <a:ext uri="{FF2B5EF4-FFF2-40B4-BE49-F238E27FC236}">
                <a16:creationId xmlns:a16="http://schemas.microsoft.com/office/drawing/2014/main" id="{E2E83306-DE43-6238-F6E4-C77F38FA2E73}"/>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45</a:t>
            </a:fld>
            <a:endParaRPr lang="en-US" dirty="0">
              <a:solidFill>
                <a:schemeClr val="bg1"/>
              </a:solidFill>
            </a:endParaRPr>
          </a:p>
        </p:txBody>
      </p:sp>
      <p:pic>
        <p:nvPicPr>
          <p:cNvPr id="7" name="Picture 6">
            <a:extLst>
              <a:ext uri="{FF2B5EF4-FFF2-40B4-BE49-F238E27FC236}">
                <a16:creationId xmlns:a16="http://schemas.microsoft.com/office/drawing/2014/main" id="{AB229593-0D90-ABA8-3202-CD66A632D9AA}"/>
              </a:ext>
            </a:extLst>
          </p:cNvPr>
          <p:cNvPicPr>
            <a:picLocks noChangeAspect="1"/>
          </p:cNvPicPr>
          <p:nvPr/>
        </p:nvPicPr>
        <p:blipFill>
          <a:blip r:embed="rId3"/>
          <a:stretch>
            <a:fillRect/>
          </a:stretch>
        </p:blipFill>
        <p:spPr>
          <a:xfrm>
            <a:off x="1742680" y="1133009"/>
            <a:ext cx="5658640" cy="3372321"/>
          </a:xfrm>
          <a:prstGeom prst="rect">
            <a:avLst/>
          </a:prstGeom>
        </p:spPr>
      </p:pic>
      <p:sp>
        <p:nvSpPr>
          <p:cNvPr id="8" name="TextBox 7">
            <a:extLst>
              <a:ext uri="{FF2B5EF4-FFF2-40B4-BE49-F238E27FC236}">
                <a16:creationId xmlns:a16="http://schemas.microsoft.com/office/drawing/2014/main" id="{C6AF99BC-96EB-FB77-85BB-F3A82E4DD935}"/>
              </a:ext>
            </a:extLst>
          </p:cNvPr>
          <p:cNvSpPr txBox="1"/>
          <p:nvPr/>
        </p:nvSpPr>
        <p:spPr bwMode="auto">
          <a:xfrm>
            <a:off x="942341" y="406400"/>
            <a:ext cx="6601459"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What is Spread Spectrum Communication?</a:t>
            </a:r>
          </a:p>
        </p:txBody>
      </p:sp>
      <p:sp>
        <p:nvSpPr>
          <p:cNvPr id="9" name="TextBox 8">
            <a:extLst>
              <a:ext uri="{FF2B5EF4-FFF2-40B4-BE49-F238E27FC236}">
                <a16:creationId xmlns:a16="http://schemas.microsoft.com/office/drawing/2014/main" id="{BFFE3F75-957C-5692-5A1F-77422B3756A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0" name="TextBox 9">
            <a:extLst>
              <a:ext uri="{FF2B5EF4-FFF2-40B4-BE49-F238E27FC236}">
                <a16:creationId xmlns:a16="http://schemas.microsoft.com/office/drawing/2014/main" id="{F21538B9-7001-4532-8EAC-03CA5CB9EB42}"/>
              </a:ext>
            </a:extLst>
          </p:cNvPr>
          <p:cNvSpPr txBox="1"/>
          <p:nvPr/>
        </p:nvSpPr>
        <p:spPr bwMode="auto">
          <a:xfrm>
            <a:off x="4819650" y="1419225"/>
            <a:ext cx="1719445" cy="276999"/>
          </a:xfrm>
          <a:prstGeom prst="rect">
            <a:avLst/>
          </a:prstGeom>
          <a:solidFill>
            <a:schemeClr val="bg1"/>
          </a:solidFill>
          <a:ln w="9525">
            <a:noFill/>
            <a:miter lim="800000"/>
            <a:headEnd/>
            <a:tailEnd/>
          </a:ln>
        </p:spPr>
        <p:txBody>
          <a:bodyPr wrap="none" rtlCol="0">
            <a:spAutoFit/>
          </a:bodyPr>
          <a:lstStyle/>
          <a:p>
            <a:r>
              <a:rPr lang="en-US" sz="1200" dirty="0">
                <a:latin typeface="Arial" panose="020B0604020202020204" pitchFamily="34" charset="0"/>
                <a:cs typeface="Arial" panose="020B0604020202020204" pitchFamily="34" charset="0"/>
              </a:rPr>
              <a:t>Traditional radio signal</a:t>
            </a:r>
          </a:p>
        </p:txBody>
      </p:sp>
      <p:cxnSp>
        <p:nvCxnSpPr>
          <p:cNvPr id="12" name="Connector: Curved 11">
            <a:extLst>
              <a:ext uri="{FF2B5EF4-FFF2-40B4-BE49-F238E27FC236}">
                <a16:creationId xmlns:a16="http://schemas.microsoft.com/office/drawing/2014/main" id="{3A9C65C2-C574-43AA-C292-52AC5EC24CAA}"/>
              </a:ext>
            </a:extLst>
          </p:cNvPr>
          <p:cNvCxnSpPr/>
          <p:nvPr/>
        </p:nvCxnSpPr>
        <p:spPr bwMode="auto">
          <a:xfrm rot="10800000" flipV="1">
            <a:off x="4886326" y="1696223"/>
            <a:ext cx="793047" cy="694551"/>
          </a:xfrm>
          <a:prstGeom prst="curvedConnector3">
            <a:avLst>
              <a:gd name="adj1" fmla="val -2847"/>
            </a:avLst>
          </a:prstGeom>
          <a:solidFill>
            <a:schemeClr val="accent1"/>
          </a:solidFill>
          <a:ln w="28575" cap="flat" cmpd="sng" algn="ctr">
            <a:solidFill>
              <a:schemeClr val="tx1"/>
            </a:solidFill>
            <a:prstDash val="solid"/>
            <a:round/>
            <a:headEnd type="none" w="med" len="med"/>
            <a:tailEnd type="triangle" w="med" len="lg"/>
          </a:ln>
          <a:effectLst/>
        </p:spPr>
      </p:cxnSp>
    </p:spTree>
    <p:extLst>
      <p:ext uri="{BB962C8B-B14F-4D97-AF65-F5344CB8AC3E}">
        <p14:creationId xmlns:p14="http://schemas.microsoft.com/office/powerpoint/2010/main" val="165324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0A5716-3EAC-4B42-2049-31E83BB986A3}"/>
              </a:ext>
            </a:extLst>
          </p:cNvPr>
          <p:cNvSpPr/>
          <p:nvPr/>
        </p:nvSpPr>
        <p:spPr bwMode="auto">
          <a:xfrm>
            <a:off x="1039906" y="2509641"/>
            <a:ext cx="6465346" cy="250653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2F469AB6-4850-1581-DF45-0FF6B0E0C021}"/>
              </a:ext>
            </a:extLst>
          </p:cNvPr>
          <p:cNvSpPr>
            <a:spLocks noGrp="1"/>
          </p:cNvSpPr>
          <p:nvPr>
            <p:ph type="title"/>
          </p:nvPr>
        </p:nvSpPr>
        <p:spPr>
          <a:xfrm>
            <a:off x="4905488" y="144199"/>
            <a:ext cx="3781311" cy="215444"/>
          </a:xfrm>
        </p:spPr>
        <p:txBody>
          <a:bodyPr/>
          <a:lstStyle/>
          <a:p>
            <a:r>
              <a:rPr lang="en-US" dirty="0"/>
              <a:t>Req. 4a – Information by Radio</a:t>
            </a:r>
          </a:p>
        </p:txBody>
      </p:sp>
      <p:sp>
        <p:nvSpPr>
          <p:cNvPr id="3" name="Slide Number Placeholder 2">
            <a:extLst>
              <a:ext uri="{FF2B5EF4-FFF2-40B4-BE49-F238E27FC236}">
                <a16:creationId xmlns:a16="http://schemas.microsoft.com/office/drawing/2014/main" id="{6C1F4821-3C7B-FD79-2BAE-A6FC5C455CC5}"/>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46</a:t>
            </a:fld>
            <a:endParaRPr lang="en-US" dirty="0">
              <a:solidFill>
                <a:schemeClr val="bg1"/>
              </a:solidFill>
            </a:endParaRPr>
          </a:p>
        </p:txBody>
      </p:sp>
      <p:pic>
        <p:nvPicPr>
          <p:cNvPr id="4" name="Picture 3">
            <a:extLst>
              <a:ext uri="{FF2B5EF4-FFF2-40B4-BE49-F238E27FC236}">
                <a16:creationId xmlns:a16="http://schemas.microsoft.com/office/drawing/2014/main" id="{DB743FC9-1999-43A5-0DBF-891AB6C49D22}"/>
              </a:ext>
            </a:extLst>
          </p:cNvPr>
          <p:cNvPicPr>
            <a:picLocks noChangeAspect="1"/>
          </p:cNvPicPr>
          <p:nvPr/>
        </p:nvPicPr>
        <p:blipFill>
          <a:blip r:embed="rId3"/>
          <a:stretch>
            <a:fillRect/>
          </a:stretch>
        </p:blipFill>
        <p:spPr>
          <a:xfrm>
            <a:off x="1143000" y="2633018"/>
            <a:ext cx="6248400" cy="2228850"/>
          </a:xfrm>
          <a:prstGeom prst="rect">
            <a:avLst/>
          </a:prstGeom>
        </p:spPr>
      </p:pic>
      <p:pic>
        <p:nvPicPr>
          <p:cNvPr id="3076" name="Picture 4" descr="Hedy Lamarr, a 1940s Hollywood star, co-developed a frequency-hopping radio  guidance system for Allied torpedoes, laying the groundwork for today's  Wi-Fi and Bluetooth technologies. | Carl Freer">
            <a:extLst>
              <a:ext uri="{FF2B5EF4-FFF2-40B4-BE49-F238E27FC236}">
                <a16:creationId xmlns:a16="http://schemas.microsoft.com/office/drawing/2014/main" id="{8D277C75-273E-64DB-3A77-B3BCABC13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47639"/>
            <a:ext cx="3095513" cy="21883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A198193-14C5-A83D-64B6-EC468F431CE3}"/>
              </a:ext>
            </a:extLst>
          </p:cNvPr>
          <p:cNvSpPr txBox="1"/>
          <p:nvPr/>
        </p:nvSpPr>
        <p:spPr bwMode="auto">
          <a:xfrm>
            <a:off x="4572000" y="657506"/>
            <a:ext cx="4475181" cy="1554272"/>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u="sng" dirty="0"/>
              <a:t>Frequency Hopping:</a:t>
            </a:r>
          </a:p>
          <a:p>
            <a:pPr>
              <a:spcAft>
                <a:spcPts val="1800"/>
              </a:spcAft>
            </a:pPr>
            <a:r>
              <a:rPr lang="en-US" sz="2000" dirty="0"/>
              <a:t>What Bluetooth and 1940’s Actress Heddy Lamarr have in common!</a:t>
            </a:r>
          </a:p>
        </p:txBody>
      </p:sp>
      <p:sp>
        <p:nvSpPr>
          <p:cNvPr id="7" name="TextBox 6">
            <a:extLst>
              <a:ext uri="{FF2B5EF4-FFF2-40B4-BE49-F238E27FC236}">
                <a16:creationId xmlns:a16="http://schemas.microsoft.com/office/drawing/2014/main" id="{8F800B2B-1342-0D06-D2CC-1CE69C9EC96D}"/>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6065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3D68A-E8E7-6832-9FCE-2FBD24D0F30D}"/>
              </a:ext>
            </a:extLst>
          </p:cNvPr>
          <p:cNvSpPr>
            <a:spLocks noGrp="1"/>
          </p:cNvSpPr>
          <p:nvPr>
            <p:ph type="title"/>
          </p:nvPr>
        </p:nvSpPr>
        <p:spPr/>
        <p:txBody>
          <a:bodyPr/>
          <a:lstStyle/>
          <a:p>
            <a:r>
              <a:rPr lang="en-US" dirty="0"/>
              <a:t>Req. 4a – Information by Radio</a:t>
            </a:r>
          </a:p>
        </p:txBody>
      </p:sp>
      <p:sp>
        <p:nvSpPr>
          <p:cNvPr id="3" name="Slide Number Placeholder 2">
            <a:extLst>
              <a:ext uri="{FF2B5EF4-FFF2-40B4-BE49-F238E27FC236}">
                <a16:creationId xmlns:a16="http://schemas.microsoft.com/office/drawing/2014/main" id="{44C1312D-E2BC-2897-D8F2-2C66B782F258}"/>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47</a:t>
            </a:fld>
            <a:endParaRPr lang="en-US" dirty="0">
              <a:solidFill>
                <a:schemeClr val="bg1"/>
              </a:solidFill>
            </a:endParaRPr>
          </a:p>
        </p:txBody>
      </p:sp>
      <p:pic>
        <p:nvPicPr>
          <p:cNvPr id="5122" name="Picture 2">
            <a:extLst>
              <a:ext uri="{FF2B5EF4-FFF2-40B4-BE49-F238E27FC236}">
                <a16:creationId xmlns:a16="http://schemas.microsoft.com/office/drawing/2014/main" id="{226D6620-3E73-2E14-668D-030F9EC422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032" y="861072"/>
            <a:ext cx="6917167" cy="34213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7456D23-F0BB-A9AB-D778-8A928F1363B6}"/>
              </a:ext>
            </a:extLst>
          </p:cNvPr>
          <p:cNvSpPr txBox="1"/>
          <p:nvPr/>
        </p:nvSpPr>
        <p:spPr bwMode="auto">
          <a:xfrm>
            <a:off x="942341" y="358775"/>
            <a:ext cx="5199841"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Bluetooth: Frequency Hopping</a:t>
            </a:r>
          </a:p>
        </p:txBody>
      </p:sp>
      <p:sp>
        <p:nvSpPr>
          <p:cNvPr id="5" name="TextBox 4">
            <a:extLst>
              <a:ext uri="{FF2B5EF4-FFF2-40B4-BE49-F238E27FC236}">
                <a16:creationId xmlns:a16="http://schemas.microsoft.com/office/drawing/2014/main" id="{6F1ED311-7D87-0FC4-A211-59864E952897}"/>
              </a:ext>
            </a:extLst>
          </p:cNvPr>
          <p:cNvSpPr txBox="1"/>
          <p:nvPr/>
        </p:nvSpPr>
        <p:spPr bwMode="auto">
          <a:xfrm>
            <a:off x="942341" y="4336989"/>
            <a:ext cx="1540806"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2400 MHz</a:t>
            </a:r>
          </a:p>
        </p:txBody>
      </p:sp>
      <p:sp>
        <p:nvSpPr>
          <p:cNvPr id="6" name="TextBox 5">
            <a:extLst>
              <a:ext uri="{FF2B5EF4-FFF2-40B4-BE49-F238E27FC236}">
                <a16:creationId xmlns:a16="http://schemas.microsoft.com/office/drawing/2014/main" id="{08170E54-7B0E-D62F-D9BA-C2C2499D43E2}"/>
              </a:ext>
            </a:extLst>
          </p:cNvPr>
          <p:cNvSpPr txBox="1"/>
          <p:nvPr/>
        </p:nvSpPr>
        <p:spPr bwMode="auto">
          <a:xfrm>
            <a:off x="7219316" y="4311169"/>
            <a:ext cx="1540806"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2479 MHz</a:t>
            </a:r>
          </a:p>
        </p:txBody>
      </p:sp>
      <p:sp>
        <p:nvSpPr>
          <p:cNvPr id="7" name="TextBox 6">
            <a:extLst>
              <a:ext uri="{FF2B5EF4-FFF2-40B4-BE49-F238E27FC236}">
                <a16:creationId xmlns:a16="http://schemas.microsoft.com/office/drawing/2014/main" id="{9F50662B-0B35-0F15-B1C9-90D706516EAD}"/>
              </a:ext>
            </a:extLst>
          </p:cNvPr>
          <p:cNvSpPr txBox="1"/>
          <p:nvPr/>
        </p:nvSpPr>
        <p:spPr bwMode="auto">
          <a:xfrm>
            <a:off x="1401901" y="899300"/>
            <a:ext cx="5378395" cy="338554"/>
          </a:xfrm>
          <a:prstGeom prst="rect">
            <a:avLst/>
          </a:prstGeom>
          <a:solidFill>
            <a:schemeClr val="bg1"/>
          </a:solidFill>
          <a:ln w="9525">
            <a:noFill/>
            <a:miter lim="800000"/>
            <a:headEnd/>
            <a:tailEnd/>
          </a:ln>
        </p:spPr>
        <p:txBody>
          <a:bodyPr wrap="none" rtlCol="0">
            <a:spAutoFit/>
          </a:bodyPr>
          <a:lstStyle/>
          <a:p>
            <a:r>
              <a:rPr lang="en-US" sz="1600" b="1" dirty="0">
                <a:latin typeface="Verdana" pitchFamily="34" charset="0"/>
              </a:rPr>
              <a:t>Signal spread over &gt;40 separate frequencies</a:t>
            </a:r>
          </a:p>
        </p:txBody>
      </p:sp>
      <p:sp>
        <p:nvSpPr>
          <p:cNvPr id="8" name="Google Shape;136;p4">
            <a:extLst>
              <a:ext uri="{FF2B5EF4-FFF2-40B4-BE49-F238E27FC236}">
                <a16:creationId xmlns:a16="http://schemas.microsoft.com/office/drawing/2014/main" id="{F5402667-C94A-08CB-451D-C2115F0E4691}"/>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9" name="TextBox 8">
            <a:extLst>
              <a:ext uri="{FF2B5EF4-FFF2-40B4-BE49-F238E27FC236}">
                <a16:creationId xmlns:a16="http://schemas.microsoft.com/office/drawing/2014/main" id="{C74D71EC-A04C-7C5C-DCEB-F37CF6E503D1}"/>
              </a:ext>
            </a:extLst>
          </p:cNvPr>
          <p:cNvSpPr txBox="1"/>
          <p:nvPr/>
        </p:nvSpPr>
        <p:spPr bwMode="auto">
          <a:xfrm>
            <a:off x="3381355" y="4588791"/>
            <a:ext cx="2464136"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Radio Frequency</a:t>
            </a:r>
          </a:p>
        </p:txBody>
      </p:sp>
    </p:spTree>
    <p:extLst>
      <p:ext uri="{BB962C8B-B14F-4D97-AF65-F5344CB8AC3E}">
        <p14:creationId xmlns:p14="http://schemas.microsoft.com/office/powerpoint/2010/main" val="2757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13FCB-A83B-3957-0B6A-31CEE80C9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E65A7-7214-2672-18D8-D22CDE08B84E}"/>
              </a:ext>
            </a:extLst>
          </p:cNvPr>
          <p:cNvSpPr>
            <a:spLocks noGrp="1"/>
          </p:cNvSpPr>
          <p:nvPr>
            <p:ph type="title"/>
          </p:nvPr>
        </p:nvSpPr>
        <p:spPr/>
        <p:txBody>
          <a:bodyPr/>
          <a:lstStyle/>
          <a:p>
            <a:r>
              <a:rPr lang="en-US" dirty="0"/>
              <a:t>Req. 4b.:  Digital Signals</a:t>
            </a:r>
          </a:p>
        </p:txBody>
      </p:sp>
      <p:sp>
        <p:nvSpPr>
          <p:cNvPr id="3" name="Slide Number Placeholder 2">
            <a:extLst>
              <a:ext uri="{FF2B5EF4-FFF2-40B4-BE49-F238E27FC236}">
                <a16:creationId xmlns:a16="http://schemas.microsoft.com/office/drawing/2014/main" id="{796847AA-1C08-1D27-DF2F-4D84058C0B71}"/>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48</a:t>
            </a:fld>
            <a:endParaRPr lang="en-US" dirty="0">
              <a:solidFill>
                <a:schemeClr val="bg1"/>
              </a:solidFill>
            </a:endParaRPr>
          </a:p>
        </p:txBody>
      </p:sp>
      <p:sp>
        <p:nvSpPr>
          <p:cNvPr id="18" name="TextBox 17">
            <a:extLst>
              <a:ext uri="{FF2B5EF4-FFF2-40B4-BE49-F238E27FC236}">
                <a16:creationId xmlns:a16="http://schemas.microsoft.com/office/drawing/2014/main" id="{74225627-555B-62EF-F728-D3672FA6A308}"/>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4" name="Picture 3">
            <a:extLst>
              <a:ext uri="{FF2B5EF4-FFF2-40B4-BE49-F238E27FC236}">
                <a16:creationId xmlns:a16="http://schemas.microsoft.com/office/drawing/2014/main" id="{CCB33100-711A-ECA7-C190-57FEF3DAE372}"/>
              </a:ext>
            </a:extLst>
          </p:cNvPr>
          <p:cNvPicPr/>
          <p:nvPr/>
        </p:nvPicPr>
        <p:blipFill>
          <a:blip r:embed="rId3"/>
          <a:stretch/>
        </p:blipFill>
        <p:spPr>
          <a:xfrm>
            <a:off x="1337991" y="2381790"/>
            <a:ext cx="2680723" cy="2257053"/>
          </a:xfrm>
          <a:prstGeom prst="rect">
            <a:avLst/>
          </a:prstGeom>
          <a:ln w="0">
            <a:noFill/>
          </a:ln>
        </p:spPr>
      </p:pic>
      <p:sp>
        <p:nvSpPr>
          <p:cNvPr id="5" name="PlaceHolder 1">
            <a:extLst>
              <a:ext uri="{FF2B5EF4-FFF2-40B4-BE49-F238E27FC236}">
                <a16:creationId xmlns:a16="http://schemas.microsoft.com/office/drawing/2014/main" id="{BECFD874-ADFE-3C7A-2E04-855908B0FE1B}"/>
              </a:ext>
            </a:extLst>
          </p:cNvPr>
          <p:cNvSpPr txBox="1">
            <a:spLocks/>
          </p:cNvSpPr>
          <p:nvPr/>
        </p:nvSpPr>
        <p:spPr bwMode="auto">
          <a:xfrm>
            <a:off x="4544840" y="2354829"/>
            <a:ext cx="3885840" cy="2284014"/>
          </a:xfrm>
          <a:prstGeom prst="rect">
            <a:avLst/>
          </a:prstGeom>
          <a:noFill/>
          <a:ln w="0">
            <a:noFill/>
            <a:miter lim="800000"/>
            <a:headEnd/>
            <a:tailEnd/>
          </a:ln>
        </p:spPr>
        <p:txBody>
          <a:bodyPr vert="horz" wrap="square" lIns="0" tIns="0" rIns="0" bIns="0" numCol="1" anchor="ctr" anchorCtr="0" compatLnSpc="1">
            <a:prstTxWarp prst="textNoShape">
              <a:avLst/>
            </a:prstTxWarp>
            <a:no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r>
              <a:rPr lang="en-US" b="1" kern="0" spc="-1" dirty="0">
                <a:solidFill>
                  <a:srgbClr val="FFFFFF"/>
                </a:solidFill>
                <a:latin typeface="Courier New"/>
              </a:rPr>
              <a:t>01010111 01101000 01100101 01101110 00100000 01100011 01101111 01101101 01110000 01110101 01110100 01100101 01110010 01110011 00100000 01100011 01100001 01101101 01100101 00100000 01101111 01101110 00100000 01110100 01101000 01100101 00100000 01110011 01100011 01100101 01101110 01100101 00101100 00100000 01110111 01100101 00100000 01110111 01100001 01101110</a:t>
            </a:r>
            <a:endParaRPr lang="en-US" kern="0" spc="-1" dirty="0">
              <a:solidFill>
                <a:srgbClr val="FFFFFF"/>
              </a:solidFill>
              <a:latin typeface="Arial"/>
            </a:endParaRPr>
          </a:p>
        </p:txBody>
      </p:sp>
      <p:sp>
        <p:nvSpPr>
          <p:cNvPr id="7" name="PlaceHolder 2">
            <a:extLst>
              <a:ext uri="{FF2B5EF4-FFF2-40B4-BE49-F238E27FC236}">
                <a16:creationId xmlns:a16="http://schemas.microsoft.com/office/drawing/2014/main" id="{17F61834-66C8-218A-B780-4CB8222BBBC0}"/>
              </a:ext>
            </a:extLst>
          </p:cNvPr>
          <p:cNvSpPr txBox="1">
            <a:spLocks/>
          </p:cNvSpPr>
          <p:nvPr/>
        </p:nvSpPr>
        <p:spPr bwMode="auto">
          <a:xfrm>
            <a:off x="739111" y="709274"/>
            <a:ext cx="8228520" cy="858600"/>
          </a:xfrm>
          <a:prstGeom prst="rect">
            <a:avLst/>
          </a:prstGeom>
          <a:noFill/>
          <a:ln w="0">
            <a:noFill/>
            <a:miter lim="800000"/>
            <a:headEnd/>
            <a:tailEnd/>
          </a:ln>
        </p:spPr>
        <p:txBody>
          <a:bodyPr vert="horz" wrap="square" lIns="0" tIns="0" rIns="0" bIns="0" numCol="1" anchor="ctr" anchorCtr="0" compatLnSpc="1">
            <a:prstTxWarp prst="textNoShape">
              <a:avLst/>
            </a:prstTxWarp>
            <a:no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pPr algn="ctr">
              <a:tabLst>
                <a:tab pos="0" algn="l"/>
              </a:tabLst>
            </a:pPr>
            <a:r>
              <a:rPr lang="en-US" sz="4400" b="1" kern="0" spc="-1" dirty="0">
                <a:solidFill>
                  <a:srgbClr val="EEEEEE"/>
                </a:solidFill>
                <a:latin typeface="Calibri"/>
              </a:rPr>
              <a:t>Computers talk in Binary </a:t>
            </a:r>
          </a:p>
          <a:p>
            <a:pPr algn="ctr">
              <a:tabLst>
                <a:tab pos="0" algn="l"/>
              </a:tabLst>
            </a:pPr>
            <a:r>
              <a:rPr lang="en-US" sz="4400" b="1" kern="0" spc="-1" dirty="0">
                <a:solidFill>
                  <a:srgbClr val="EEEEEE"/>
                </a:solidFill>
                <a:latin typeface="Calibri"/>
              </a:rPr>
              <a:t>(not Voice or Morse Code)</a:t>
            </a:r>
            <a:endParaRPr lang="en-US" sz="4400" kern="0" spc="-1" dirty="0">
              <a:solidFill>
                <a:srgbClr val="FFFFFF"/>
              </a:solidFill>
              <a:latin typeface="Arial"/>
            </a:endParaRPr>
          </a:p>
        </p:txBody>
      </p:sp>
    </p:spTree>
    <p:extLst>
      <p:ext uri="{BB962C8B-B14F-4D97-AF65-F5344CB8AC3E}">
        <p14:creationId xmlns:p14="http://schemas.microsoft.com/office/powerpoint/2010/main" val="67234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5" name="PlaceHolder 1"/>
          <p:cNvSpPr>
            <a:spLocks noGrp="1"/>
          </p:cNvSpPr>
          <p:nvPr>
            <p:ph type="title"/>
          </p:nvPr>
        </p:nvSpPr>
        <p:spPr>
          <a:xfrm>
            <a:off x="923092" y="187746"/>
            <a:ext cx="8220908" cy="857806"/>
          </a:xfrm>
          <a:prstGeom prst="rect">
            <a:avLst/>
          </a:prstGeom>
          <a:noFill/>
          <a:ln w="0">
            <a:noFill/>
          </a:ln>
        </p:spPr>
        <p:txBody>
          <a:bodyPr lIns="0" tIns="0" rIns="0" bIns="0" anchor="ctr">
            <a:noAutofit/>
          </a:bodyPr>
          <a:lstStyle/>
          <a:p>
            <a:pPr>
              <a:tabLst>
                <a:tab pos="0" algn="l"/>
              </a:tabLst>
            </a:pPr>
            <a:r>
              <a:rPr lang="en-US" sz="2398" b="1" spc="-1" dirty="0">
                <a:solidFill>
                  <a:srgbClr val="FFFFFF"/>
                </a:solidFill>
                <a:latin typeface="Arial"/>
              </a:rPr>
              <a:t>American Standard Code for Information Interchange (ASCII)</a:t>
            </a:r>
            <a:endParaRPr lang="en-US" sz="2398" spc="-1" dirty="0">
              <a:solidFill>
                <a:srgbClr val="FFFFFF"/>
              </a:solidFill>
              <a:latin typeface="Arial"/>
            </a:endParaRPr>
          </a:p>
        </p:txBody>
      </p:sp>
      <p:graphicFrame>
        <p:nvGraphicFramePr>
          <p:cNvPr id="2826" name="Table 2825"/>
          <p:cNvGraphicFramePr/>
          <p:nvPr>
            <p:extLst>
              <p:ext uri="{D42A27DB-BD31-4B8C-83A1-F6EECF244321}">
                <p14:modId xmlns:p14="http://schemas.microsoft.com/office/powerpoint/2010/main" val="1171025430"/>
              </p:ext>
            </p:extLst>
          </p:nvPr>
        </p:nvGraphicFramePr>
        <p:xfrm>
          <a:off x="1651145" y="1045552"/>
          <a:ext cx="5368029" cy="3961308"/>
        </p:xfrm>
        <a:graphic>
          <a:graphicData uri="http://schemas.openxmlformats.org/drawingml/2006/table">
            <a:tbl>
              <a:tblPr/>
              <a:tblGrid>
                <a:gridCol w="221847">
                  <a:extLst>
                    <a:ext uri="{9D8B030D-6E8A-4147-A177-3AD203B41FA5}">
                      <a16:colId xmlns:a16="http://schemas.microsoft.com/office/drawing/2014/main" val="20000"/>
                    </a:ext>
                  </a:extLst>
                </a:gridCol>
                <a:gridCol w="1092006">
                  <a:extLst>
                    <a:ext uri="{9D8B030D-6E8A-4147-A177-3AD203B41FA5}">
                      <a16:colId xmlns:a16="http://schemas.microsoft.com/office/drawing/2014/main" val="20001"/>
                    </a:ext>
                  </a:extLst>
                </a:gridCol>
                <a:gridCol w="221847">
                  <a:extLst>
                    <a:ext uri="{9D8B030D-6E8A-4147-A177-3AD203B41FA5}">
                      <a16:colId xmlns:a16="http://schemas.microsoft.com/office/drawing/2014/main" val="20002"/>
                    </a:ext>
                  </a:extLst>
                </a:gridCol>
                <a:gridCol w="1056621">
                  <a:extLst>
                    <a:ext uri="{9D8B030D-6E8A-4147-A177-3AD203B41FA5}">
                      <a16:colId xmlns:a16="http://schemas.microsoft.com/office/drawing/2014/main" val="20003"/>
                    </a:ext>
                  </a:extLst>
                </a:gridCol>
                <a:gridCol w="259386">
                  <a:extLst>
                    <a:ext uri="{9D8B030D-6E8A-4147-A177-3AD203B41FA5}">
                      <a16:colId xmlns:a16="http://schemas.microsoft.com/office/drawing/2014/main" val="20004"/>
                    </a:ext>
                  </a:extLst>
                </a:gridCol>
                <a:gridCol w="279079">
                  <a:extLst>
                    <a:ext uri="{9D8B030D-6E8A-4147-A177-3AD203B41FA5}">
                      <a16:colId xmlns:a16="http://schemas.microsoft.com/office/drawing/2014/main" val="20005"/>
                    </a:ext>
                  </a:extLst>
                </a:gridCol>
                <a:gridCol w="1044621">
                  <a:extLst>
                    <a:ext uri="{9D8B030D-6E8A-4147-A177-3AD203B41FA5}">
                      <a16:colId xmlns:a16="http://schemas.microsoft.com/office/drawing/2014/main" val="20006"/>
                    </a:ext>
                  </a:extLst>
                </a:gridCol>
                <a:gridCol w="284617">
                  <a:extLst>
                    <a:ext uri="{9D8B030D-6E8A-4147-A177-3AD203B41FA5}">
                      <a16:colId xmlns:a16="http://schemas.microsoft.com/office/drawing/2014/main" val="20007"/>
                    </a:ext>
                  </a:extLst>
                </a:gridCol>
                <a:gridCol w="908005">
                  <a:extLst>
                    <a:ext uri="{9D8B030D-6E8A-4147-A177-3AD203B41FA5}">
                      <a16:colId xmlns:a16="http://schemas.microsoft.com/office/drawing/2014/main" val="20008"/>
                    </a:ext>
                  </a:extLst>
                </a:gridCol>
              </a:tblGrid>
              <a:tr h="274720">
                <a:tc>
                  <a:txBody>
                    <a:bodyPr/>
                    <a:lstStyle/>
                    <a:p>
                      <a:pPr algn="ctr">
                        <a:lnSpc>
                          <a:spcPct val="100000"/>
                        </a:lnSpc>
                      </a:pPr>
                      <a:r>
                        <a:rPr lang="en-US" sz="1400" b="1" strike="noStrike" spc="-1">
                          <a:solidFill>
                            <a:srgbClr val="EEEEEE"/>
                          </a:solidFill>
                          <a:latin typeface="Courier New"/>
                        </a:rPr>
                        <a:t>A</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dirty="0">
                          <a:solidFill>
                            <a:srgbClr val="EEEEEE"/>
                          </a:solidFill>
                          <a:latin typeface="Courier New"/>
                        </a:rPr>
                        <a:t>1000001</a:t>
                      </a:r>
                      <a:endParaRPr lang="en-US" sz="1400" b="0" strike="noStrike" spc="-1" dirty="0">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a</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1100001</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N</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1001110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n</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1101110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0"/>
                  </a:ext>
                </a:extLst>
              </a:tr>
              <a:tr h="274720">
                <a:tc>
                  <a:txBody>
                    <a:bodyPr/>
                    <a:lstStyle/>
                    <a:p>
                      <a:pPr algn="ctr">
                        <a:lnSpc>
                          <a:spcPct val="100000"/>
                        </a:lnSpc>
                      </a:pPr>
                      <a:r>
                        <a:rPr lang="en-US" sz="1400" b="1" strike="noStrike" spc="-1">
                          <a:solidFill>
                            <a:srgbClr val="EEEEEE"/>
                          </a:solidFill>
                          <a:latin typeface="Courier New"/>
                        </a:rPr>
                        <a:t>B</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1000010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b</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1100010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O</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1001111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o</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1101111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1"/>
                  </a:ext>
                </a:extLst>
              </a:tr>
              <a:tr h="274720">
                <a:tc>
                  <a:txBody>
                    <a:bodyPr/>
                    <a:lstStyle/>
                    <a:p>
                      <a:pPr algn="ctr">
                        <a:lnSpc>
                          <a:spcPct val="100000"/>
                        </a:lnSpc>
                      </a:pPr>
                      <a:r>
                        <a:rPr lang="en-US" sz="1400" b="1" strike="noStrike" spc="-1">
                          <a:solidFill>
                            <a:srgbClr val="EEEEEE"/>
                          </a:solidFill>
                          <a:latin typeface="Courier New"/>
                        </a:rPr>
                        <a:t>C</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1000011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c</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1100011</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P</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1010000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p</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1110000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2"/>
                  </a:ext>
                </a:extLst>
              </a:tr>
              <a:tr h="274720">
                <a:tc>
                  <a:txBody>
                    <a:bodyPr/>
                    <a:lstStyle/>
                    <a:p>
                      <a:pPr algn="ctr">
                        <a:lnSpc>
                          <a:spcPct val="100000"/>
                        </a:lnSpc>
                      </a:pPr>
                      <a:r>
                        <a:rPr lang="en-US" sz="1400" b="1" strike="noStrike" spc="-1">
                          <a:solidFill>
                            <a:srgbClr val="EEEEEE"/>
                          </a:solidFill>
                          <a:latin typeface="Courier New"/>
                        </a:rPr>
                        <a:t>D</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1000100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d</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1100100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Q</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1010001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q</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1110001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3"/>
                  </a:ext>
                </a:extLst>
              </a:tr>
              <a:tr h="274720">
                <a:tc>
                  <a:txBody>
                    <a:bodyPr/>
                    <a:lstStyle/>
                    <a:p>
                      <a:pPr algn="ctr">
                        <a:lnSpc>
                          <a:spcPct val="100000"/>
                        </a:lnSpc>
                      </a:pPr>
                      <a:r>
                        <a:rPr lang="en-US" sz="1400" b="1" strike="noStrike" spc="-1">
                          <a:solidFill>
                            <a:srgbClr val="EEEEEE"/>
                          </a:solidFill>
                          <a:latin typeface="Courier New"/>
                        </a:rPr>
                        <a:t>E</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1000101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e</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1100101</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R</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1010010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r</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1110010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4"/>
                  </a:ext>
                </a:extLst>
              </a:tr>
              <a:tr h="274720">
                <a:tc>
                  <a:txBody>
                    <a:bodyPr/>
                    <a:lstStyle/>
                    <a:p>
                      <a:pPr algn="ctr">
                        <a:lnSpc>
                          <a:spcPct val="100000"/>
                        </a:lnSpc>
                      </a:pPr>
                      <a:r>
                        <a:rPr lang="en-US" sz="1400" b="1" strike="noStrike" spc="-1">
                          <a:solidFill>
                            <a:srgbClr val="EEEEEE"/>
                          </a:solidFill>
                          <a:latin typeface="Courier New"/>
                        </a:rPr>
                        <a:t>F</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1000110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f</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1100110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S</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dirty="0">
                          <a:solidFill>
                            <a:srgbClr val="EEEEEE"/>
                          </a:solidFill>
                          <a:latin typeface="Courier New"/>
                        </a:rPr>
                        <a:t>1010011</a:t>
                      </a:r>
                      <a:endParaRPr lang="en-US" sz="1400" b="0" strike="noStrike" spc="-1" dirty="0">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s</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1110011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5"/>
                  </a:ext>
                </a:extLst>
              </a:tr>
              <a:tr h="274720">
                <a:tc>
                  <a:txBody>
                    <a:bodyPr/>
                    <a:lstStyle/>
                    <a:p>
                      <a:pPr algn="ctr">
                        <a:lnSpc>
                          <a:spcPct val="100000"/>
                        </a:lnSpc>
                      </a:pPr>
                      <a:r>
                        <a:rPr lang="en-US" sz="1400" b="1" strike="noStrike" spc="-1">
                          <a:solidFill>
                            <a:srgbClr val="EEEEEE"/>
                          </a:solidFill>
                          <a:latin typeface="Courier New"/>
                        </a:rPr>
                        <a:t>G</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1000111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g</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dirty="0">
                          <a:solidFill>
                            <a:srgbClr val="EEEEEE"/>
                          </a:solidFill>
                          <a:latin typeface="Courier New"/>
                        </a:rPr>
                        <a:t>1100111</a:t>
                      </a:r>
                      <a:endParaRPr lang="en-US" sz="1400" b="0" strike="noStrike" spc="-1" dirty="0">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T</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1010100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t</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1110100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6"/>
                  </a:ext>
                </a:extLst>
              </a:tr>
              <a:tr h="274720">
                <a:tc>
                  <a:txBody>
                    <a:bodyPr/>
                    <a:lstStyle/>
                    <a:p>
                      <a:pPr algn="ctr">
                        <a:lnSpc>
                          <a:spcPct val="100000"/>
                        </a:lnSpc>
                      </a:pPr>
                      <a:r>
                        <a:rPr lang="en-US" sz="1400" b="1" strike="noStrike" spc="-1">
                          <a:solidFill>
                            <a:srgbClr val="EEEEEE"/>
                          </a:solidFill>
                          <a:latin typeface="Courier New"/>
                        </a:rPr>
                        <a:t>H</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1001000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h</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1101000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U</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1010101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u</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1110101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7"/>
                  </a:ext>
                </a:extLst>
              </a:tr>
              <a:tr h="274720">
                <a:tc>
                  <a:txBody>
                    <a:bodyPr/>
                    <a:lstStyle/>
                    <a:p>
                      <a:pPr algn="ctr">
                        <a:lnSpc>
                          <a:spcPct val="100000"/>
                        </a:lnSpc>
                      </a:pPr>
                      <a:r>
                        <a:rPr lang="en-US" sz="1400" b="1" strike="noStrike" spc="-1">
                          <a:solidFill>
                            <a:srgbClr val="EEEEEE"/>
                          </a:solidFill>
                          <a:latin typeface="Courier New"/>
                        </a:rPr>
                        <a:t>I</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1001001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i</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dirty="0">
                          <a:solidFill>
                            <a:srgbClr val="EEEEEE"/>
                          </a:solidFill>
                          <a:latin typeface="Courier New"/>
                        </a:rPr>
                        <a:t>1101001</a:t>
                      </a:r>
                      <a:endParaRPr lang="en-US" sz="1400" b="0" strike="noStrike" spc="-1" dirty="0">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V</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1010110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v</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1110110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8"/>
                  </a:ext>
                </a:extLst>
              </a:tr>
              <a:tr h="274720">
                <a:tc>
                  <a:txBody>
                    <a:bodyPr/>
                    <a:lstStyle/>
                    <a:p>
                      <a:pPr algn="ctr">
                        <a:lnSpc>
                          <a:spcPct val="100000"/>
                        </a:lnSpc>
                      </a:pPr>
                      <a:r>
                        <a:rPr lang="en-US" sz="1400" b="1" strike="noStrike" spc="-1">
                          <a:solidFill>
                            <a:srgbClr val="EEEEEE"/>
                          </a:solidFill>
                          <a:latin typeface="Courier New"/>
                        </a:rPr>
                        <a:t>J</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1001010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j</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1101010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W</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1010111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w</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1110111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09"/>
                  </a:ext>
                </a:extLst>
              </a:tr>
              <a:tr h="274720">
                <a:tc>
                  <a:txBody>
                    <a:bodyPr/>
                    <a:lstStyle/>
                    <a:p>
                      <a:pPr algn="ctr">
                        <a:lnSpc>
                          <a:spcPct val="100000"/>
                        </a:lnSpc>
                      </a:pPr>
                      <a:r>
                        <a:rPr lang="en-US" sz="1400" b="1" strike="noStrike" spc="-1">
                          <a:solidFill>
                            <a:srgbClr val="EEEEEE"/>
                          </a:solidFill>
                          <a:latin typeface="Courier New"/>
                        </a:rPr>
                        <a:t>K</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1001011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k</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1101011</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X</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1011000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x</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1111000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10"/>
                  </a:ext>
                </a:extLst>
              </a:tr>
              <a:tr h="274720">
                <a:tc>
                  <a:txBody>
                    <a:bodyPr/>
                    <a:lstStyle/>
                    <a:p>
                      <a:pPr algn="ctr">
                        <a:lnSpc>
                          <a:spcPct val="100000"/>
                        </a:lnSpc>
                      </a:pPr>
                      <a:r>
                        <a:rPr lang="en-US" sz="1400" b="1" strike="noStrike" spc="-1">
                          <a:solidFill>
                            <a:srgbClr val="EEEEEE"/>
                          </a:solidFill>
                          <a:latin typeface="Courier New"/>
                        </a:rPr>
                        <a:t>L</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1001100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l</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1101100</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Y</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1011001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y</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1111001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11"/>
                  </a:ext>
                </a:extLst>
              </a:tr>
              <a:tr h="274720">
                <a:tc>
                  <a:txBody>
                    <a:bodyPr/>
                    <a:lstStyle/>
                    <a:p>
                      <a:pPr algn="ctr">
                        <a:lnSpc>
                          <a:spcPct val="100000"/>
                        </a:lnSpc>
                      </a:pPr>
                      <a:r>
                        <a:rPr lang="en-US" sz="1400" b="1" strike="noStrike" spc="-1">
                          <a:solidFill>
                            <a:srgbClr val="EEEEEE"/>
                          </a:solidFill>
                          <a:latin typeface="Courier New"/>
                        </a:rPr>
                        <a:t>M</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1001101</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m</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1101101</a:t>
                      </a:r>
                      <a:endParaRPr lang="en-US" sz="1400" b="0" strike="noStrike" spc="-1">
                        <a:solidFill>
                          <a:srgbClr val="FFFFFF"/>
                        </a:solidFill>
                        <a:latin typeface="Courier New"/>
                      </a:endParaRPr>
                    </a:p>
                  </a:txBody>
                  <a:tcPr marL="36686" marR="36686" marT="45678" marB="45678" anchor="ctr">
                    <a:lnL w="12240">
                      <a:noFill/>
                      <a:prstDash val="solid"/>
                    </a:lnL>
                    <a:lnR>
                      <a:noFill/>
                    </a:lnR>
                    <a:lnT w="12240">
                      <a:noFill/>
                      <a:prstDash val="solid"/>
                    </a:lnT>
                    <a:lnB w="12240">
                      <a:noFill/>
                      <a:prstDash val="solid"/>
                    </a:lnB>
                    <a:noFill/>
                  </a:tcPr>
                </a:tc>
                <a:tc>
                  <a:txBody>
                    <a:bodyPr/>
                    <a:lstStyle/>
                    <a:p>
                      <a:endParaRPr lang="en-US" sz="1400" b="1" strike="noStrike" spc="-1">
                        <a:solidFill>
                          <a:srgbClr val="EEEEEE"/>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Z</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nSpc>
                          <a:spcPct val="100000"/>
                        </a:lnSpc>
                      </a:pPr>
                      <a:r>
                        <a:rPr lang="en-US" sz="1400" b="1" strike="noStrike" spc="-1">
                          <a:solidFill>
                            <a:srgbClr val="EEEEEE"/>
                          </a:solidFill>
                          <a:latin typeface="Courier New"/>
                        </a:rPr>
                        <a:t>1011010</a:t>
                      </a:r>
                      <a:endParaRPr lang="en-US" sz="1400" b="0" strike="noStrike" spc="-1">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tc>
                  <a:txBody>
                    <a:bodyPr/>
                    <a:lstStyle/>
                    <a:p>
                      <a:pPr algn="ctr">
                        <a:lnSpc>
                          <a:spcPct val="100000"/>
                        </a:lnSpc>
                      </a:pPr>
                      <a:r>
                        <a:rPr lang="en-US" sz="1400" b="1" strike="noStrike" spc="-1">
                          <a:solidFill>
                            <a:srgbClr val="EEEEEE"/>
                          </a:solidFill>
                          <a:latin typeface="Courier New"/>
                        </a:rPr>
                        <a:t>z</a:t>
                      </a:r>
                      <a:endParaRPr lang="en-US" sz="1400" b="0" strike="noStrike" spc="-1">
                        <a:solidFill>
                          <a:srgbClr val="FFFFFF"/>
                        </a:solidFill>
                        <a:latin typeface="Courier New"/>
                      </a:endParaRPr>
                    </a:p>
                  </a:txBody>
                  <a:tcPr marL="36686" marR="36686" marT="45678" marB="45678" anchor="ctr">
                    <a:lnL>
                      <a:noFill/>
                    </a:lnL>
                    <a:lnR w="12240">
                      <a:noFill/>
                      <a:prstDash val="solid"/>
                    </a:lnR>
                    <a:lnT w="12240">
                      <a:noFill/>
                      <a:prstDash val="solid"/>
                    </a:lnT>
                    <a:lnB w="12240">
                      <a:noFill/>
                      <a:prstDash val="solid"/>
                    </a:lnB>
                    <a:noFill/>
                  </a:tcPr>
                </a:tc>
                <a:tc>
                  <a:txBody>
                    <a:bodyPr/>
                    <a:lstStyle/>
                    <a:p>
                      <a:pPr>
                        <a:lnSpc>
                          <a:spcPct val="100000"/>
                        </a:lnSpc>
                      </a:pPr>
                      <a:r>
                        <a:rPr lang="en-US" sz="1400" b="1" strike="noStrike" spc="-1" dirty="0">
                          <a:solidFill>
                            <a:srgbClr val="EEEEEE"/>
                          </a:solidFill>
                          <a:latin typeface="Courier New"/>
                        </a:rPr>
                        <a:t>1111010</a:t>
                      </a:r>
                      <a:endParaRPr lang="en-US" sz="1400" b="0" strike="noStrike" spc="-1" dirty="0">
                        <a:solidFill>
                          <a:srgbClr val="FFFFFF"/>
                        </a:solidFill>
                        <a:latin typeface="Courier New"/>
                      </a:endParaRPr>
                    </a:p>
                  </a:txBody>
                  <a:tcPr marL="36686" marR="36686" marT="45678" marB="45678" anchor="ctr">
                    <a:lnL w="12240">
                      <a:noFill/>
                      <a:prstDash val="solid"/>
                    </a:lnL>
                    <a:lnR w="12240">
                      <a:noFill/>
                      <a:prstDash val="solid"/>
                    </a:lnR>
                    <a:lnT w="12240">
                      <a:noFill/>
                      <a:prstDash val="solid"/>
                    </a:lnT>
                    <a:lnB w="12240">
                      <a:noFill/>
                      <a:prstDash val="solid"/>
                    </a:lnB>
                    <a:noFill/>
                  </a:tcPr>
                </a:tc>
                <a:extLst>
                  <a:ext uri="{0D108BD9-81ED-4DB2-BD59-A6C34878D82A}">
                    <a16:rowId xmlns:a16="http://schemas.microsoft.com/office/drawing/2014/main" val="10012"/>
                  </a:ext>
                </a:extLst>
              </a:tr>
            </a:tbl>
          </a:graphicData>
        </a:graphic>
      </p:graphicFrame>
      <p:sp>
        <p:nvSpPr>
          <p:cNvPr id="2827" name="Rectangle 2826"/>
          <p:cNvSpPr/>
          <p:nvPr/>
        </p:nvSpPr>
        <p:spPr>
          <a:xfrm>
            <a:off x="7019174" y="8992"/>
            <a:ext cx="2348625" cy="447066"/>
          </a:xfrm>
          <a:prstGeom prst="rect">
            <a:avLst/>
          </a:prstGeom>
          <a:noFill/>
          <a:ln w="0">
            <a:noFill/>
          </a:ln>
        </p:spPr>
        <p:style>
          <a:lnRef idx="0">
            <a:scrgbClr r="0" g="0" b="0"/>
          </a:lnRef>
          <a:fillRef idx="0">
            <a:scrgbClr r="0" g="0" b="0"/>
          </a:fillRef>
          <a:effectRef idx="0">
            <a:scrgbClr r="0" g="0" b="0"/>
          </a:effectRef>
          <a:fontRef idx="minor"/>
        </p:style>
        <p:txBody>
          <a:bodyPr lIns="89917" tIns="44958" rIns="89917" bIns="44958" anchor="t">
            <a:noAutofit/>
          </a:bodyPr>
          <a:lstStyle/>
          <a:p>
            <a:pPr>
              <a:lnSpc>
                <a:spcPct val="100000"/>
              </a:lnSpc>
            </a:pPr>
            <a:r>
              <a:rPr lang="en-US" sz="1399" spc="-1">
                <a:solidFill>
                  <a:schemeClr val="lt1"/>
                </a:solidFill>
                <a:latin typeface="Calibri"/>
              </a:rPr>
              <a:t>Req. 4b.:  Digital Signals</a:t>
            </a:r>
            <a:endParaRPr lang="en-US" sz="1399" spc="-1">
              <a:solidFill>
                <a:srgbClr val="FFFFFF"/>
              </a:solidFill>
              <a:latin typeface="Arial"/>
            </a:endParaRPr>
          </a:p>
        </p:txBody>
      </p:sp>
      <p:sp>
        <p:nvSpPr>
          <p:cNvPr id="4" name="Slide Number Placeholder 2">
            <a:extLst>
              <a:ext uri="{FF2B5EF4-FFF2-40B4-BE49-F238E27FC236}">
                <a16:creationId xmlns:a16="http://schemas.microsoft.com/office/drawing/2014/main" id="{A33BEB81-0922-1027-83DE-DA197662A272}"/>
              </a:ext>
            </a:extLst>
          </p:cNvPr>
          <p:cNvSpPr txBox="1">
            <a:spLocks/>
          </p:cNvSpPr>
          <p:nvPr/>
        </p:nvSpPr>
        <p:spPr>
          <a:xfrm>
            <a:off x="7722140" y="4640424"/>
            <a:ext cx="942692" cy="342575"/>
          </a:xfrm>
          <a:prstGeom prst="rect">
            <a:avLst/>
          </a:prstGeom>
        </p:spPr>
        <p:txBody>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defRPr/>
            </a:pPr>
            <a:r>
              <a:rPr lang="en-US" sz="1200" dirty="0">
                <a:solidFill>
                  <a:schemeClr val="bg1"/>
                </a:solidFill>
                <a:latin typeface="Calibri" panose="020F0502020204030204" pitchFamily="34" charset="0"/>
                <a:cs typeface="Calibri" panose="020F0502020204030204" pitchFamily="34" charset="0"/>
              </a:rPr>
              <a:t>SLIDE </a:t>
            </a:r>
            <a:fld id="{7DE08B2E-D59F-498D-8D62-ABBAFDFFC21C}" type="slidenum">
              <a:rPr lang="en-US" sz="1200" smtClean="0">
                <a:solidFill>
                  <a:schemeClr val="bg1"/>
                </a:solidFill>
                <a:latin typeface="Calibri" panose="020F0502020204030204" pitchFamily="34" charset="0"/>
                <a:cs typeface="Calibri" panose="020F0502020204030204" pitchFamily="34" charset="0"/>
              </a:rPr>
              <a:pPr>
                <a:defRPr/>
              </a:pPr>
              <a:t>49</a:t>
            </a:fld>
            <a:endParaRPr lang="en-US" sz="1200"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5EB777F-64E9-D40C-E6F9-B8F5CAF02D6B}"/>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 Introduction to the Electromagnetic Spectrum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a:t>
            </a:fld>
            <a:endParaRPr lang="en-US" dirty="0">
              <a:solidFill>
                <a:schemeClr val="bg1"/>
              </a:solidFill>
            </a:endParaRPr>
          </a:p>
        </p:txBody>
      </p:sp>
      <p:sp>
        <p:nvSpPr>
          <p:cNvPr id="26" name="TextBox 25"/>
          <p:cNvSpPr txBox="1"/>
          <p:nvPr/>
        </p:nvSpPr>
        <p:spPr bwMode="auto">
          <a:xfrm>
            <a:off x="1476375" y="190500"/>
            <a:ext cx="2284600" cy="523220"/>
          </a:xfrm>
          <a:prstGeom prst="rect">
            <a:avLst/>
          </a:prstGeom>
          <a:noFill/>
          <a:ln w="9525">
            <a:noFill/>
            <a:miter lim="800000"/>
            <a:headEnd/>
            <a:tailEnd/>
          </a:ln>
        </p:spPr>
        <p:txBody>
          <a:bodyPr wrap="none" rtlCol="0">
            <a:spAutoFit/>
          </a:bodyPr>
          <a:lstStyle/>
          <a:p>
            <a:r>
              <a:rPr lang="en-US" sz="2800" b="1" dirty="0">
                <a:solidFill>
                  <a:srgbClr val="FFFF00"/>
                </a:solidFill>
                <a:latin typeface="Verdana" pitchFamily="34" charset="0"/>
              </a:rPr>
              <a:t>Frequency</a:t>
            </a:r>
          </a:p>
        </p:txBody>
      </p:sp>
      <p:sp>
        <p:nvSpPr>
          <p:cNvPr id="4" name="TextBox 3"/>
          <p:cNvSpPr txBox="1"/>
          <p:nvPr/>
        </p:nvSpPr>
        <p:spPr bwMode="auto">
          <a:xfrm>
            <a:off x="1325758" y="1613644"/>
            <a:ext cx="6492483" cy="1754326"/>
          </a:xfrm>
          <a:prstGeom prst="rect">
            <a:avLst/>
          </a:prstGeom>
          <a:noFill/>
          <a:ln w="9525">
            <a:noFill/>
            <a:miter lim="800000"/>
            <a:headEnd/>
            <a:tailEnd/>
          </a:ln>
        </p:spPr>
        <p:txBody>
          <a:bodyPr wrap="none" rtlCol="0">
            <a:spAutoFit/>
          </a:body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Electromagnetic</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Spectrum</a:t>
            </a:r>
          </a:p>
        </p:txBody>
      </p:sp>
      <p:sp>
        <p:nvSpPr>
          <p:cNvPr id="5" name="Google Shape;268;p8">
            <a:extLst>
              <a:ext uri="{FF2B5EF4-FFF2-40B4-BE49-F238E27FC236}">
                <a16:creationId xmlns:a16="http://schemas.microsoft.com/office/drawing/2014/main" id="{087ADF74-8ACB-CD7B-21F1-E1F99960B18D}"/>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a:solidFill>
                  <a:srgbClr val="FFFF00"/>
                </a:solidFill>
                <a:latin typeface="Calibri"/>
                <a:ea typeface="Calibri"/>
                <a:cs typeface="Calibri"/>
                <a:sym typeface="Calibri"/>
              </a:rPr>
              <a:t>1</a:t>
            </a:r>
            <a:endParaRPr/>
          </a:p>
        </p:txBody>
      </p:sp>
    </p:spTree>
    <p:extLst>
      <p:ext uri="{BB962C8B-B14F-4D97-AF65-F5344CB8AC3E}">
        <p14:creationId xmlns:p14="http://schemas.microsoft.com/office/powerpoint/2010/main" val="68110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8" name="PlaceHolder 1"/>
          <p:cNvSpPr>
            <a:spLocks noGrp="1"/>
          </p:cNvSpPr>
          <p:nvPr>
            <p:ph type="subTitle"/>
          </p:nvPr>
        </p:nvSpPr>
        <p:spPr>
          <a:xfrm>
            <a:off x="1396875" y="1358020"/>
            <a:ext cx="7434316" cy="1912158"/>
          </a:xfrm>
          <a:prstGeom prst="rect">
            <a:avLst/>
          </a:prstGeom>
          <a:noFill/>
          <a:ln w="0">
            <a:noFill/>
          </a:ln>
        </p:spPr>
        <p:txBody>
          <a:bodyPr lIns="0" tIns="0" rIns="0" bIns="0" anchor="ctr">
            <a:noAutofit/>
          </a:bodyPr>
          <a:lstStyle/>
          <a:p>
            <a:pPr marL="0" indent="0">
              <a:lnSpc>
                <a:spcPct val="100000"/>
              </a:lnSpc>
              <a:buNone/>
            </a:pPr>
            <a:r>
              <a:rPr lang="en-US" sz="2598" b="1" spc="-1" dirty="0">
                <a:solidFill>
                  <a:srgbClr val="FFFFFF"/>
                </a:solidFill>
                <a:latin typeface="Courier New"/>
              </a:rPr>
              <a:t>01010011 01100011 01101111 01110101 01110100 01101001 01101110 01100111 00100000 01000001 01101101 01100101 01110010 01101001 01100011 01100001 </a:t>
            </a:r>
            <a:endParaRPr lang="en-US" sz="2598" spc="-1" dirty="0">
              <a:solidFill>
                <a:srgbClr val="FFFFFF"/>
              </a:solidFill>
              <a:latin typeface="Arial"/>
            </a:endParaRPr>
          </a:p>
        </p:txBody>
      </p:sp>
      <p:sp>
        <p:nvSpPr>
          <p:cNvPr id="2829" name="Rectangle 2828"/>
          <p:cNvSpPr/>
          <p:nvPr/>
        </p:nvSpPr>
        <p:spPr>
          <a:xfrm>
            <a:off x="7257633" y="170482"/>
            <a:ext cx="1718489" cy="447066"/>
          </a:xfrm>
          <a:prstGeom prst="rect">
            <a:avLst/>
          </a:prstGeom>
          <a:noFill/>
          <a:ln w="0">
            <a:noFill/>
          </a:ln>
        </p:spPr>
        <p:style>
          <a:lnRef idx="0">
            <a:scrgbClr r="0" g="0" b="0"/>
          </a:lnRef>
          <a:fillRef idx="0">
            <a:scrgbClr r="0" g="0" b="0"/>
          </a:fillRef>
          <a:effectRef idx="0">
            <a:scrgbClr r="0" g="0" b="0"/>
          </a:effectRef>
          <a:fontRef idx="minor"/>
        </p:style>
        <p:txBody>
          <a:bodyPr lIns="89917" tIns="44958" rIns="89917" bIns="44958" anchor="t">
            <a:noAutofit/>
          </a:bodyPr>
          <a:lstStyle/>
          <a:p>
            <a:pPr>
              <a:lnSpc>
                <a:spcPct val="100000"/>
              </a:lnSpc>
            </a:pPr>
            <a:r>
              <a:rPr lang="en-US" sz="1399" spc="-1">
                <a:solidFill>
                  <a:schemeClr val="lt1"/>
                </a:solidFill>
                <a:latin typeface="Calibri"/>
              </a:rPr>
              <a:t>Req. 4b.:  Digital Signals</a:t>
            </a:r>
            <a:endParaRPr lang="en-US" sz="1399" spc="-1">
              <a:solidFill>
                <a:srgbClr val="FFFFFF"/>
              </a:solidFill>
              <a:latin typeface="Arial"/>
            </a:endParaRPr>
          </a:p>
        </p:txBody>
      </p:sp>
      <p:sp>
        <p:nvSpPr>
          <p:cNvPr id="2" name="PlaceHolder 2">
            <a:extLst>
              <a:ext uri="{FF2B5EF4-FFF2-40B4-BE49-F238E27FC236}">
                <a16:creationId xmlns:a16="http://schemas.microsoft.com/office/drawing/2014/main" id="{E46D3D79-2BF7-BA8F-EDA3-B96185901943}"/>
              </a:ext>
            </a:extLst>
          </p:cNvPr>
          <p:cNvSpPr txBox="1">
            <a:spLocks/>
          </p:cNvSpPr>
          <p:nvPr/>
        </p:nvSpPr>
        <p:spPr bwMode="auto">
          <a:xfrm>
            <a:off x="457740" y="499420"/>
            <a:ext cx="8228520" cy="858600"/>
          </a:xfrm>
          <a:prstGeom prst="rect">
            <a:avLst/>
          </a:prstGeom>
          <a:noFill/>
          <a:ln w="0">
            <a:noFill/>
            <a:miter lim="800000"/>
            <a:headEnd/>
            <a:tailEnd/>
          </a:ln>
        </p:spPr>
        <p:txBody>
          <a:bodyPr vert="horz" wrap="square" lIns="0" tIns="0" rIns="0" bIns="0" numCol="1" anchor="ctr" anchorCtr="0" compatLnSpc="1">
            <a:prstTxWarp prst="textNoShape">
              <a:avLst/>
            </a:prstTxWarp>
            <a:no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pPr algn="ctr">
              <a:tabLst>
                <a:tab pos="0" algn="l"/>
              </a:tabLst>
            </a:pPr>
            <a:r>
              <a:rPr lang="en-US" sz="4400" b="1" kern="0" spc="-1" dirty="0">
                <a:solidFill>
                  <a:srgbClr val="EEEEEE"/>
                </a:solidFill>
                <a:latin typeface="Calibri"/>
              </a:rPr>
              <a:t>“Scouting America”</a:t>
            </a:r>
            <a:endParaRPr lang="en-US" sz="4400" kern="0" spc="-1" dirty="0">
              <a:solidFill>
                <a:srgbClr val="FFFFFF"/>
              </a:solidFill>
              <a:latin typeface="Arial"/>
            </a:endParaRPr>
          </a:p>
        </p:txBody>
      </p:sp>
      <p:sp>
        <p:nvSpPr>
          <p:cNvPr id="3" name="PlaceHolder 1">
            <a:extLst>
              <a:ext uri="{FF2B5EF4-FFF2-40B4-BE49-F238E27FC236}">
                <a16:creationId xmlns:a16="http://schemas.microsoft.com/office/drawing/2014/main" id="{D54F62C6-B774-800A-744E-40045CD72893}"/>
              </a:ext>
            </a:extLst>
          </p:cNvPr>
          <p:cNvSpPr txBox="1">
            <a:spLocks/>
          </p:cNvSpPr>
          <p:nvPr/>
        </p:nvSpPr>
        <p:spPr>
          <a:xfrm>
            <a:off x="923092" y="3501314"/>
            <a:ext cx="8220908" cy="857806"/>
          </a:xfrm>
          <a:prstGeom prst="rect">
            <a:avLst/>
          </a:prstGeom>
          <a:noFill/>
          <a:ln w="0">
            <a:noFill/>
          </a:ln>
        </p:spPr>
        <p:txBody>
          <a:bodyPr lIns="0" tIns="0" rIns="0" bIns="0" anchor="ctr">
            <a:noAutofit/>
          </a:bodyPr>
          <a:lstStyle>
            <a:lvl1pPr algn="ctr" rtl="0" eaLnBrk="0" fontAlgn="base" hangingPunct="0">
              <a:spcBef>
                <a:spcPct val="0"/>
              </a:spcBef>
              <a:spcAft>
                <a:spcPct val="0"/>
              </a:spcAft>
              <a:defRPr sz="28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pPr>
              <a:tabLst>
                <a:tab pos="0" algn="l"/>
              </a:tabLst>
            </a:pPr>
            <a:r>
              <a:rPr lang="en-US" sz="2398" b="1" kern="0" spc="-1" dirty="0">
                <a:solidFill>
                  <a:srgbClr val="FFFFFF"/>
                </a:solidFill>
                <a:latin typeface="Arial"/>
              </a:rPr>
              <a:t>So How Do We Send this over the Radio?</a:t>
            </a:r>
            <a:endParaRPr lang="en-US" sz="2398" kern="0" spc="-1" dirty="0">
              <a:solidFill>
                <a:srgbClr val="FFFFFF"/>
              </a:solidFill>
              <a:latin typeface="Arial"/>
            </a:endParaRPr>
          </a:p>
        </p:txBody>
      </p:sp>
      <p:sp>
        <p:nvSpPr>
          <p:cNvPr id="4" name="Slide Number Placeholder 2">
            <a:extLst>
              <a:ext uri="{FF2B5EF4-FFF2-40B4-BE49-F238E27FC236}">
                <a16:creationId xmlns:a16="http://schemas.microsoft.com/office/drawing/2014/main" id="{987BA7A8-EF6A-77FF-378D-5C964E411788}"/>
              </a:ext>
            </a:extLst>
          </p:cNvPr>
          <p:cNvSpPr txBox="1">
            <a:spLocks/>
          </p:cNvSpPr>
          <p:nvPr/>
        </p:nvSpPr>
        <p:spPr>
          <a:xfrm>
            <a:off x="7722140" y="4640424"/>
            <a:ext cx="942692" cy="342575"/>
          </a:xfrm>
          <a:prstGeom prst="rect">
            <a:avLst/>
          </a:prstGeom>
        </p:spPr>
        <p:txBody>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defRPr/>
            </a:pPr>
            <a:r>
              <a:rPr lang="en-US" sz="1200" dirty="0">
                <a:solidFill>
                  <a:schemeClr val="bg1"/>
                </a:solidFill>
                <a:latin typeface="Calibri" panose="020F0502020204030204" pitchFamily="34" charset="0"/>
                <a:cs typeface="Calibri" panose="020F0502020204030204" pitchFamily="34" charset="0"/>
              </a:rPr>
              <a:t>SLIDE </a:t>
            </a:r>
            <a:fld id="{7DE08B2E-D59F-498D-8D62-ABBAFDFFC21C}" type="slidenum">
              <a:rPr lang="en-US" sz="1200" smtClean="0">
                <a:solidFill>
                  <a:schemeClr val="bg1"/>
                </a:solidFill>
                <a:latin typeface="Calibri" panose="020F0502020204030204" pitchFamily="34" charset="0"/>
                <a:cs typeface="Calibri" panose="020F0502020204030204" pitchFamily="34" charset="0"/>
              </a:rPr>
              <a:pPr>
                <a:defRPr/>
              </a:pPr>
              <a:t>50</a:t>
            </a:fld>
            <a:endParaRPr lang="en-US" sz="1200"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49D5935-491A-6DF3-2FAA-CF0A2EF2DDB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1CF3F-237B-7225-7359-5FD85F7BA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60877-5783-9915-D642-24B9EB912FD2}"/>
              </a:ext>
            </a:extLst>
          </p:cNvPr>
          <p:cNvSpPr>
            <a:spLocks noGrp="1"/>
          </p:cNvSpPr>
          <p:nvPr>
            <p:ph type="title"/>
          </p:nvPr>
        </p:nvSpPr>
        <p:spPr/>
        <p:txBody>
          <a:bodyPr/>
          <a:lstStyle/>
          <a:p>
            <a:r>
              <a:rPr lang="en-US" dirty="0"/>
              <a:t>Req. 4b.:  Digital Signals</a:t>
            </a:r>
          </a:p>
        </p:txBody>
      </p:sp>
      <p:sp>
        <p:nvSpPr>
          <p:cNvPr id="3" name="Slide Number Placeholder 2">
            <a:extLst>
              <a:ext uri="{FF2B5EF4-FFF2-40B4-BE49-F238E27FC236}">
                <a16:creationId xmlns:a16="http://schemas.microsoft.com/office/drawing/2014/main" id="{76EB1E1C-9414-6E29-0140-6A793924F08C}"/>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51</a:t>
            </a:fld>
            <a:endParaRPr lang="en-US" dirty="0">
              <a:solidFill>
                <a:schemeClr val="bg1"/>
              </a:solidFill>
            </a:endParaRPr>
          </a:p>
        </p:txBody>
      </p:sp>
      <p:sp>
        <p:nvSpPr>
          <p:cNvPr id="18" name="TextBox 17">
            <a:extLst>
              <a:ext uri="{FF2B5EF4-FFF2-40B4-BE49-F238E27FC236}">
                <a16:creationId xmlns:a16="http://schemas.microsoft.com/office/drawing/2014/main" id="{A03E43A2-B1B2-9A3A-D581-21BD659C865A}"/>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26" name="Group 25">
            <a:extLst>
              <a:ext uri="{FF2B5EF4-FFF2-40B4-BE49-F238E27FC236}">
                <a16:creationId xmlns:a16="http://schemas.microsoft.com/office/drawing/2014/main" id="{ACF353CA-B678-6DE9-FF7F-D773A5F3CA8C}"/>
              </a:ext>
            </a:extLst>
          </p:cNvPr>
          <p:cNvGrpSpPr/>
          <p:nvPr/>
        </p:nvGrpSpPr>
        <p:grpSpPr>
          <a:xfrm>
            <a:off x="1063937" y="547506"/>
            <a:ext cx="7691428" cy="1800588"/>
            <a:chOff x="957257" y="465503"/>
            <a:chExt cx="7691428" cy="2097086"/>
          </a:xfrm>
        </p:grpSpPr>
        <p:grpSp>
          <p:nvGrpSpPr>
            <p:cNvPr id="27" name="Group 26">
              <a:extLst>
                <a:ext uri="{FF2B5EF4-FFF2-40B4-BE49-F238E27FC236}">
                  <a16:creationId xmlns:a16="http://schemas.microsoft.com/office/drawing/2014/main" id="{13CE7D81-E7A3-8309-87E3-597D0F62FD3B}"/>
                </a:ext>
              </a:extLst>
            </p:cNvPr>
            <p:cNvGrpSpPr/>
            <p:nvPr/>
          </p:nvGrpSpPr>
          <p:grpSpPr>
            <a:xfrm>
              <a:off x="957257" y="465503"/>
              <a:ext cx="5129195" cy="2078024"/>
              <a:chOff x="957257" y="465503"/>
              <a:chExt cx="5129195" cy="2078024"/>
            </a:xfrm>
          </p:grpSpPr>
          <p:grpSp>
            <p:nvGrpSpPr>
              <p:cNvPr id="56" name="Group 55">
                <a:extLst>
                  <a:ext uri="{FF2B5EF4-FFF2-40B4-BE49-F238E27FC236}">
                    <a16:creationId xmlns:a16="http://schemas.microsoft.com/office/drawing/2014/main" id="{C17ECD89-E843-C781-B018-F8C7D94D12AA}"/>
                  </a:ext>
                </a:extLst>
              </p:cNvPr>
              <p:cNvGrpSpPr/>
              <p:nvPr/>
            </p:nvGrpSpPr>
            <p:grpSpPr>
              <a:xfrm>
                <a:off x="957257" y="465503"/>
                <a:ext cx="2562231" cy="2058987"/>
                <a:chOff x="957256" y="465503"/>
                <a:chExt cx="16330777" cy="2058987"/>
              </a:xfrm>
            </p:grpSpPr>
            <p:grpSp>
              <p:nvGrpSpPr>
                <p:cNvPr id="85" name="Group 84">
                  <a:extLst>
                    <a:ext uri="{FF2B5EF4-FFF2-40B4-BE49-F238E27FC236}">
                      <a16:creationId xmlns:a16="http://schemas.microsoft.com/office/drawing/2014/main" id="{8A59D7DE-8EC2-30CB-6865-E59D1A17D1D1}"/>
                    </a:ext>
                  </a:extLst>
                </p:cNvPr>
                <p:cNvGrpSpPr/>
                <p:nvPr/>
              </p:nvGrpSpPr>
              <p:grpSpPr>
                <a:xfrm>
                  <a:off x="957256" y="471853"/>
                  <a:ext cx="8163884" cy="2052637"/>
                  <a:chOff x="957256" y="471853"/>
                  <a:chExt cx="8163884" cy="2052637"/>
                </a:xfrm>
              </p:grpSpPr>
              <p:sp>
                <p:nvSpPr>
                  <p:cNvPr id="100" name="Freeform 99">
                    <a:extLst>
                      <a:ext uri="{FF2B5EF4-FFF2-40B4-BE49-F238E27FC236}">
                        <a16:creationId xmlns:a16="http://schemas.microsoft.com/office/drawing/2014/main" id="{322666DF-5B96-EB26-215E-2B48AAAA11F1}"/>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a:extLst>
                      <a:ext uri="{FF2B5EF4-FFF2-40B4-BE49-F238E27FC236}">
                        <a16:creationId xmlns:a16="http://schemas.microsoft.com/office/drawing/2014/main" id="{2FB395E6-490A-9DAB-8972-594B0D6E39B9}"/>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a:extLst>
                      <a:ext uri="{FF2B5EF4-FFF2-40B4-BE49-F238E27FC236}">
                        <a16:creationId xmlns:a16="http://schemas.microsoft.com/office/drawing/2014/main" id="{46B40399-6C99-BF5C-FC9D-DD2ED7EAD896}"/>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a:extLst>
                      <a:ext uri="{FF2B5EF4-FFF2-40B4-BE49-F238E27FC236}">
                        <a16:creationId xmlns:a16="http://schemas.microsoft.com/office/drawing/2014/main" id="{52B0B842-4D6A-286F-2D11-9DE405FDB66A}"/>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a:extLst>
                      <a:ext uri="{FF2B5EF4-FFF2-40B4-BE49-F238E27FC236}">
                        <a16:creationId xmlns:a16="http://schemas.microsoft.com/office/drawing/2014/main" id="{E4A59AB2-48DC-1C58-6AF6-8D6172FD7FC8}"/>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a:extLst>
                      <a:ext uri="{FF2B5EF4-FFF2-40B4-BE49-F238E27FC236}">
                        <a16:creationId xmlns:a16="http://schemas.microsoft.com/office/drawing/2014/main" id="{CA098DD7-7F57-5D57-706D-1AC77CDAC070}"/>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a:extLst>
                      <a:ext uri="{FF2B5EF4-FFF2-40B4-BE49-F238E27FC236}">
                        <a16:creationId xmlns:a16="http://schemas.microsoft.com/office/drawing/2014/main" id="{BB38B28C-EC71-F2DB-3B30-A2DF7C3A8A17}"/>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a:extLst>
                      <a:ext uri="{FF2B5EF4-FFF2-40B4-BE49-F238E27FC236}">
                        <a16:creationId xmlns:a16="http://schemas.microsoft.com/office/drawing/2014/main" id="{2387A454-86CB-AA04-03D1-A2AD89E8C23B}"/>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a:extLst>
                      <a:ext uri="{FF2B5EF4-FFF2-40B4-BE49-F238E27FC236}">
                        <a16:creationId xmlns:a16="http://schemas.microsoft.com/office/drawing/2014/main" id="{015BE6A5-E4E0-2D98-2124-EFD466AAFA02}"/>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9" name="Freeform 108">
                    <a:extLst>
                      <a:ext uri="{FF2B5EF4-FFF2-40B4-BE49-F238E27FC236}">
                        <a16:creationId xmlns:a16="http://schemas.microsoft.com/office/drawing/2014/main" id="{E06DC27F-5666-64BE-74F3-600A13AD06DD}"/>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0" name="Freeform 109">
                    <a:extLst>
                      <a:ext uri="{FF2B5EF4-FFF2-40B4-BE49-F238E27FC236}">
                        <a16:creationId xmlns:a16="http://schemas.microsoft.com/office/drawing/2014/main" id="{F55553FB-E323-AA41-A3DF-C49B81EBB530}"/>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a:extLst>
                      <a:ext uri="{FF2B5EF4-FFF2-40B4-BE49-F238E27FC236}">
                        <a16:creationId xmlns:a16="http://schemas.microsoft.com/office/drawing/2014/main" id="{22718B9B-80A0-4AC4-D205-BF1242BFA54B}"/>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6" name="Group 85">
                  <a:extLst>
                    <a:ext uri="{FF2B5EF4-FFF2-40B4-BE49-F238E27FC236}">
                      <a16:creationId xmlns:a16="http://schemas.microsoft.com/office/drawing/2014/main" id="{60211EE7-CEE3-A3ED-699B-0817C0FAAC49}"/>
                    </a:ext>
                  </a:extLst>
                </p:cNvPr>
                <p:cNvGrpSpPr/>
                <p:nvPr/>
              </p:nvGrpSpPr>
              <p:grpSpPr>
                <a:xfrm>
                  <a:off x="9124149" y="465503"/>
                  <a:ext cx="8163884" cy="2052637"/>
                  <a:chOff x="957256" y="471853"/>
                  <a:chExt cx="8163884" cy="2052637"/>
                </a:xfrm>
              </p:grpSpPr>
              <p:sp>
                <p:nvSpPr>
                  <p:cNvPr id="88" name="Freeform 87">
                    <a:extLst>
                      <a:ext uri="{FF2B5EF4-FFF2-40B4-BE49-F238E27FC236}">
                        <a16:creationId xmlns:a16="http://schemas.microsoft.com/office/drawing/2014/main" id="{BAD1FAF7-4309-DE11-1C48-0ECDA63B0C81}"/>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9" name="Freeform 88">
                    <a:extLst>
                      <a:ext uri="{FF2B5EF4-FFF2-40B4-BE49-F238E27FC236}">
                        <a16:creationId xmlns:a16="http://schemas.microsoft.com/office/drawing/2014/main" id="{0F2BC51C-9A27-2B50-CFE2-2FFD6F3B5E40}"/>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a:extLst>
                      <a:ext uri="{FF2B5EF4-FFF2-40B4-BE49-F238E27FC236}">
                        <a16:creationId xmlns:a16="http://schemas.microsoft.com/office/drawing/2014/main" id="{8EE14CFC-A2FA-90AE-5220-35DA61BE4914}"/>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a:extLst>
                      <a:ext uri="{FF2B5EF4-FFF2-40B4-BE49-F238E27FC236}">
                        <a16:creationId xmlns:a16="http://schemas.microsoft.com/office/drawing/2014/main" id="{8C2D818C-BD70-FA34-69B4-4B03F51335FB}"/>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a:extLst>
                      <a:ext uri="{FF2B5EF4-FFF2-40B4-BE49-F238E27FC236}">
                        <a16:creationId xmlns:a16="http://schemas.microsoft.com/office/drawing/2014/main" id="{F39B332F-4F81-B63E-5C4F-BC8A0A45FD90}"/>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a:extLst>
                      <a:ext uri="{FF2B5EF4-FFF2-40B4-BE49-F238E27FC236}">
                        <a16:creationId xmlns:a16="http://schemas.microsoft.com/office/drawing/2014/main" id="{1BC0707D-06D4-A114-95CF-04962AE76758}"/>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a:extLst>
                      <a:ext uri="{FF2B5EF4-FFF2-40B4-BE49-F238E27FC236}">
                        <a16:creationId xmlns:a16="http://schemas.microsoft.com/office/drawing/2014/main" id="{6AEA6618-19BD-61DD-16E4-6256818B6FB4}"/>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a:extLst>
                      <a:ext uri="{FF2B5EF4-FFF2-40B4-BE49-F238E27FC236}">
                        <a16:creationId xmlns:a16="http://schemas.microsoft.com/office/drawing/2014/main" id="{87CCFF4B-14EA-3ED9-C558-51FF478B9667}"/>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a:extLst>
                      <a:ext uri="{FF2B5EF4-FFF2-40B4-BE49-F238E27FC236}">
                        <a16:creationId xmlns:a16="http://schemas.microsoft.com/office/drawing/2014/main" id="{34B067C5-6527-98B8-6B51-9259BFF391C9}"/>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a:extLst>
                      <a:ext uri="{FF2B5EF4-FFF2-40B4-BE49-F238E27FC236}">
                        <a16:creationId xmlns:a16="http://schemas.microsoft.com/office/drawing/2014/main" id="{E54BD495-841C-7F7F-0DBC-55C4F96088EF}"/>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a:extLst>
                      <a:ext uri="{FF2B5EF4-FFF2-40B4-BE49-F238E27FC236}">
                        <a16:creationId xmlns:a16="http://schemas.microsoft.com/office/drawing/2014/main" id="{F692354B-74B7-81A7-34BC-99686A88F4B6}"/>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a:extLst>
                      <a:ext uri="{FF2B5EF4-FFF2-40B4-BE49-F238E27FC236}">
                        <a16:creationId xmlns:a16="http://schemas.microsoft.com/office/drawing/2014/main" id="{F1A47699-A778-89DE-2267-C976C4E844AD}"/>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87" name="Straight Connector 86">
                  <a:extLst>
                    <a:ext uri="{FF2B5EF4-FFF2-40B4-BE49-F238E27FC236}">
                      <a16:creationId xmlns:a16="http://schemas.microsoft.com/office/drawing/2014/main" id="{CAFEDC10-BBA3-6F75-883E-FBF667B16568}"/>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nvGrpSpPr>
              <p:cNvPr id="57" name="Group 56">
                <a:extLst>
                  <a:ext uri="{FF2B5EF4-FFF2-40B4-BE49-F238E27FC236}">
                    <a16:creationId xmlns:a16="http://schemas.microsoft.com/office/drawing/2014/main" id="{E106BB89-D7D9-09CB-75BD-0E40217F9BFB}"/>
                  </a:ext>
                </a:extLst>
              </p:cNvPr>
              <p:cNvGrpSpPr/>
              <p:nvPr/>
            </p:nvGrpSpPr>
            <p:grpSpPr>
              <a:xfrm>
                <a:off x="3524221" y="484540"/>
                <a:ext cx="2562231" cy="2058987"/>
                <a:chOff x="957256" y="465503"/>
                <a:chExt cx="16330777" cy="2058987"/>
              </a:xfrm>
            </p:grpSpPr>
            <p:grpSp>
              <p:nvGrpSpPr>
                <p:cNvPr id="58" name="Group 57">
                  <a:extLst>
                    <a:ext uri="{FF2B5EF4-FFF2-40B4-BE49-F238E27FC236}">
                      <a16:creationId xmlns:a16="http://schemas.microsoft.com/office/drawing/2014/main" id="{97CA6584-A9F0-5928-2F13-51C436084A37}"/>
                    </a:ext>
                  </a:extLst>
                </p:cNvPr>
                <p:cNvGrpSpPr/>
                <p:nvPr/>
              </p:nvGrpSpPr>
              <p:grpSpPr>
                <a:xfrm>
                  <a:off x="957256" y="471853"/>
                  <a:ext cx="8163884" cy="2052637"/>
                  <a:chOff x="957256" y="471853"/>
                  <a:chExt cx="8163884" cy="2052637"/>
                </a:xfrm>
              </p:grpSpPr>
              <p:sp>
                <p:nvSpPr>
                  <p:cNvPr id="73" name="Freeform 72">
                    <a:extLst>
                      <a:ext uri="{FF2B5EF4-FFF2-40B4-BE49-F238E27FC236}">
                        <a16:creationId xmlns:a16="http://schemas.microsoft.com/office/drawing/2014/main" id="{A47FCDBA-76BE-8A7B-38F8-8B63441821E2}"/>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a:extLst>
                      <a:ext uri="{FF2B5EF4-FFF2-40B4-BE49-F238E27FC236}">
                        <a16:creationId xmlns:a16="http://schemas.microsoft.com/office/drawing/2014/main" id="{652D8AEC-807B-69CF-9BBE-148CFBC10BCA}"/>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a:extLst>
                      <a:ext uri="{FF2B5EF4-FFF2-40B4-BE49-F238E27FC236}">
                        <a16:creationId xmlns:a16="http://schemas.microsoft.com/office/drawing/2014/main" id="{8CCC4D78-7794-E533-B1C8-304EFCC30A15}"/>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a:extLst>
                      <a:ext uri="{FF2B5EF4-FFF2-40B4-BE49-F238E27FC236}">
                        <a16:creationId xmlns:a16="http://schemas.microsoft.com/office/drawing/2014/main" id="{8F3BA71F-E2AD-AB85-A807-8D9F014E39E1}"/>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a:extLst>
                      <a:ext uri="{FF2B5EF4-FFF2-40B4-BE49-F238E27FC236}">
                        <a16:creationId xmlns:a16="http://schemas.microsoft.com/office/drawing/2014/main" id="{A5C8DA38-B978-95D5-3E5A-A3ACA0DB629C}"/>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a:extLst>
                      <a:ext uri="{FF2B5EF4-FFF2-40B4-BE49-F238E27FC236}">
                        <a16:creationId xmlns:a16="http://schemas.microsoft.com/office/drawing/2014/main" id="{BA0E9EEE-4734-03CE-F9DC-9009B853C33D}"/>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a:extLst>
                      <a:ext uri="{FF2B5EF4-FFF2-40B4-BE49-F238E27FC236}">
                        <a16:creationId xmlns:a16="http://schemas.microsoft.com/office/drawing/2014/main" id="{A5358297-3CB9-BFD7-2924-B93EE60ED205}"/>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a:extLst>
                      <a:ext uri="{FF2B5EF4-FFF2-40B4-BE49-F238E27FC236}">
                        <a16:creationId xmlns:a16="http://schemas.microsoft.com/office/drawing/2014/main" id="{BBAB2275-DCEF-D147-71F1-0AE67EA59515}"/>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a:extLst>
                      <a:ext uri="{FF2B5EF4-FFF2-40B4-BE49-F238E27FC236}">
                        <a16:creationId xmlns:a16="http://schemas.microsoft.com/office/drawing/2014/main" id="{32892F98-6308-F261-8B47-BC6826BAF4CF}"/>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a:extLst>
                      <a:ext uri="{FF2B5EF4-FFF2-40B4-BE49-F238E27FC236}">
                        <a16:creationId xmlns:a16="http://schemas.microsoft.com/office/drawing/2014/main" id="{F7CEBEFC-398B-B485-23AB-833395D2F209}"/>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a:extLst>
                      <a:ext uri="{FF2B5EF4-FFF2-40B4-BE49-F238E27FC236}">
                        <a16:creationId xmlns:a16="http://schemas.microsoft.com/office/drawing/2014/main" id="{629FE865-663F-D61C-2253-B28FC99128A9}"/>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a:extLst>
                      <a:ext uri="{FF2B5EF4-FFF2-40B4-BE49-F238E27FC236}">
                        <a16:creationId xmlns:a16="http://schemas.microsoft.com/office/drawing/2014/main" id="{59A50C0F-B90B-1376-BC37-3616E63638CC}"/>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9" name="Group 58">
                  <a:extLst>
                    <a:ext uri="{FF2B5EF4-FFF2-40B4-BE49-F238E27FC236}">
                      <a16:creationId xmlns:a16="http://schemas.microsoft.com/office/drawing/2014/main" id="{34906F16-2336-4220-CE1E-BFE9987ED80C}"/>
                    </a:ext>
                  </a:extLst>
                </p:cNvPr>
                <p:cNvGrpSpPr/>
                <p:nvPr/>
              </p:nvGrpSpPr>
              <p:grpSpPr>
                <a:xfrm>
                  <a:off x="9124149" y="465503"/>
                  <a:ext cx="8163884" cy="2052637"/>
                  <a:chOff x="957256" y="471853"/>
                  <a:chExt cx="8163884" cy="2052637"/>
                </a:xfrm>
              </p:grpSpPr>
              <p:sp>
                <p:nvSpPr>
                  <p:cNvPr id="61" name="Freeform 60">
                    <a:extLst>
                      <a:ext uri="{FF2B5EF4-FFF2-40B4-BE49-F238E27FC236}">
                        <a16:creationId xmlns:a16="http://schemas.microsoft.com/office/drawing/2014/main" id="{065841AE-BD70-FA63-6212-1D1A19F3CAD2}"/>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a:extLst>
                      <a:ext uri="{FF2B5EF4-FFF2-40B4-BE49-F238E27FC236}">
                        <a16:creationId xmlns:a16="http://schemas.microsoft.com/office/drawing/2014/main" id="{CE1F8D16-E6BC-CD2F-2225-49978DAC41E6}"/>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a:extLst>
                      <a:ext uri="{FF2B5EF4-FFF2-40B4-BE49-F238E27FC236}">
                        <a16:creationId xmlns:a16="http://schemas.microsoft.com/office/drawing/2014/main" id="{59A0767A-A62B-81EB-C45A-B2D5BB2CA8C0}"/>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a:extLst>
                      <a:ext uri="{FF2B5EF4-FFF2-40B4-BE49-F238E27FC236}">
                        <a16:creationId xmlns:a16="http://schemas.microsoft.com/office/drawing/2014/main" id="{A2854FAF-C950-460A-3E9A-22D595BCD2B6}"/>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a:extLst>
                      <a:ext uri="{FF2B5EF4-FFF2-40B4-BE49-F238E27FC236}">
                        <a16:creationId xmlns:a16="http://schemas.microsoft.com/office/drawing/2014/main" id="{4242C3CD-9A2A-49B9-5AF3-BF720DE995EF}"/>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a:extLst>
                      <a:ext uri="{FF2B5EF4-FFF2-40B4-BE49-F238E27FC236}">
                        <a16:creationId xmlns:a16="http://schemas.microsoft.com/office/drawing/2014/main" id="{FDD59D27-93D1-B748-0011-26D3A6D9B8DF}"/>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a:extLst>
                      <a:ext uri="{FF2B5EF4-FFF2-40B4-BE49-F238E27FC236}">
                        <a16:creationId xmlns:a16="http://schemas.microsoft.com/office/drawing/2014/main" id="{6EE59D84-14F7-1DD2-396E-3A97E5B27963}"/>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a:extLst>
                      <a:ext uri="{FF2B5EF4-FFF2-40B4-BE49-F238E27FC236}">
                        <a16:creationId xmlns:a16="http://schemas.microsoft.com/office/drawing/2014/main" id="{5A9EE8D7-2DA2-EE91-87F4-E275529F0A54}"/>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a:extLst>
                      <a:ext uri="{FF2B5EF4-FFF2-40B4-BE49-F238E27FC236}">
                        <a16:creationId xmlns:a16="http://schemas.microsoft.com/office/drawing/2014/main" id="{F1F4E20E-E477-92BF-3627-64C461378690}"/>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a:extLst>
                      <a:ext uri="{FF2B5EF4-FFF2-40B4-BE49-F238E27FC236}">
                        <a16:creationId xmlns:a16="http://schemas.microsoft.com/office/drawing/2014/main" id="{F3DE0F90-22FF-2047-6FC5-D5B8A167DF92}"/>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a:extLst>
                      <a:ext uri="{FF2B5EF4-FFF2-40B4-BE49-F238E27FC236}">
                        <a16:creationId xmlns:a16="http://schemas.microsoft.com/office/drawing/2014/main" id="{BEA9001C-E6FA-3E12-64E1-A2C7849B495A}"/>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a:extLst>
                      <a:ext uri="{FF2B5EF4-FFF2-40B4-BE49-F238E27FC236}">
                        <a16:creationId xmlns:a16="http://schemas.microsoft.com/office/drawing/2014/main" id="{C2D5E8F4-BAF9-A4CF-C30B-0369405BAA7B}"/>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60" name="Straight Connector 59">
                  <a:extLst>
                    <a:ext uri="{FF2B5EF4-FFF2-40B4-BE49-F238E27FC236}">
                      <a16:creationId xmlns:a16="http://schemas.microsoft.com/office/drawing/2014/main" id="{2D78E743-D194-E62E-6216-3A0C85C7CB57}"/>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grpSp>
          <p:nvGrpSpPr>
            <p:cNvPr id="28" name="Group 27">
              <a:extLst>
                <a:ext uri="{FF2B5EF4-FFF2-40B4-BE49-F238E27FC236}">
                  <a16:creationId xmlns:a16="http://schemas.microsoft.com/office/drawing/2014/main" id="{8094C9FA-D14A-2EE5-ED73-B4C8C50BD08F}"/>
                </a:ext>
              </a:extLst>
            </p:cNvPr>
            <p:cNvGrpSpPr/>
            <p:nvPr/>
          </p:nvGrpSpPr>
          <p:grpSpPr>
            <a:xfrm>
              <a:off x="6086454" y="503602"/>
              <a:ext cx="2562231" cy="2058987"/>
              <a:chOff x="957256" y="465503"/>
              <a:chExt cx="16330777" cy="2058987"/>
            </a:xfrm>
          </p:grpSpPr>
          <p:grpSp>
            <p:nvGrpSpPr>
              <p:cNvPr id="29" name="Group 28">
                <a:extLst>
                  <a:ext uri="{FF2B5EF4-FFF2-40B4-BE49-F238E27FC236}">
                    <a16:creationId xmlns:a16="http://schemas.microsoft.com/office/drawing/2014/main" id="{9B2D04D7-8490-FD39-5719-7E0694F0E7AE}"/>
                  </a:ext>
                </a:extLst>
              </p:cNvPr>
              <p:cNvGrpSpPr/>
              <p:nvPr/>
            </p:nvGrpSpPr>
            <p:grpSpPr>
              <a:xfrm>
                <a:off x="957256" y="471853"/>
                <a:ext cx="8163884" cy="2052637"/>
                <a:chOff x="957256" y="471853"/>
                <a:chExt cx="8163884" cy="2052637"/>
              </a:xfrm>
            </p:grpSpPr>
            <p:sp>
              <p:nvSpPr>
                <p:cNvPr id="44" name="Freeform 43">
                  <a:extLst>
                    <a:ext uri="{FF2B5EF4-FFF2-40B4-BE49-F238E27FC236}">
                      <a16:creationId xmlns:a16="http://schemas.microsoft.com/office/drawing/2014/main" id="{4811F9AC-78A8-8631-6A5C-CA3635A6220E}"/>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a:extLst>
                    <a:ext uri="{FF2B5EF4-FFF2-40B4-BE49-F238E27FC236}">
                      <a16:creationId xmlns:a16="http://schemas.microsoft.com/office/drawing/2014/main" id="{9052FA3C-B334-DF96-0D89-4D1A60841102}"/>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6" name="Freeform 45">
                  <a:extLst>
                    <a:ext uri="{FF2B5EF4-FFF2-40B4-BE49-F238E27FC236}">
                      <a16:creationId xmlns:a16="http://schemas.microsoft.com/office/drawing/2014/main" id="{FEA09152-64FD-A9C9-16DD-A713DCE29884}"/>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a:extLst>
                    <a:ext uri="{FF2B5EF4-FFF2-40B4-BE49-F238E27FC236}">
                      <a16:creationId xmlns:a16="http://schemas.microsoft.com/office/drawing/2014/main" id="{A31C4AFC-B25D-632B-66CF-EDBF562528E0}"/>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a:extLst>
                    <a:ext uri="{FF2B5EF4-FFF2-40B4-BE49-F238E27FC236}">
                      <a16:creationId xmlns:a16="http://schemas.microsoft.com/office/drawing/2014/main" id="{E3F0C9C5-A9FD-DFA2-1AE2-65A93556F4F4}"/>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a:extLst>
                    <a:ext uri="{FF2B5EF4-FFF2-40B4-BE49-F238E27FC236}">
                      <a16:creationId xmlns:a16="http://schemas.microsoft.com/office/drawing/2014/main" id="{BD34F639-2781-0187-D874-63321D803F71}"/>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a:extLst>
                    <a:ext uri="{FF2B5EF4-FFF2-40B4-BE49-F238E27FC236}">
                      <a16:creationId xmlns:a16="http://schemas.microsoft.com/office/drawing/2014/main" id="{E668151E-BE0E-66D6-12BB-8E3E65BBD14F}"/>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a:extLst>
                    <a:ext uri="{FF2B5EF4-FFF2-40B4-BE49-F238E27FC236}">
                      <a16:creationId xmlns:a16="http://schemas.microsoft.com/office/drawing/2014/main" id="{E136758B-ECEF-4C5A-A488-57C45895793A}"/>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a:extLst>
                    <a:ext uri="{FF2B5EF4-FFF2-40B4-BE49-F238E27FC236}">
                      <a16:creationId xmlns:a16="http://schemas.microsoft.com/office/drawing/2014/main" id="{D70A1179-D51B-9AA6-57CD-D6440343D80B}"/>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a:extLst>
                    <a:ext uri="{FF2B5EF4-FFF2-40B4-BE49-F238E27FC236}">
                      <a16:creationId xmlns:a16="http://schemas.microsoft.com/office/drawing/2014/main" id="{C699A626-349C-34A0-7C9F-8720018DB25D}"/>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a:extLst>
                    <a:ext uri="{FF2B5EF4-FFF2-40B4-BE49-F238E27FC236}">
                      <a16:creationId xmlns:a16="http://schemas.microsoft.com/office/drawing/2014/main" id="{B923524C-52D4-F216-A883-BE0479EB5F4D}"/>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a:extLst>
                    <a:ext uri="{FF2B5EF4-FFF2-40B4-BE49-F238E27FC236}">
                      <a16:creationId xmlns:a16="http://schemas.microsoft.com/office/drawing/2014/main" id="{A94248B6-E416-FBB9-C248-04C5F751FEEF}"/>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0" name="Group 29">
                <a:extLst>
                  <a:ext uri="{FF2B5EF4-FFF2-40B4-BE49-F238E27FC236}">
                    <a16:creationId xmlns:a16="http://schemas.microsoft.com/office/drawing/2014/main" id="{385C9CB3-F215-8549-FCC3-C5FE4CC6D324}"/>
                  </a:ext>
                </a:extLst>
              </p:cNvPr>
              <p:cNvGrpSpPr/>
              <p:nvPr/>
            </p:nvGrpSpPr>
            <p:grpSpPr>
              <a:xfrm>
                <a:off x="9124149" y="465503"/>
                <a:ext cx="8163884" cy="2052637"/>
                <a:chOff x="957256" y="471853"/>
                <a:chExt cx="8163884" cy="2052637"/>
              </a:xfrm>
            </p:grpSpPr>
            <p:sp>
              <p:nvSpPr>
                <p:cNvPr id="32" name="Freeform 31">
                  <a:extLst>
                    <a:ext uri="{FF2B5EF4-FFF2-40B4-BE49-F238E27FC236}">
                      <a16:creationId xmlns:a16="http://schemas.microsoft.com/office/drawing/2014/main" id="{F176A5AF-32EA-43B5-A62E-122CBFAE3CA4}"/>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Freeform 32">
                  <a:extLst>
                    <a:ext uri="{FF2B5EF4-FFF2-40B4-BE49-F238E27FC236}">
                      <a16:creationId xmlns:a16="http://schemas.microsoft.com/office/drawing/2014/main" id="{2F60F9D5-1F29-FF61-697A-C57BC40A8C30}"/>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 name="Freeform 33">
                  <a:extLst>
                    <a:ext uri="{FF2B5EF4-FFF2-40B4-BE49-F238E27FC236}">
                      <a16:creationId xmlns:a16="http://schemas.microsoft.com/office/drawing/2014/main" id="{08B57CBE-EEC3-705F-36CF-DCE5F9F59792}"/>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 name="Freeform 34">
                  <a:extLst>
                    <a:ext uri="{FF2B5EF4-FFF2-40B4-BE49-F238E27FC236}">
                      <a16:creationId xmlns:a16="http://schemas.microsoft.com/office/drawing/2014/main" id="{C6AC1C77-9A37-8780-C0A9-B56D5DCCE30C}"/>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Freeform 35">
                  <a:extLst>
                    <a:ext uri="{FF2B5EF4-FFF2-40B4-BE49-F238E27FC236}">
                      <a16:creationId xmlns:a16="http://schemas.microsoft.com/office/drawing/2014/main" id="{E7BA4C84-40BB-B02B-6846-6F46B2F6617B}"/>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Freeform 36">
                  <a:extLst>
                    <a:ext uri="{FF2B5EF4-FFF2-40B4-BE49-F238E27FC236}">
                      <a16:creationId xmlns:a16="http://schemas.microsoft.com/office/drawing/2014/main" id="{868D3D5B-86E6-3646-4004-193F96232A76}"/>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Freeform 37">
                  <a:extLst>
                    <a:ext uri="{FF2B5EF4-FFF2-40B4-BE49-F238E27FC236}">
                      <a16:creationId xmlns:a16="http://schemas.microsoft.com/office/drawing/2014/main" id="{F90941F0-A58E-23E5-BA72-0ABB1C040B35}"/>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a:extLst>
                    <a:ext uri="{FF2B5EF4-FFF2-40B4-BE49-F238E27FC236}">
                      <a16:creationId xmlns:a16="http://schemas.microsoft.com/office/drawing/2014/main" id="{C1C78305-27FD-8B15-C49F-68BCAA296FF6}"/>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 name="Freeform 39">
                  <a:extLst>
                    <a:ext uri="{FF2B5EF4-FFF2-40B4-BE49-F238E27FC236}">
                      <a16:creationId xmlns:a16="http://schemas.microsoft.com/office/drawing/2014/main" id="{535A6F95-6C54-8C35-1F07-781229ECA958}"/>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 name="Freeform 40">
                  <a:extLst>
                    <a:ext uri="{FF2B5EF4-FFF2-40B4-BE49-F238E27FC236}">
                      <a16:creationId xmlns:a16="http://schemas.microsoft.com/office/drawing/2014/main" id="{E7B7F0D7-E21D-6C5B-DBC2-55B3AA9D6E59}"/>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2" name="Freeform 41">
                  <a:extLst>
                    <a:ext uri="{FF2B5EF4-FFF2-40B4-BE49-F238E27FC236}">
                      <a16:creationId xmlns:a16="http://schemas.microsoft.com/office/drawing/2014/main" id="{9FE7B722-7C3F-41E8-F38B-31C8F046811E}"/>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3" name="Freeform 42">
                  <a:extLst>
                    <a:ext uri="{FF2B5EF4-FFF2-40B4-BE49-F238E27FC236}">
                      <a16:creationId xmlns:a16="http://schemas.microsoft.com/office/drawing/2014/main" id="{643286D3-17A7-7F3A-9B55-682679701366}"/>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31" name="Straight Connector 30">
                <a:extLst>
                  <a:ext uri="{FF2B5EF4-FFF2-40B4-BE49-F238E27FC236}">
                    <a16:creationId xmlns:a16="http://schemas.microsoft.com/office/drawing/2014/main" id="{2C059C84-3F0F-C4FA-69D3-B83F04054268}"/>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sp>
        <p:nvSpPr>
          <p:cNvPr id="4" name="TextBox 3">
            <a:extLst>
              <a:ext uri="{FF2B5EF4-FFF2-40B4-BE49-F238E27FC236}">
                <a16:creationId xmlns:a16="http://schemas.microsoft.com/office/drawing/2014/main" id="{3F0A3DEB-7B12-1BDB-19DE-B82E065F516F}"/>
              </a:ext>
            </a:extLst>
          </p:cNvPr>
          <p:cNvSpPr txBox="1"/>
          <p:nvPr/>
        </p:nvSpPr>
        <p:spPr bwMode="auto">
          <a:xfrm>
            <a:off x="2220686" y="342771"/>
            <a:ext cx="1422184"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CARRIER</a:t>
            </a:r>
          </a:p>
        </p:txBody>
      </p:sp>
    </p:spTree>
    <p:extLst>
      <p:ext uri="{BB962C8B-B14F-4D97-AF65-F5344CB8AC3E}">
        <p14:creationId xmlns:p14="http://schemas.microsoft.com/office/powerpoint/2010/main" val="327096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E086B-C501-DCC9-3F9D-CBA6E818D6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0BCAC7-7EAC-3023-2B43-0631380A060D}"/>
              </a:ext>
            </a:extLst>
          </p:cNvPr>
          <p:cNvSpPr>
            <a:spLocks noGrp="1"/>
          </p:cNvSpPr>
          <p:nvPr>
            <p:ph type="title"/>
          </p:nvPr>
        </p:nvSpPr>
        <p:spPr/>
        <p:txBody>
          <a:bodyPr/>
          <a:lstStyle/>
          <a:p>
            <a:r>
              <a:rPr lang="en-US" dirty="0"/>
              <a:t>Req. 4b.:  Digital Signals</a:t>
            </a:r>
          </a:p>
        </p:txBody>
      </p:sp>
      <p:sp>
        <p:nvSpPr>
          <p:cNvPr id="3" name="Slide Number Placeholder 2">
            <a:extLst>
              <a:ext uri="{FF2B5EF4-FFF2-40B4-BE49-F238E27FC236}">
                <a16:creationId xmlns:a16="http://schemas.microsoft.com/office/drawing/2014/main" id="{FBFAEA1F-3902-B300-36AD-421FBF811D19}"/>
              </a:ext>
            </a:extLst>
          </p:cNvPr>
          <p:cNvSpPr>
            <a:spLocks noGrp="1"/>
          </p:cNvSpPr>
          <p:nvPr>
            <p:ph type="sldNum" sz="quarter" idx="12"/>
          </p:nvPr>
        </p:nvSpPr>
        <p:spPr>
          <a:xfrm>
            <a:off x="6779971" y="4607637"/>
            <a:ext cx="1905000" cy="342575"/>
          </a:xfrm>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52</a:t>
            </a:fld>
            <a:endParaRPr lang="en-US" dirty="0">
              <a:solidFill>
                <a:schemeClr val="bg1"/>
              </a:solidFill>
            </a:endParaRPr>
          </a:p>
        </p:txBody>
      </p:sp>
      <p:sp>
        <p:nvSpPr>
          <p:cNvPr id="18" name="TextBox 17">
            <a:extLst>
              <a:ext uri="{FF2B5EF4-FFF2-40B4-BE49-F238E27FC236}">
                <a16:creationId xmlns:a16="http://schemas.microsoft.com/office/drawing/2014/main" id="{1497CE3A-EFCD-689A-5255-20E4E94890D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26" name="Group 25">
            <a:extLst>
              <a:ext uri="{FF2B5EF4-FFF2-40B4-BE49-F238E27FC236}">
                <a16:creationId xmlns:a16="http://schemas.microsoft.com/office/drawing/2014/main" id="{A8DACF67-195E-3B5F-6746-E74CF872F81E}"/>
              </a:ext>
            </a:extLst>
          </p:cNvPr>
          <p:cNvGrpSpPr/>
          <p:nvPr/>
        </p:nvGrpSpPr>
        <p:grpSpPr>
          <a:xfrm>
            <a:off x="1063937" y="547506"/>
            <a:ext cx="7691428" cy="1800588"/>
            <a:chOff x="957257" y="465503"/>
            <a:chExt cx="7691428" cy="2097086"/>
          </a:xfrm>
        </p:grpSpPr>
        <p:grpSp>
          <p:nvGrpSpPr>
            <p:cNvPr id="27" name="Group 26">
              <a:extLst>
                <a:ext uri="{FF2B5EF4-FFF2-40B4-BE49-F238E27FC236}">
                  <a16:creationId xmlns:a16="http://schemas.microsoft.com/office/drawing/2014/main" id="{2518E926-F51C-553D-132C-67D5504F6A69}"/>
                </a:ext>
              </a:extLst>
            </p:cNvPr>
            <p:cNvGrpSpPr/>
            <p:nvPr/>
          </p:nvGrpSpPr>
          <p:grpSpPr>
            <a:xfrm>
              <a:off x="957257" y="465503"/>
              <a:ext cx="5129195" cy="2078024"/>
              <a:chOff x="957257" y="465503"/>
              <a:chExt cx="5129195" cy="2078024"/>
            </a:xfrm>
          </p:grpSpPr>
          <p:grpSp>
            <p:nvGrpSpPr>
              <p:cNvPr id="56" name="Group 55">
                <a:extLst>
                  <a:ext uri="{FF2B5EF4-FFF2-40B4-BE49-F238E27FC236}">
                    <a16:creationId xmlns:a16="http://schemas.microsoft.com/office/drawing/2014/main" id="{816B790F-1FE1-F5F1-9581-56DA6679FF28}"/>
                  </a:ext>
                </a:extLst>
              </p:cNvPr>
              <p:cNvGrpSpPr/>
              <p:nvPr/>
            </p:nvGrpSpPr>
            <p:grpSpPr>
              <a:xfrm>
                <a:off x="957257" y="465503"/>
                <a:ext cx="2562231" cy="2058987"/>
                <a:chOff x="957256" y="465503"/>
                <a:chExt cx="16330777" cy="2058987"/>
              </a:xfrm>
            </p:grpSpPr>
            <p:grpSp>
              <p:nvGrpSpPr>
                <p:cNvPr id="85" name="Group 84">
                  <a:extLst>
                    <a:ext uri="{FF2B5EF4-FFF2-40B4-BE49-F238E27FC236}">
                      <a16:creationId xmlns:a16="http://schemas.microsoft.com/office/drawing/2014/main" id="{AEABCE90-1604-B262-6FD5-FE52F1BDB36A}"/>
                    </a:ext>
                  </a:extLst>
                </p:cNvPr>
                <p:cNvGrpSpPr/>
                <p:nvPr/>
              </p:nvGrpSpPr>
              <p:grpSpPr>
                <a:xfrm>
                  <a:off x="957256" y="471853"/>
                  <a:ext cx="8163884" cy="2052637"/>
                  <a:chOff x="957256" y="471853"/>
                  <a:chExt cx="8163884" cy="2052637"/>
                </a:xfrm>
              </p:grpSpPr>
              <p:sp>
                <p:nvSpPr>
                  <p:cNvPr id="100" name="Freeform 99">
                    <a:extLst>
                      <a:ext uri="{FF2B5EF4-FFF2-40B4-BE49-F238E27FC236}">
                        <a16:creationId xmlns:a16="http://schemas.microsoft.com/office/drawing/2014/main" id="{D7FA6C86-A862-8849-9D1E-85940AC5E558}"/>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a:extLst>
                      <a:ext uri="{FF2B5EF4-FFF2-40B4-BE49-F238E27FC236}">
                        <a16:creationId xmlns:a16="http://schemas.microsoft.com/office/drawing/2014/main" id="{5DD82516-1596-D2CF-64EE-53ED1AB5AC8F}"/>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a:extLst>
                      <a:ext uri="{FF2B5EF4-FFF2-40B4-BE49-F238E27FC236}">
                        <a16:creationId xmlns:a16="http://schemas.microsoft.com/office/drawing/2014/main" id="{39271C7C-F4D2-7503-BDCB-C2598B6BAFFE}"/>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a:extLst>
                      <a:ext uri="{FF2B5EF4-FFF2-40B4-BE49-F238E27FC236}">
                        <a16:creationId xmlns:a16="http://schemas.microsoft.com/office/drawing/2014/main" id="{92811A30-D93B-7A97-3645-099CFCD761EC}"/>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a:extLst>
                      <a:ext uri="{FF2B5EF4-FFF2-40B4-BE49-F238E27FC236}">
                        <a16:creationId xmlns:a16="http://schemas.microsoft.com/office/drawing/2014/main" id="{3789B7E0-680F-3504-E39C-717B943F5585}"/>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a:extLst>
                      <a:ext uri="{FF2B5EF4-FFF2-40B4-BE49-F238E27FC236}">
                        <a16:creationId xmlns:a16="http://schemas.microsoft.com/office/drawing/2014/main" id="{3BA7876D-40E2-3EA2-3BA2-A2D63D18E01E}"/>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a:extLst>
                      <a:ext uri="{FF2B5EF4-FFF2-40B4-BE49-F238E27FC236}">
                        <a16:creationId xmlns:a16="http://schemas.microsoft.com/office/drawing/2014/main" id="{030823CC-F99C-408F-DD4B-087C0972A1BF}"/>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a:extLst>
                      <a:ext uri="{FF2B5EF4-FFF2-40B4-BE49-F238E27FC236}">
                        <a16:creationId xmlns:a16="http://schemas.microsoft.com/office/drawing/2014/main" id="{A3F539B9-7703-A4BE-7BA8-72CDEF0320BE}"/>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a:extLst>
                      <a:ext uri="{FF2B5EF4-FFF2-40B4-BE49-F238E27FC236}">
                        <a16:creationId xmlns:a16="http://schemas.microsoft.com/office/drawing/2014/main" id="{50823682-F0F4-25B1-1074-2B8E6A801BC7}"/>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9" name="Freeform 108">
                    <a:extLst>
                      <a:ext uri="{FF2B5EF4-FFF2-40B4-BE49-F238E27FC236}">
                        <a16:creationId xmlns:a16="http://schemas.microsoft.com/office/drawing/2014/main" id="{91181C93-075B-0CC7-013B-0AC8A1DEBE7F}"/>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0" name="Freeform 109">
                    <a:extLst>
                      <a:ext uri="{FF2B5EF4-FFF2-40B4-BE49-F238E27FC236}">
                        <a16:creationId xmlns:a16="http://schemas.microsoft.com/office/drawing/2014/main" id="{F7E166C9-D62B-5AE7-DF22-4D13DC6AD3F4}"/>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a:extLst>
                      <a:ext uri="{FF2B5EF4-FFF2-40B4-BE49-F238E27FC236}">
                        <a16:creationId xmlns:a16="http://schemas.microsoft.com/office/drawing/2014/main" id="{F198EDEC-5DA3-DE6A-137F-166FD33D0F53}"/>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6" name="Group 85">
                  <a:extLst>
                    <a:ext uri="{FF2B5EF4-FFF2-40B4-BE49-F238E27FC236}">
                      <a16:creationId xmlns:a16="http://schemas.microsoft.com/office/drawing/2014/main" id="{5E3FD7C4-C265-BF4C-8C2E-435FEE5960FB}"/>
                    </a:ext>
                  </a:extLst>
                </p:cNvPr>
                <p:cNvGrpSpPr/>
                <p:nvPr/>
              </p:nvGrpSpPr>
              <p:grpSpPr>
                <a:xfrm>
                  <a:off x="9124149" y="465503"/>
                  <a:ext cx="8163884" cy="2052637"/>
                  <a:chOff x="957256" y="471853"/>
                  <a:chExt cx="8163884" cy="2052637"/>
                </a:xfrm>
              </p:grpSpPr>
              <p:sp>
                <p:nvSpPr>
                  <p:cNvPr id="88" name="Freeform 87">
                    <a:extLst>
                      <a:ext uri="{FF2B5EF4-FFF2-40B4-BE49-F238E27FC236}">
                        <a16:creationId xmlns:a16="http://schemas.microsoft.com/office/drawing/2014/main" id="{68A4B642-DDC0-551C-E230-ED5CCFAA8E04}"/>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9" name="Freeform 88">
                    <a:extLst>
                      <a:ext uri="{FF2B5EF4-FFF2-40B4-BE49-F238E27FC236}">
                        <a16:creationId xmlns:a16="http://schemas.microsoft.com/office/drawing/2014/main" id="{A544756A-7191-653A-D73E-391AA2179C5A}"/>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a:extLst>
                      <a:ext uri="{FF2B5EF4-FFF2-40B4-BE49-F238E27FC236}">
                        <a16:creationId xmlns:a16="http://schemas.microsoft.com/office/drawing/2014/main" id="{99F1F3AD-7308-4CD5-CC22-A92830B2B12C}"/>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a:extLst>
                      <a:ext uri="{FF2B5EF4-FFF2-40B4-BE49-F238E27FC236}">
                        <a16:creationId xmlns:a16="http://schemas.microsoft.com/office/drawing/2014/main" id="{F423C332-BC3C-A739-27AA-7B2A752779CB}"/>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a:extLst>
                      <a:ext uri="{FF2B5EF4-FFF2-40B4-BE49-F238E27FC236}">
                        <a16:creationId xmlns:a16="http://schemas.microsoft.com/office/drawing/2014/main" id="{9587F656-FA96-E869-772A-E67115EB28A0}"/>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a:extLst>
                      <a:ext uri="{FF2B5EF4-FFF2-40B4-BE49-F238E27FC236}">
                        <a16:creationId xmlns:a16="http://schemas.microsoft.com/office/drawing/2014/main" id="{8948E204-C145-35C8-FCC8-129C9F4DE17B}"/>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a:extLst>
                      <a:ext uri="{FF2B5EF4-FFF2-40B4-BE49-F238E27FC236}">
                        <a16:creationId xmlns:a16="http://schemas.microsoft.com/office/drawing/2014/main" id="{C4002930-C15F-2451-04CC-D7CE88ED5DE8}"/>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a:extLst>
                      <a:ext uri="{FF2B5EF4-FFF2-40B4-BE49-F238E27FC236}">
                        <a16:creationId xmlns:a16="http://schemas.microsoft.com/office/drawing/2014/main" id="{B04FA08B-98D4-23D9-CA62-54CE061733A7}"/>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a:extLst>
                      <a:ext uri="{FF2B5EF4-FFF2-40B4-BE49-F238E27FC236}">
                        <a16:creationId xmlns:a16="http://schemas.microsoft.com/office/drawing/2014/main" id="{86B30510-5778-69EF-11FE-407EB530E826}"/>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a:extLst>
                      <a:ext uri="{FF2B5EF4-FFF2-40B4-BE49-F238E27FC236}">
                        <a16:creationId xmlns:a16="http://schemas.microsoft.com/office/drawing/2014/main" id="{5C53B973-7DDC-9F1F-8CA4-C687A80FC6C3}"/>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a:extLst>
                      <a:ext uri="{FF2B5EF4-FFF2-40B4-BE49-F238E27FC236}">
                        <a16:creationId xmlns:a16="http://schemas.microsoft.com/office/drawing/2014/main" id="{7583EBEE-EEF1-56E6-CD60-E1F41C7B3F66}"/>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a:extLst>
                      <a:ext uri="{FF2B5EF4-FFF2-40B4-BE49-F238E27FC236}">
                        <a16:creationId xmlns:a16="http://schemas.microsoft.com/office/drawing/2014/main" id="{D7CD4ECF-B40B-9A50-F970-A865D662DB7F}"/>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87" name="Straight Connector 86">
                  <a:extLst>
                    <a:ext uri="{FF2B5EF4-FFF2-40B4-BE49-F238E27FC236}">
                      <a16:creationId xmlns:a16="http://schemas.microsoft.com/office/drawing/2014/main" id="{4F266BE6-E3C0-F6F8-376D-E5D116490A6A}"/>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nvGrpSpPr>
              <p:cNvPr id="57" name="Group 56">
                <a:extLst>
                  <a:ext uri="{FF2B5EF4-FFF2-40B4-BE49-F238E27FC236}">
                    <a16:creationId xmlns:a16="http://schemas.microsoft.com/office/drawing/2014/main" id="{FF0BA3A8-871F-F854-508A-FCD45ED009B6}"/>
                  </a:ext>
                </a:extLst>
              </p:cNvPr>
              <p:cNvGrpSpPr/>
              <p:nvPr/>
            </p:nvGrpSpPr>
            <p:grpSpPr>
              <a:xfrm>
                <a:off x="3524221" y="484540"/>
                <a:ext cx="2562231" cy="2058987"/>
                <a:chOff x="957256" y="465503"/>
                <a:chExt cx="16330777" cy="2058987"/>
              </a:xfrm>
            </p:grpSpPr>
            <p:grpSp>
              <p:nvGrpSpPr>
                <p:cNvPr id="58" name="Group 57">
                  <a:extLst>
                    <a:ext uri="{FF2B5EF4-FFF2-40B4-BE49-F238E27FC236}">
                      <a16:creationId xmlns:a16="http://schemas.microsoft.com/office/drawing/2014/main" id="{07E81299-5FAA-7516-DF36-979EF2A0A7C9}"/>
                    </a:ext>
                  </a:extLst>
                </p:cNvPr>
                <p:cNvGrpSpPr/>
                <p:nvPr/>
              </p:nvGrpSpPr>
              <p:grpSpPr>
                <a:xfrm>
                  <a:off x="957256" y="471853"/>
                  <a:ext cx="8163884" cy="2052637"/>
                  <a:chOff x="957256" y="471853"/>
                  <a:chExt cx="8163884" cy="2052637"/>
                </a:xfrm>
              </p:grpSpPr>
              <p:sp>
                <p:nvSpPr>
                  <p:cNvPr id="73" name="Freeform 72">
                    <a:extLst>
                      <a:ext uri="{FF2B5EF4-FFF2-40B4-BE49-F238E27FC236}">
                        <a16:creationId xmlns:a16="http://schemas.microsoft.com/office/drawing/2014/main" id="{9C55D13A-E32C-A17F-28D3-BC0DC65601EC}"/>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a:extLst>
                      <a:ext uri="{FF2B5EF4-FFF2-40B4-BE49-F238E27FC236}">
                        <a16:creationId xmlns:a16="http://schemas.microsoft.com/office/drawing/2014/main" id="{B6231D63-046F-C4BA-959E-8C4535187ED4}"/>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a:extLst>
                      <a:ext uri="{FF2B5EF4-FFF2-40B4-BE49-F238E27FC236}">
                        <a16:creationId xmlns:a16="http://schemas.microsoft.com/office/drawing/2014/main" id="{CE1114C4-CDA8-C471-44B2-392AC47BA40F}"/>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a:extLst>
                      <a:ext uri="{FF2B5EF4-FFF2-40B4-BE49-F238E27FC236}">
                        <a16:creationId xmlns:a16="http://schemas.microsoft.com/office/drawing/2014/main" id="{ED76E5A8-5B8F-8A43-A9BB-DF01B9D1BFAA}"/>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a:extLst>
                      <a:ext uri="{FF2B5EF4-FFF2-40B4-BE49-F238E27FC236}">
                        <a16:creationId xmlns:a16="http://schemas.microsoft.com/office/drawing/2014/main" id="{183DFC57-3E77-44B4-3F19-E8E82E882D12}"/>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a:extLst>
                      <a:ext uri="{FF2B5EF4-FFF2-40B4-BE49-F238E27FC236}">
                        <a16:creationId xmlns:a16="http://schemas.microsoft.com/office/drawing/2014/main" id="{D89441F4-4FDF-6345-B551-22CF27029998}"/>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a:extLst>
                      <a:ext uri="{FF2B5EF4-FFF2-40B4-BE49-F238E27FC236}">
                        <a16:creationId xmlns:a16="http://schemas.microsoft.com/office/drawing/2014/main" id="{606A0BEF-5C5C-A22C-1BE5-6FFA59EFAD95}"/>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a:extLst>
                      <a:ext uri="{FF2B5EF4-FFF2-40B4-BE49-F238E27FC236}">
                        <a16:creationId xmlns:a16="http://schemas.microsoft.com/office/drawing/2014/main" id="{EC14BE6C-C0D6-1DEE-516A-923F9E0327E5}"/>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a:extLst>
                      <a:ext uri="{FF2B5EF4-FFF2-40B4-BE49-F238E27FC236}">
                        <a16:creationId xmlns:a16="http://schemas.microsoft.com/office/drawing/2014/main" id="{691F8F60-0079-C8CD-F0C7-CA70F34A4304}"/>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a:extLst>
                      <a:ext uri="{FF2B5EF4-FFF2-40B4-BE49-F238E27FC236}">
                        <a16:creationId xmlns:a16="http://schemas.microsoft.com/office/drawing/2014/main" id="{FC05EE63-55BD-D386-74D9-0A43FCA56BCD}"/>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a:extLst>
                      <a:ext uri="{FF2B5EF4-FFF2-40B4-BE49-F238E27FC236}">
                        <a16:creationId xmlns:a16="http://schemas.microsoft.com/office/drawing/2014/main" id="{43AB336B-BAD5-9BD2-F303-92EB6379238D}"/>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a:extLst>
                      <a:ext uri="{FF2B5EF4-FFF2-40B4-BE49-F238E27FC236}">
                        <a16:creationId xmlns:a16="http://schemas.microsoft.com/office/drawing/2014/main" id="{DF08506C-39D2-A746-8FE5-D1C4068A1EB6}"/>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9" name="Group 58">
                  <a:extLst>
                    <a:ext uri="{FF2B5EF4-FFF2-40B4-BE49-F238E27FC236}">
                      <a16:creationId xmlns:a16="http://schemas.microsoft.com/office/drawing/2014/main" id="{CA09F5B4-FA2D-73B4-6F52-CBA5CEA2CFCC}"/>
                    </a:ext>
                  </a:extLst>
                </p:cNvPr>
                <p:cNvGrpSpPr/>
                <p:nvPr/>
              </p:nvGrpSpPr>
              <p:grpSpPr>
                <a:xfrm>
                  <a:off x="9124149" y="465503"/>
                  <a:ext cx="8163884" cy="2052637"/>
                  <a:chOff x="957256" y="471853"/>
                  <a:chExt cx="8163884" cy="2052637"/>
                </a:xfrm>
              </p:grpSpPr>
              <p:sp>
                <p:nvSpPr>
                  <p:cNvPr id="61" name="Freeform 60">
                    <a:extLst>
                      <a:ext uri="{FF2B5EF4-FFF2-40B4-BE49-F238E27FC236}">
                        <a16:creationId xmlns:a16="http://schemas.microsoft.com/office/drawing/2014/main" id="{9901D80E-6AB6-D88E-2AE3-201A2BCE9AF6}"/>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a:extLst>
                      <a:ext uri="{FF2B5EF4-FFF2-40B4-BE49-F238E27FC236}">
                        <a16:creationId xmlns:a16="http://schemas.microsoft.com/office/drawing/2014/main" id="{8FB68D78-9E2D-E643-7866-384770F3979E}"/>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a:extLst>
                      <a:ext uri="{FF2B5EF4-FFF2-40B4-BE49-F238E27FC236}">
                        <a16:creationId xmlns:a16="http://schemas.microsoft.com/office/drawing/2014/main" id="{42A1D620-4D1E-DDB6-27D8-2BA3E6D93294}"/>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a:extLst>
                      <a:ext uri="{FF2B5EF4-FFF2-40B4-BE49-F238E27FC236}">
                        <a16:creationId xmlns:a16="http://schemas.microsoft.com/office/drawing/2014/main" id="{A908A298-5A99-670C-5E60-C26A8CC9F6D1}"/>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a:extLst>
                      <a:ext uri="{FF2B5EF4-FFF2-40B4-BE49-F238E27FC236}">
                        <a16:creationId xmlns:a16="http://schemas.microsoft.com/office/drawing/2014/main" id="{945604C1-2CF5-3815-974E-F15414465F86}"/>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a:extLst>
                      <a:ext uri="{FF2B5EF4-FFF2-40B4-BE49-F238E27FC236}">
                        <a16:creationId xmlns:a16="http://schemas.microsoft.com/office/drawing/2014/main" id="{9A666B7D-562A-BA6A-CE88-FC83EC6F6301}"/>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a:extLst>
                      <a:ext uri="{FF2B5EF4-FFF2-40B4-BE49-F238E27FC236}">
                        <a16:creationId xmlns:a16="http://schemas.microsoft.com/office/drawing/2014/main" id="{8C1F5963-03C4-AD89-0821-ACF4335AA128}"/>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a:extLst>
                      <a:ext uri="{FF2B5EF4-FFF2-40B4-BE49-F238E27FC236}">
                        <a16:creationId xmlns:a16="http://schemas.microsoft.com/office/drawing/2014/main" id="{81BD7681-A7CB-A9AB-1DEA-3AD5FAF0F527}"/>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a:extLst>
                      <a:ext uri="{FF2B5EF4-FFF2-40B4-BE49-F238E27FC236}">
                        <a16:creationId xmlns:a16="http://schemas.microsoft.com/office/drawing/2014/main" id="{5A54DE52-4C40-46D7-5E78-D584FDC6C59E}"/>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a:extLst>
                      <a:ext uri="{FF2B5EF4-FFF2-40B4-BE49-F238E27FC236}">
                        <a16:creationId xmlns:a16="http://schemas.microsoft.com/office/drawing/2014/main" id="{4468ACB0-E945-8E60-3BF0-88DA4F2E731C}"/>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a:extLst>
                      <a:ext uri="{FF2B5EF4-FFF2-40B4-BE49-F238E27FC236}">
                        <a16:creationId xmlns:a16="http://schemas.microsoft.com/office/drawing/2014/main" id="{D4A50BF7-DEB1-7180-87A1-F3D8A5701E00}"/>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a:extLst>
                      <a:ext uri="{FF2B5EF4-FFF2-40B4-BE49-F238E27FC236}">
                        <a16:creationId xmlns:a16="http://schemas.microsoft.com/office/drawing/2014/main" id="{B53DF4EA-4757-EF42-398F-AD421620E21B}"/>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60" name="Straight Connector 59">
                  <a:extLst>
                    <a:ext uri="{FF2B5EF4-FFF2-40B4-BE49-F238E27FC236}">
                      <a16:creationId xmlns:a16="http://schemas.microsoft.com/office/drawing/2014/main" id="{C5B446A4-D61A-9752-D81E-C504F8EFE8DC}"/>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grpSp>
          <p:nvGrpSpPr>
            <p:cNvPr id="28" name="Group 27">
              <a:extLst>
                <a:ext uri="{FF2B5EF4-FFF2-40B4-BE49-F238E27FC236}">
                  <a16:creationId xmlns:a16="http://schemas.microsoft.com/office/drawing/2014/main" id="{2A2AA045-6979-AB87-4BBE-EB2901E63B1F}"/>
                </a:ext>
              </a:extLst>
            </p:cNvPr>
            <p:cNvGrpSpPr/>
            <p:nvPr/>
          </p:nvGrpSpPr>
          <p:grpSpPr>
            <a:xfrm>
              <a:off x="6086454" y="503602"/>
              <a:ext cx="2562231" cy="2058987"/>
              <a:chOff x="957256" y="465503"/>
              <a:chExt cx="16330777" cy="2058987"/>
            </a:xfrm>
          </p:grpSpPr>
          <p:grpSp>
            <p:nvGrpSpPr>
              <p:cNvPr id="29" name="Group 28">
                <a:extLst>
                  <a:ext uri="{FF2B5EF4-FFF2-40B4-BE49-F238E27FC236}">
                    <a16:creationId xmlns:a16="http://schemas.microsoft.com/office/drawing/2014/main" id="{6D9623E7-D39E-59E9-EE9A-BD33BF5A96D6}"/>
                  </a:ext>
                </a:extLst>
              </p:cNvPr>
              <p:cNvGrpSpPr/>
              <p:nvPr/>
            </p:nvGrpSpPr>
            <p:grpSpPr>
              <a:xfrm>
                <a:off x="957256" y="471853"/>
                <a:ext cx="8163884" cy="2052637"/>
                <a:chOff x="957256" y="471853"/>
                <a:chExt cx="8163884" cy="2052637"/>
              </a:xfrm>
            </p:grpSpPr>
            <p:sp>
              <p:nvSpPr>
                <p:cNvPr id="44" name="Freeform 43">
                  <a:extLst>
                    <a:ext uri="{FF2B5EF4-FFF2-40B4-BE49-F238E27FC236}">
                      <a16:creationId xmlns:a16="http://schemas.microsoft.com/office/drawing/2014/main" id="{E1424282-781B-E352-4E41-2003CF3FFB5C}"/>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a:extLst>
                    <a:ext uri="{FF2B5EF4-FFF2-40B4-BE49-F238E27FC236}">
                      <a16:creationId xmlns:a16="http://schemas.microsoft.com/office/drawing/2014/main" id="{8B53056E-4BBB-8592-0BCE-C22FF941050B}"/>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6" name="Freeform 45">
                  <a:extLst>
                    <a:ext uri="{FF2B5EF4-FFF2-40B4-BE49-F238E27FC236}">
                      <a16:creationId xmlns:a16="http://schemas.microsoft.com/office/drawing/2014/main" id="{295B7DD6-0EB0-9E69-B304-3765E6912404}"/>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a:extLst>
                    <a:ext uri="{FF2B5EF4-FFF2-40B4-BE49-F238E27FC236}">
                      <a16:creationId xmlns:a16="http://schemas.microsoft.com/office/drawing/2014/main" id="{93E4F499-77E7-0C7D-D8CE-25B23415437D}"/>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a:extLst>
                    <a:ext uri="{FF2B5EF4-FFF2-40B4-BE49-F238E27FC236}">
                      <a16:creationId xmlns:a16="http://schemas.microsoft.com/office/drawing/2014/main" id="{E7113B66-6F95-E12B-8865-9D7FDC2E121B}"/>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a:extLst>
                    <a:ext uri="{FF2B5EF4-FFF2-40B4-BE49-F238E27FC236}">
                      <a16:creationId xmlns:a16="http://schemas.microsoft.com/office/drawing/2014/main" id="{54D1086A-B65B-2734-3987-C424C839DF03}"/>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a:extLst>
                    <a:ext uri="{FF2B5EF4-FFF2-40B4-BE49-F238E27FC236}">
                      <a16:creationId xmlns:a16="http://schemas.microsoft.com/office/drawing/2014/main" id="{B4395574-66CD-7602-3F12-AE8C737C6FB9}"/>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a:extLst>
                    <a:ext uri="{FF2B5EF4-FFF2-40B4-BE49-F238E27FC236}">
                      <a16:creationId xmlns:a16="http://schemas.microsoft.com/office/drawing/2014/main" id="{69C244EA-9A44-1657-392A-FD47086E65A3}"/>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a:extLst>
                    <a:ext uri="{FF2B5EF4-FFF2-40B4-BE49-F238E27FC236}">
                      <a16:creationId xmlns:a16="http://schemas.microsoft.com/office/drawing/2014/main" id="{BC0FFC81-A0D2-E41F-1D97-048B4C955487}"/>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a:extLst>
                    <a:ext uri="{FF2B5EF4-FFF2-40B4-BE49-F238E27FC236}">
                      <a16:creationId xmlns:a16="http://schemas.microsoft.com/office/drawing/2014/main" id="{FDB269BE-A77D-1073-2A3C-98E1A1552098}"/>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a:extLst>
                    <a:ext uri="{FF2B5EF4-FFF2-40B4-BE49-F238E27FC236}">
                      <a16:creationId xmlns:a16="http://schemas.microsoft.com/office/drawing/2014/main" id="{7858521C-E3E4-46C5-D40F-0FB0A2DBE5E9}"/>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a:extLst>
                    <a:ext uri="{FF2B5EF4-FFF2-40B4-BE49-F238E27FC236}">
                      <a16:creationId xmlns:a16="http://schemas.microsoft.com/office/drawing/2014/main" id="{0A129979-BEE1-5FF0-9EB0-2C2742A73BE8}"/>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0" name="Group 29">
                <a:extLst>
                  <a:ext uri="{FF2B5EF4-FFF2-40B4-BE49-F238E27FC236}">
                    <a16:creationId xmlns:a16="http://schemas.microsoft.com/office/drawing/2014/main" id="{174AF030-FE5A-C8F0-A494-18EFBC3E7D46}"/>
                  </a:ext>
                </a:extLst>
              </p:cNvPr>
              <p:cNvGrpSpPr/>
              <p:nvPr/>
            </p:nvGrpSpPr>
            <p:grpSpPr>
              <a:xfrm>
                <a:off x="9124149" y="465503"/>
                <a:ext cx="8163884" cy="2052637"/>
                <a:chOff x="957256" y="471853"/>
                <a:chExt cx="8163884" cy="2052637"/>
              </a:xfrm>
            </p:grpSpPr>
            <p:sp>
              <p:nvSpPr>
                <p:cNvPr id="32" name="Freeform 31">
                  <a:extLst>
                    <a:ext uri="{FF2B5EF4-FFF2-40B4-BE49-F238E27FC236}">
                      <a16:creationId xmlns:a16="http://schemas.microsoft.com/office/drawing/2014/main" id="{C9AE86F7-EBB8-FE27-DDFB-E1465C8E7623}"/>
                    </a:ext>
                  </a:extLst>
                </p:cNvPr>
                <p:cNvSpPr/>
                <p:nvPr/>
              </p:nvSpPr>
              <p:spPr bwMode="auto">
                <a:xfrm>
                  <a:off x="957256" y="47185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Freeform 32">
                  <a:extLst>
                    <a:ext uri="{FF2B5EF4-FFF2-40B4-BE49-F238E27FC236}">
                      <a16:creationId xmlns:a16="http://schemas.microsoft.com/office/drawing/2014/main" id="{55F9A7D1-FF1B-8200-7217-D4CFF1B61193}"/>
                    </a:ext>
                  </a:extLst>
                </p:cNvPr>
                <p:cNvSpPr/>
                <p:nvPr/>
              </p:nvSpPr>
              <p:spPr bwMode="auto">
                <a:xfrm>
                  <a:off x="1635936" y="47636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 name="Freeform 33">
                  <a:extLst>
                    <a:ext uri="{FF2B5EF4-FFF2-40B4-BE49-F238E27FC236}">
                      <a16:creationId xmlns:a16="http://schemas.microsoft.com/office/drawing/2014/main" id="{656B973E-F73D-9DF8-260E-1BE9F104CF10}"/>
                    </a:ext>
                  </a:extLst>
                </p:cNvPr>
                <p:cNvSpPr/>
                <p:nvPr/>
              </p:nvSpPr>
              <p:spPr bwMode="auto">
                <a:xfrm>
                  <a:off x="2316612" y="479494"/>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 name="Freeform 34">
                  <a:extLst>
                    <a:ext uri="{FF2B5EF4-FFF2-40B4-BE49-F238E27FC236}">
                      <a16:creationId xmlns:a16="http://schemas.microsoft.com/office/drawing/2014/main" id="{EAD829FB-821E-130C-5551-32789412814F}"/>
                    </a:ext>
                  </a:extLst>
                </p:cNvPr>
                <p:cNvSpPr/>
                <p:nvPr/>
              </p:nvSpPr>
              <p:spPr bwMode="auto">
                <a:xfrm>
                  <a:off x="2997309" y="476387"/>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Freeform 35">
                  <a:extLst>
                    <a:ext uri="{FF2B5EF4-FFF2-40B4-BE49-F238E27FC236}">
                      <a16:creationId xmlns:a16="http://schemas.microsoft.com/office/drawing/2014/main" id="{70D05A8B-6B25-524C-2705-D7B33A9BF16F}"/>
                    </a:ext>
                  </a:extLst>
                </p:cNvPr>
                <p:cNvSpPr/>
                <p:nvPr/>
              </p:nvSpPr>
              <p:spPr bwMode="auto">
                <a:xfrm>
                  <a:off x="3678501" y="47945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Freeform 36">
                  <a:extLst>
                    <a:ext uri="{FF2B5EF4-FFF2-40B4-BE49-F238E27FC236}">
                      <a16:creationId xmlns:a16="http://schemas.microsoft.com/office/drawing/2014/main" id="{9EA2B3FC-DD29-C341-873B-B5003351FD4B}"/>
                    </a:ext>
                  </a:extLst>
                </p:cNvPr>
                <p:cNvSpPr/>
                <p:nvPr/>
              </p:nvSpPr>
              <p:spPr bwMode="auto">
                <a:xfrm>
                  <a:off x="4357181" y="48396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Freeform 37">
                  <a:extLst>
                    <a:ext uri="{FF2B5EF4-FFF2-40B4-BE49-F238E27FC236}">
                      <a16:creationId xmlns:a16="http://schemas.microsoft.com/office/drawing/2014/main" id="{6995EFDB-C17C-3E86-94BD-ACCE76251724}"/>
                    </a:ext>
                  </a:extLst>
                </p:cNvPr>
                <p:cNvSpPr/>
                <p:nvPr/>
              </p:nvSpPr>
              <p:spPr bwMode="auto">
                <a:xfrm>
                  <a:off x="5037857" y="48709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a:extLst>
                    <a:ext uri="{FF2B5EF4-FFF2-40B4-BE49-F238E27FC236}">
                      <a16:creationId xmlns:a16="http://schemas.microsoft.com/office/drawing/2014/main" id="{11C677E2-B3F2-F9C7-057C-78A72442AC29}"/>
                    </a:ext>
                  </a:extLst>
                </p:cNvPr>
                <p:cNvSpPr/>
                <p:nvPr/>
              </p:nvSpPr>
              <p:spPr bwMode="auto">
                <a:xfrm>
                  <a:off x="5718553" y="48398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0" name="Freeform 39">
                  <a:extLst>
                    <a:ext uri="{FF2B5EF4-FFF2-40B4-BE49-F238E27FC236}">
                      <a16:creationId xmlns:a16="http://schemas.microsoft.com/office/drawing/2014/main" id="{4CD55509-3CED-1A4F-4C8D-2590588A20DF}"/>
                    </a:ext>
                  </a:extLst>
                </p:cNvPr>
                <p:cNvSpPr/>
                <p:nvPr/>
              </p:nvSpPr>
              <p:spPr bwMode="auto">
                <a:xfrm>
                  <a:off x="6400339" y="487072"/>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1" name="Freeform 40">
                  <a:extLst>
                    <a:ext uri="{FF2B5EF4-FFF2-40B4-BE49-F238E27FC236}">
                      <a16:creationId xmlns:a16="http://schemas.microsoft.com/office/drawing/2014/main" id="{04F789CE-85F5-1E75-98DD-C40DA99364CE}"/>
                    </a:ext>
                  </a:extLst>
                </p:cNvPr>
                <p:cNvSpPr/>
                <p:nvPr/>
              </p:nvSpPr>
              <p:spPr bwMode="auto">
                <a:xfrm>
                  <a:off x="7079018" y="491585"/>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2" name="Freeform 41">
                  <a:extLst>
                    <a:ext uri="{FF2B5EF4-FFF2-40B4-BE49-F238E27FC236}">
                      <a16:creationId xmlns:a16="http://schemas.microsoft.com/office/drawing/2014/main" id="{38F0BDA2-F820-61A2-BAED-C307362199DE}"/>
                    </a:ext>
                  </a:extLst>
                </p:cNvPr>
                <p:cNvSpPr/>
                <p:nvPr/>
              </p:nvSpPr>
              <p:spPr bwMode="auto">
                <a:xfrm>
                  <a:off x="7759695" y="494713"/>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3" name="Freeform 42">
                  <a:extLst>
                    <a:ext uri="{FF2B5EF4-FFF2-40B4-BE49-F238E27FC236}">
                      <a16:creationId xmlns:a16="http://schemas.microsoft.com/office/drawing/2014/main" id="{08E11365-C237-16A1-BB6C-B783F42C2F88}"/>
                    </a:ext>
                  </a:extLst>
                </p:cNvPr>
                <p:cNvSpPr/>
                <p:nvPr/>
              </p:nvSpPr>
              <p:spPr bwMode="auto">
                <a:xfrm>
                  <a:off x="8440391" y="499226"/>
                  <a:ext cx="680749" cy="2025264"/>
                </a:xfrm>
                <a:custGeom>
                  <a:avLst/>
                  <a:gdLst>
                    <a:gd name="connsiteX0" fmla="*/ 0 w 609600"/>
                    <a:gd name="connsiteY0" fmla="*/ 793824 h 1587813"/>
                    <a:gd name="connsiteX1" fmla="*/ 204788 w 609600"/>
                    <a:gd name="connsiteY1" fmla="*/ 22299 h 1587813"/>
                    <a:gd name="connsiteX2" fmla="*/ 404813 w 609600"/>
                    <a:gd name="connsiteY2" fmla="*/ 1565349 h 1587813"/>
                    <a:gd name="connsiteX3" fmla="*/ 609600 w 609600"/>
                    <a:gd name="connsiteY3" fmla="*/ 796205 h 1587813"/>
                  </a:gdLst>
                  <a:ahLst/>
                  <a:cxnLst>
                    <a:cxn ang="0">
                      <a:pos x="connsiteX0" y="connsiteY0"/>
                    </a:cxn>
                    <a:cxn ang="0">
                      <a:pos x="connsiteX1" y="connsiteY1"/>
                    </a:cxn>
                    <a:cxn ang="0">
                      <a:pos x="connsiteX2" y="connsiteY2"/>
                    </a:cxn>
                    <a:cxn ang="0">
                      <a:pos x="connsiteX3" y="connsiteY3"/>
                    </a:cxn>
                  </a:cxnLst>
                  <a:rect l="l" t="t" r="r" b="b"/>
                  <a:pathLst>
                    <a:path w="609600" h="1587813">
                      <a:moveTo>
                        <a:pt x="0" y="793824"/>
                      </a:moveTo>
                      <a:cubicBezTo>
                        <a:pt x="68659" y="343768"/>
                        <a:pt x="137319" y="-106288"/>
                        <a:pt x="204788" y="22299"/>
                      </a:cubicBezTo>
                      <a:cubicBezTo>
                        <a:pt x="272257" y="150886"/>
                        <a:pt x="337344" y="1436365"/>
                        <a:pt x="404813" y="1565349"/>
                      </a:cubicBezTo>
                      <a:cubicBezTo>
                        <a:pt x="472282" y="1694333"/>
                        <a:pt x="540941" y="1245269"/>
                        <a:pt x="609600" y="796205"/>
                      </a:cubicBezTo>
                    </a:path>
                  </a:pathLst>
                </a:custGeom>
                <a:noFill/>
                <a:ln w="28575" cap="flat" cmpd="sng" algn="ctr">
                  <a:solidFill>
                    <a:srgbClr val="85FFE0">
                      <a:alpha val="8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31" name="Straight Connector 30">
                <a:extLst>
                  <a:ext uri="{FF2B5EF4-FFF2-40B4-BE49-F238E27FC236}">
                    <a16:creationId xmlns:a16="http://schemas.microsoft.com/office/drawing/2014/main" id="{86354E1D-DDDF-525C-BA67-3D6B0DFC7AE6}"/>
                  </a:ext>
                </a:extLst>
              </p:cNvPr>
              <p:cNvCxnSpPr/>
              <p:nvPr/>
            </p:nvCxnSpPr>
            <p:spPr bwMode="auto">
              <a:xfrm flipV="1">
                <a:off x="9121140" y="1475649"/>
                <a:ext cx="3009" cy="36760"/>
              </a:xfrm>
              <a:prstGeom prst="line">
                <a:avLst/>
              </a:prstGeom>
              <a:solidFill>
                <a:schemeClr val="accent1"/>
              </a:solidFill>
              <a:ln w="28575" cap="flat" cmpd="sng" algn="ctr">
                <a:solidFill>
                  <a:srgbClr val="85FFE0">
                    <a:alpha val="80000"/>
                  </a:srgbClr>
                </a:solidFill>
                <a:prstDash val="solid"/>
                <a:round/>
                <a:headEnd type="none" w="med" len="med"/>
                <a:tailEnd type="none" w="med" len="med"/>
              </a:ln>
              <a:effectLst/>
            </p:spPr>
          </p:cxnSp>
        </p:grpSp>
      </p:grpSp>
      <p:sp>
        <p:nvSpPr>
          <p:cNvPr id="4" name="TextBox 3">
            <a:extLst>
              <a:ext uri="{FF2B5EF4-FFF2-40B4-BE49-F238E27FC236}">
                <a16:creationId xmlns:a16="http://schemas.microsoft.com/office/drawing/2014/main" id="{CC20A0DD-C45B-4B7E-3D3B-DE88F476CD6F}"/>
              </a:ext>
            </a:extLst>
          </p:cNvPr>
          <p:cNvSpPr txBox="1"/>
          <p:nvPr/>
        </p:nvSpPr>
        <p:spPr bwMode="auto">
          <a:xfrm>
            <a:off x="4184792" y="2507809"/>
            <a:ext cx="585417" cy="646331"/>
          </a:xfrm>
          <a:prstGeom prst="rect">
            <a:avLst/>
          </a:prstGeom>
          <a:noFill/>
          <a:ln w="9525">
            <a:noFill/>
            <a:miter lim="800000"/>
            <a:headEnd/>
            <a:tailEnd/>
          </a:ln>
        </p:spPr>
        <p:txBody>
          <a:bodyPr wrap="none" rtlCol="0">
            <a:spAutoFit/>
          </a:bodyPr>
          <a:lstStyle/>
          <a:p>
            <a:r>
              <a:rPr lang="en-US" sz="3600" b="1" dirty="0">
                <a:solidFill>
                  <a:schemeClr val="bg1"/>
                </a:solidFill>
                <a:latin typeface="Verdana" pitchFamily="34" charset="0"/>
              </a:rPr>
              <a:t>+</a:t>
            </a:r>
          </a:p>
        </p:txBody>
      </p:sp>
      <p:sp>
        <p:nvSpPr>
          <p:cNvPr id="5" name="TextBox 4">
            <a:extLst>
              <a:ext uri="{FF2B5EF4-FFF2-40B4-BE49-F238E27FC236}">
                <a16:creationId xmlns:a16="http://schemas.microsoft.com/office/drawing/2014/main" id="{AD7FCFF0-5310-C5D2-1F60-6ADE9E13FA85}"/>
              </a:ext>
            </a:extLst>
          </p:cNvPr>
          <p:cNvSpPr txBox="1"/>
          <p:nvPr/>
        </p:nvSpPr>
        <p:spPr bwMode="auto">
          <a:xfrm>
            <a:off x="1406413" y="3391175"/>
            <a:ext cx="7107715" cy="1015663"/>
          </a:xfrm>
          <a:prstGeom prst="rect">
            <a:avLst/>
          </a:prstGeom>
          <a:noFill/>
          <a:ln w="9525">
            <a:noFill/>
            <a:miter lim="800000"/>
            <a:headEnd/>
            <a:tailEnd/>
          </a:ln>
        </p:spPr>
        <p:txBody>
          <a:bodyPr wrap="none" rtlCol="0">
            <a:spAutoFit/>
          </a:bodyPr>
          <a:lstStyle/>
          <a:p>
            <a:r>
              <a:rPr lang="en-US" sz="6000" b="1" spc="-1" dirty="0">
                <a:solidFill>
                  <a:srgbClr val="FFFFFF"/>
                </a:solidFill>
                <a:latin typeface="Courier New"/>
              </a:rPr>
              <a:t>01000101 (“E”)?</a:t>
            </a:r>
            <a:endParaRPr lang="en-US" sz="6000" b="1" dirty="0">
              <a:solidFill>
                <a:schemeClr val="bg1"/>
              </a:solidFill>
              <a:latin typeface="Verdana" pitchFamily="34" charset="0"/>
            </a:endParaRPr>
          </a:p>
        </p:txBody>
      </p:sp>
    </p:spTree>
    <p:extLst>
      <p:ext uri="{BB962C8B-B14F-4D97-AF65-F5344CB8AC3E}">
        <p14:creationId xmlns:p14="http://schemas.microsoft.com/office/powerpoint/2010/main" val="63364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7E563-F126-6453-3BEE-F876F5A47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45CD9-01D7-D8C5-B727-1C0BD35CB26C}"/>
              </a:ext>
            </a:extLst>
          </p:cNvPr>
          <p:cNvSpPr>
            <a:spLocks noGrp="1"/>
          </p:cNvSpPr>
          <p:nvPr>
            <p:ph type="title"/>
          </p:nvPr>
        </p:nvSpPr>
        <p:spPr/>
        <p:txBody>
          <a:bodyPr/>
          <a:lstStyle/>
          <a:p>
            <a:r>
              <a:rPr lang="en-US" dirty="0"/>
              <a:t>Req. 4b.:  Digital Signals</a:t>
            </a:r>
          </a:p>
        </p:txBody>
      </p:sp>
      <p:sp>
        <p:nvSpPr>
          <p:cNvPr id="3" name="Slide Number Placeholder 2">
            <a:extLst>
              <a:ext uri="{FF2B5EF4-FFF2-40B4-BE49-F238E27FC236}">
                <a16:creationId xmlns:a16="http://schemas.microsoft.com/office/drawing/2014/main" id="{B6AB9B24-51C8-89EE-8248-07758E2B853A}"/>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53</a:t>
            </a:fld>
            <a:endParaRPr lang="en-US" dirty="0">
              <a:solidFill>
                <a:schemeClr val="bg1"/>
              </a:solidFill>
            </a:endParaRPr>
          </a:p>
        </p:txBody>
      </p:sp>
      <p:sp>
        <p:nvSpPr>
          <p:cNvPr id="18" name="TextBox 17">
            <a:extLst>
              <a:ext uri="{FF2B5EF4-FFF2-40B4-BE49-F238E27FC236}">
                <a16:creationId xmlns:a16="http://schemas.microsoft.com/office/drawing/2014/main" id="{810F53D6-EBD2-B3CE-A356-08E2D4F12B5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4" name="Picture 3">
            <a:extLst>
              <a:ext uri="{FF2B5EF4-FFF2-40B4-BE49-F238E27FC236}">
                <a16:creationId xmlns:a16="http://schemas.microsoft.com/office/drawing/2014/main" id="{21CA879F-FFAC-7B41-836A-3EBE37D0F49C}"/>
              </a:ext>
            </a:extLst>
          </p:cNvPr>
          <p:cNvPicPr/>
          <p:nvPr/>
        </p:nvPicPr>
        <p:blipFill>
          <a:blip r:embed="rId3"/>
          <a:stretch/>
        </p:blipFill>
        <p:spPr>
          <a:xfrm>
            <a:off x="1557196" y="110783"/>
            <a:ext cx="4975860" cy="4870635"/>
          </a:xfrm>
          <a:prstGeom prst="rect">
            <a:avLst/>
          </a:prstGeom>
          <a:ln w="0">
            <a:noFill/>
          </a:ln>
        </p:spPr>
      </p:pic>
      <p:sp>
        <p:nvSpPr>
          <p:cNvPr id="5" name="TextBox 4">
            <a:extLst>
              <a:ext uri="{FF2B5EF4-FFF2-40B4-BE49-F238E27FC236}">
                <a16:creationId xmlns:a16="http://schemas.microsoft.com/office/drawing/2014/main" id="{7FC4AB40-8CB6-F6AD-6A5C-093FB97008E8}"/>
              </a:ext>
            </a:extLst>
          </p:cNvPr>
          <p:cNvSpPr txBox="1"/>
          <p:nvPr/>
        </p:nvSpPr>
        <p:spPr bwMode="auto">
          <a:xfrm>
            <a:off x="1749410" y="633742"/>
            <a:ext cx="585417" cy="646331"/>
          </a:xfrm>
          <a:prstGeom prst="rect">
            <a:avLst/>
          </a:prstGeom>
          <a:noFill/>
          <a:ln w="9525">
            <a:noFill/>
            <a:miter lim="800000"/>
            <a:headEnd/>
            <a:tailEnd/>
          </a:ln>
        </p:spPr>
        <p:txBody>
          <a:bodyPr wrap="none" rtlCol="0">
            <a:spAutoFit/>
          </a:bodyPr>
          <a:lstStyle/>
          <a:p>
            <a:r>
              <a:rPr lang="en-US" sz="3600" b="1" dirty="0">
                <a:latin typeface="Verdana" pitchFamily="34" charset="0"/>
              </a:rPr>
              <a:t>+</a:t>
            </a:r>
          </a:p>
        </p:txBody>
      </p:sp>
      <p:cxnSp>
        <p:nvCxnSpPr>
          <p:cNvPr id="7" name="Straight Connector 6">
            <a:extLst>
              <a:ext uri="{FF2B5EF4-FFF2-40B4-BE49-F238E27FC236}">
                <a16:creationId xmlns:a16="http://schemas.microsoft.com/office/drawing/2014/main" id="{6D399529-3A3A-62A1-3542-EED81BC58F8C}"/>
              </a:ext>
            </a:extLst>
          </p:cNvPr>
          <p:cNvCxnSpPr>
            <a:cxnSpLocks/>
          </p:cNvCxnSpPr>
          <p:nvPr/>
        </p:nvCxnSpPr>
        <p:spPr bwMode="auto">
          <a:xfrm>
            <a:off x="1557196" y="1955549"/>
            <a:ext cx="4975860" cy="0"/>
          </a:xfrm>
          <a:prstGeom prst="line">
            <a:avLst/>
          </a:prstGeom>
          <a:solidFill>
            <a:schemeClr val="accent1"/>
          </a:solidFill>
          <a:ln w="76200"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193164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ED92D-28DF-F1EA-E1A4-D39496F288B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0DEC4A7-B216-DA6A-D54A-9EF37A73BF88}"/>
              </a:ext>
            </a:extLst>
          </p:cNvPr>
          <p:cNvSpPr/>
          <p:nvPr/>
        </p:nvSpPr>
        <p:spPr bwMode="auto">
          <a:xfrm>
            <a:off x="1303699" y="986827"/>
            <a:ext cx="7345001" cy="357611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48B0A684-9466-D8D0-393C-385131AA9D00}"/>
              </a:ext>
            </a:extLst>
          </p:cNvPr>
          <p:cNvSpPr>
            <a:spLocks noGrp="1"/>
          </p:cNvSpPr>
          <p:nvPr>
            <p:ph type="title"/>
          </p:nvPr>
        </p:nvSpPr>
        <p:spPr/>
        <p:txBody>
          <a:bodyPr/>
          <a:lstStyle/>
          <a:p>
            <a:r>
              <a:rPr lang="en-US" dirty="0"/>
              <a:t>Req. 4b.:  Digital Signals</a:t>
            </a:r>
          </a:p>
        </p:txBody>
      </p:sp>
      <p:sp>
        <p:nvSpPr>
          <p:cNvPr id="3" name="Slide Number Placeholder 2">
            <a:extLst>
              <a:ext uri="{FF2B5EF4-FFF2-40B4-BE49-F238E27FC236}">
                <a16:creationId xmlns:a16="http://schemas.microsoft.com/office/drawing/2014/main" id="{FC31F6A2-F91B-22E0-A5B7-5FF1504CB0F7}"/>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54</a:t>
            </a:fld>
            <a:endParaRPr lang="en-US" dirty="0">
              <a:solidFill>
                <a:schemeClr val="bg1"/>
              </a:solidFill>
            </a:endParaRPr>
          </a:p>
        </p:txBody>
      </p:sp>
      <p:sp>
        <p:nvSpPr>
          <p:cNvPr id="18" name="TextBox 17">
            <a:extLst>
              <a:ext uri="{FF2B5EF4-FFF2-40B4-BE49-F238E27FC236}">
                <a16:creationId xmlns:a16="http://schemas.microsoft.com/office/drawing/2014/main" id="{74623A4B-546C-8CF5-FFE3-E2676A04BBAA}"/>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4" name="Picture 3">
            <a:extLst>
              <a:ext uri="{FF2B5EF4-FFF2-40B4-BE49-F238E27FC236}">
                <a16:creationId xmlns:a16="http://schemas.microsoft.com/office/drawing/2014/main" id="{89727C56-2BC0-655E-0513-7A816012B0EE}"/>
              </a:ext>
            </a:extLst>
          </p:cNvPr>
          <p:cNvPicPr/>
          <p:nvPr/>
        </p:nvPicPr>
        <p:blipFill>
          <a:blip r:embed="rId3"/>
          <a:srcRect l="2467" t="59813" r="9108" b="21192"/>
          <a:stretch>
            <a:fillRect/>
          </a:stretch>
        </p:blipFill>
        <p:spPr>
          <a:xfrm>
            <a:off x="1315394" y="986827"/>
            <a:ext cx="7333306" cy="1837853"/>
          </a:xfrm>
          <a:prstGeom prst="rect">
            <a:avLst/>
          </a:prstGeom>
          <a:ln w="0">
            <a:noFill/>
          </a:ln>
        </p:spPr>
      </p:pic>
      <p:sp>
        <p:nvSpPr>
          <p:cNvPr id="6" name="TextBox 5">
            <a:extLst>
              <a:ext uri="{FF2B5EF4-FFF2-40B4-BE49-F238E27FC236}">
                <a16:creationId xmlns:a16="http://schemas.microsoft.com/office/drawing/2014/main" id="{E8688218-09A7-C6A4-106A-61068D95210B}"/>
              </a:ext>
            </a:extLst>
          </p:cNvPr>
          <p:cNvSpPr txBox="1"/>
          <p:nvPr/>
        </p:nvSpPr>
        <p:spPr bwMode="auto">
          <a:xfrm>
            <a:off x="3539907" y="2572316"/>
            <a:ext cx="4870764" cy="538609"/>
          </a:xfrm>
          <a:prstGeom prst="rect">
            <a:avLst/>
          </a:prstGeom>
          <a:noFill/>
          <a:ln w="9525">
            <a:noFill/>
            <a:miter lim="800000"/>
            <a:headEnd/>
            <a:tailEnd/>
          </a:ln>
        </p:spPr>
        <p:txBody>
          <a:bodyPr wrap="square">
            <a:spAutoFit/>
          </a:bodyPr>
          <a:lstStyle/>
          <a:p>
            <a:pPr algn="r"/>
            <a:r>
              <a:rPr lang="en-US" sz="2900" b="1" spc="-1" dirty="0">
                <a:latin typeface="Courier New"/>
              </a:rPr>
              <a:t>0 1 0 0 0 1 0 1 </a:t>
            </a:r>
            <a:endParaRPr lang="en-US" sz="2900" dirty="0"/>
          </a:p>
        </p:txBody>
      </p:sp>
      <p:sp>
        <p:nvSpPr>
          <p:cNvPr id="10" name="TextBox 9">
            <a:extLst>
              <a:ext uri="{FF2B5EF4-FFF2-40B4-BE49-F238E27FC236}">
                <a16:creationId xmlns:a16="http://schemas.microsoft.com/office/drawing/2014/main" id="{DEB4E061-7EE5-82D1-C124-EE923761CC85}"/>
              </a:ext>
            </a:extLst>
          </p:cNvPr>
          <p:cNvSpPr txBox="1"/>
          <p:nvPr/>
        </p:nvSpPr>
        <p:spPr bwMode="auto">
          <a:xfrm>
            <a:off x="6523022" y="3497462"/>
            <a:ext cx="1835967" cy="1015663"/>
          </a:xfrm>
          <a:prstGeom prst="rect">
            <a:avLst/>
          </a:prstGeom>
          <a:solidFill>
            <a:schemeClr val="bg1"/>
          </a:solidFill>
          <a:ln w="9525">
            <a:noFill/>
            <a:miter lim="800000"/>
            <a:headEnd/>
            <a:tailEnd/>
          </a:ln>
        </p:spPr>
        <p:txBody>
          <a:bodyPr wrap="square">
            <a:spAutoFit/>
          </a:bodyPr>
          <a:lstStyle/>
          <a:p>
            <a:r>
              <a:rPr kumimoji="0" lang="en-US" sz="6000" b="1" i="0" u="none" strike="noStrike" kern="1200" cap="none" spc="-1" normalizeH="0" baseline="0" noProof="0" dirty="0">
                <a:ln>
                  <a:noFill/>
                </a:ln>
                <a:effectLst/>
                <a:uLnTx/>
                <a:uFillTx/>
                <a:latin typeface="Courier New"/>
                <a:ea typeface="+mn-ea"/>
                <a:cs typeface="+mn-cs"/>
              </a:rPr>
              <a:t>“E”</a:t>
            </a:r>
            <a:endParaRPr lang="en-US" dirty="0"/>
          </a:p>
        </p:txBody>
      </p:sp>
      <p:sp>
        <p:nvSpPr>
          <p:cNvPr id="8" name="Right Brace 7">
            <a:extLst>
              <a:ext uri="{FF2B5EF4-FFF2-40B4-BE49-F238E27FC236}">
                <a16:creationId xmlns:a16="http://schemas.microsoft.com/office/drawing/2014/main" id="{D6085B86-2FBB-B42D-30AF-A46916C17528}"/>
              </a:ext>
            </a:extLst>
          </p:cNvPr>
          <p:cNvSpPr/>
          <p:nvPr/>
        </p:nvSpPr>
        <p:spPr bwMode="auto">
          <a:xfrm rot="5400000">
            <a:off x="6370525" y="1493614"/>
            <a:ext cx="746348" cy="3560275"/>
          </a:xfrm>
          <a:prstGeom prst="rightBrace">
            <a:avLst>
              <a:gd name="adj1" fmla="val 55512"/>
              <a:gd name="adj2" fmla="val 35047"/>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2861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1DCC0-C58A-C55B-CD3B-0F5930B79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E66E4-1567-5C8C-BA1B-7AADFAB0858D}"/>
              </a:ext>
            </a:extLst>
          </p:cNvPr>
          <p:cNvSpPr>
            <a:spLocks noGrp="1"/>
          </p:cNvSpPr>
          <p:nvPr>
            <p:ph type="title"/>
          </p:nvPr>
        </p:nvSpPr>
        <p:spPr>
          <a:xfrm>
            <a:off x="3710940" y="127327"/>
            <a:ext cx="4975860" cy="215444"/>
          </a:xfrm>
        </p:spPr>
        <p:txBody>
          <a:bodyPr/>
          <a:lstStyle/>
          <a:p>
            <a:r>
              <a:rPr lang="en-US" dirty="0"/>
              <a:t>Req. 4c.: Range versus Encoding Method</a:t>
            </a:r>
          </a:p>
        </p:txBody>
      </p:sp>
      <p:sp>
        <p:nvSpPr>
          <p:cNvPr id="3" name="Slide Number Placeholder 2">
            <a:extLst>
              <a:ext uri="{FF2B5EF4-FFF2-40B4-BE49-F238E27FC236}">
                <a16:creationId xmlns:a16="http://schemas.microsoft.com/office/drawing/2014/main" id="{6070582E-B35F-DE10-8D80-2D5FC11EDCE8}"/>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55</a:t>
            </a:fld>
            <a:endParaRPr lang="en-US" dirty="0">
              <a:solidFill>
                <a:schemeClr val="bg1"/>
              </a:solidFill>
            </a:endParaRPr>
          </a:p>
        </p:txBody>
      </p:sp>
      <p:sp>
        <p:nvSpPr>
          <p:cNvPr id="4" name="TextBox 3">
            <a:extLst>
              <a:ext uri="{FF2B5EF4-FFF2-40B4-BE49-F238E27FC236}">
                <a16:creationId xmlns:a16="http://schemas.microsoft.com/office/drawing/2014/main" id="{77DDA080-2E60-A594-6265-C17F84AE6994}"/>
              </a:ext>
            </a:extLst>
          </p:cNvPr>
          <p:cNvSpPr txBox="1"/>
          <p:nvPr/>
        </p:nvSpPr>
        <p:spPr bwMode="auto">
          <a:xfrm>
            <a:off x="1171915" y="481759"/>
            <a:ext cx="7220584" cy="707886"/>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Digital Data has some range advantages over analog voice encoding.</a:t>
            </a:r>
          </a:p>
        </p:txBody>
      </p:sp>
      <p:sp>
        <p:nvSpPr>
          <p:cNvPr id="6" name="TextBox 5">
            <a:extLst>
              <a:ext uri="{FF2B5EF4-FFF2-40B4-BE49-F238E27FC236}">
                <a16:creationId xmlns:a16="http://schemas.microsoft.com/office/drawing/2014/main" id="{712FE11E-A56C-AA65-6A21-85FA8E898584}"/>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11" name="Picture 2" descr="Understanding Two-Way Radio Range: The Impact of Frequency, Antenna Height, and Power Output">
            <a:extLst>
              <a:ext uri="{FF2B5EF4-FFF2-40B4-BE49-F238E27FC236}">
                <a16:creationId xmlns:a16="http://schemas.microsoft.com/office/drawing/2014/main" id="{F87BE159-D043-A30A-6B60-259796AC42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967" b="82018"/>
          <a:stretch>
            <a:fillRect/>
          </a:stretch>
        </p:blipFill>
        <p:spPr bwMode="auto">
          <a:xfrm>
            <a:off x="5868212" y="1335073"/>
            <a:ext cx="2836206" cy="9249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Understanding Two-Way Radio Range: The Impact of Frequency, Antenna Height, and Power Output">
            <a:extLst>
              <a:ext uri="{FF2B5EF4-FFF2-40B4-BE49-F238E27FC236}">
                <a16:creationId xmlns:a16="http://schemas.microsoft.com/office/drawing/2014/main" id="{A96AB901-23E5-E112-D6F2-D45048563E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391" t="58169" r="29765" b="17923"/>
          <a:stretch>
            <a:fillRect/>
          </a:stretch>
        </p:blipFill>
        <p:spPr bwMode="auto">
          <a:xfrm>
            <a:off x="5851319" y="2639536"/>
            <a:ext cx="2984705" cy="1926678"/>
          </a:xfrm>
          <a:prstGeom prst="rect">
            <a:avLst/>
          </a:prstGeom>
          <a:noFill/>
          <a:extLst>
            <a:ext uri="{909E8E84-426E-40DD-AFC4-6F175D3DCCD1}">
              <a14:hiddenFill xmlns:a14="http://schemas.microsoft.com/office/drawing/2010/main">
                <a:solidFill>
                  <a:srgbClr val="FFFFFF"/>
                </a:solidFill>
              </a14:hiddenFill>
            </a:ext>
          </a:extLst>
        </p:spPr>
      </p:pic>
      <p:sp>
        <p:nvSpPr>
          <p:cNvPr id="13" name="PlaceHolder 1">
            <a:extLst>
              <a:ext uri="{FF2B5EF4-FFF2-40B4-BE49-F238E27FC236}">
                <a16:creationId xmlns:a16="http://schemas.microsoft.com/office/drawing/2014/main" id="{3B64C353-506C-FA0F-126A-9ECD63A582E6}"/>
              </a:ext>
            </a:extLst>
          </p:cNvPr>
          <p:cNvSpPr txBox="1">
            <a:spLocks/>
          </p:cNvSpPr>
          <p:nvPr/>
        </p:nvSpPr>
        <p:spPr>
          <a:xfrm>
            <a:off x="1008993" y="1481959"/>
            <a:ext cx="4550979" cy="1566041"/>
          </a:xfrm>
          <a:prstGeom prst="rect">
            <a:avLst/>
          </a:prstGeom>
          <a:noFill/>
          <a:ln w="0">
            <a:noFill/>
          </a:ln>
        </p:spPr>
        <p:txBody>
          <a:bodyPr lIns="0" tIns="0" rIns="0" bIns="0" anchor="ctr">
            <a:noAutofit/>
          </a:bodyPr>
          <a:lstStyle>
            <a:lvl1pPr algn="ctr" rtl="0" eaLnBrk="0" fontAlgn="base" hangingPunct="0">
              <a:spcBef>
                <a:spcPct val="0"/>
              </a:spcBef>
              <a:spcAft>
                <a:spcPct val="0"/>
              </a:spcAft>
              <a:defRPr sz="28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pPr marL="342900" indent="-342900" algn="l">
              <a:buFont typeface="Arial" panose="020B0604020202020204" pitchFamily="34" charset="0"/>
              <a:buChar char="•"/>
              <a:tabLst>
                <a:tab pos="0" algn="l"/>
              </a:tabLst>
            </a:pPr>
            <a:r>
              <a:rPr lang="en-US" sz="2398" b="1" kern="0" spc="-1" dirty="0">
                <a:solidFill>
                  <a:srgbClr val="FFFFFF"/>
                </a:solidFill>
                <a:latin typeface="Arial"/>
              </a:rPr>
              <a:t>Built In Error Checking</a:t>
            </a:r>
          </a:p>
          <a:p>
            <a:pPr marL="342900" indent="-342900" algn="l">
              <a:buFont typeface="Arial" panose="020B0604020202020204" pitchFamily="34" charset="0"/>
              <a:buChar char="•"/>
              <a:tabLst>
                <a:tab pos="0" algn="l"/>
              </a:tabLst>
            </a:pPr>
            <a:r>
              <a:rPr lang="en-US" sz="2398" b="1" kern="0" spc="-1" dirty="0">
                <a:solidFill>
                  <a:srgbClr val="FFFFFF"/>
                </a:solidFill>
                <a:latin typeface="Arial"/>
              </a:rPr>
              <a:t>Phase Shift Encoding tolerates higher noise than AM or FM</a:t>
            </a:r>
            <a:endParaRPr lang="en-US" sz="2398" kern="0" spc="-1" dirty="0">
              <a:solidFill>
                <a:srgbClr val="FFFFFF"/>
              </a:solidFill>
              <a:latin typeface="Arial"/>
            </a:endParaRPr>
          </a:p>
        </p:txBody>
      </p:sp>
      <p:pic>
        <p:nvPicPr>
          <p:cNvPr id="1028" name="Picture 4" descr="Error correction code - Wikipedia">
            <a:extLst>
              <a:ext uri="{FF2B5EF4-FFF2-40B4-BE49-F238E27FC236}">
                <a16:creationId xmlns:a16="http://schemas.microsoft.com/office/drawing/2014/main" id="{ADEBDF65-E9F9-D80E-4D3A-7028BF0B8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666" y="3023534"/>
            <a:ext cx="2261359" cy="1926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00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816F7-E02B-5114-B093-4D2101443C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0A8DC-0AA2-7C1D-08CF-3C10CCC58499}"/>
              </a:ext>
            </a:extLst>
          </p:cNvPr>
          <p:cNvSpPr>
            <a:spLocks noGrp="1"/>
          </p:cNvSpPr>
          <p:nvPr>
            <p:ph type="title"/>
          </p:nvPr>
        </p:nvSpPr>
        <p:spPr>
          <a:xfrm>
            <a:off x="3710940" y="127327"/>
            <a:ext cx="4975860" cy="215444"/>
          </a:xfrm>
        </p:spPr>
        <p:txBody>
          <a:bodyPr/>
          <a:lstStyle/>
          <a:p>
            <a:r>
              <a:rPr lang="en-US" dirty="0"/>
              <a:t>Req. 4d.: Max Data Rate</a:t>
            </a:r>
          </a:p>
        </p:txBody>
      </p:sp>
      <p:sp>
        <p:nvSpPr>
          <p:cNvPr id="3" name="Slide Number Placeholder 2">
            <a:extLst>
              <a:ext uri="{FF2B5EF4-FFF2-40B4-BE49-F238E27FC236}">
                <a16:creationId xmlns:a16="http://schemas.microsoft.com/office/drawing/2014/main" id="{D2FA29A8-5FF8-C941-3511-B59AFC3D20EB}"/>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56</a:t>
            </a:fld>
            <a:endParaRPr lang="en-US" dirty="0">
              <a:solidFill>
                <a:schemeClr val="bg1"/>
              </a:solidFill>
            </a:endParaRPr>
          </a:p>
        </p:txBody>
      </p:sp>
      <p:sp>
        <p:nvSpPr>
          <p:cNvPr id="4" name="TextBox 3">
            <a:extLst>
              <a:ext uri="{FF2B5EF4-FFF2-40B4-BE49-F238E27FC236}">
                <a16:creationId xmlns:a16="http://schemas.microsoft.com/office/drawing/2014/main" id="{0EA01891-9A80-2699-2341-FB208A6CB59B}"/>
              </a:ext>
            </a:extLst>
          </p:cNvPr>
          <p:cNvSpPr txBox="1"/>
          <p:nvPr/>
        </p:nvSpPr>
        <p:spPr bwMode="auto">
          <a:xfrm>
            <a:off x="942341" y="406400"/>
            <a:ext cx="7220584"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How Fast Can We Send Information via Radio?</a:t>
            </a:r>
          </a:p>
        </p:txBody>
      </p:sp>
      <p:pic>
        <p:nvPicPr>
          <p:cNvPr id="1026" name="Picture 2" descr="What is Fiber Optics? A Guide | Fluke Networks">
            <a:extLst>
              <a:ext uri="{FF2B5EF4-FFF2-40B4-BE49-F238E27FC236}">
                <a16:creationId xmlns:a16="http://schemas.microsoft.com/office/drawing/2014/main" id="{66A37434-80A7-0DA4-37C8-128FAD64F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10" y="1397604"/>
            <a:ext cx="4975859" cy="3440415"/>
          </a:xfrm>
          <a:prstGeom prst="rect">
            <a:avLst/>
          </a:prstGeom>
          <a:noFill/>
          <a:extLst>
            <a:ext uri="{909E8E84-426E-40DD-AFC4-6F175D3DCCD1}">
              <a14:hiddenFill xmlns:a14="http://schemas.microsoft.com/office/drawing/2010/main">
                <a:solidFill>
                  <a:srgbClr val="FFFFFF"/>
                </a:solidFill>
              </a14:hiddenFill>
            </a:ext>
          </a:extLst>
        </p:spPr>
      </p:pic>
      <p:sp>
        <p:nvSpPr>
          <p:cNvPr id="5" name="5-Point Star 4">
            <a:extLst>
              <a:ext uri="{FF2B5EF4-FFF2-40B4-BE49-F238E27FC236}">
                <a16:creationId xmlns:a16="http://schemas.microsoft.com/office/drawing/2014/main" id="{65AF0A34-55CC-9C38-EC74-A81A7EF3030B}"/>
              </a:ext>
            </a:extLst>
          </p:cNvPr>
          <p:cNvSpPr/>
          <p:nvPr/>
        </p:nvSpPr>
        <p:spPr bwMode="auto">
          <a:xfrm>
            <a:off x="4778737" y="3139097"/>
            <a:ext cx="373075" cy="3365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7" name="Straight Arrow Connector 6">
            <a:extLst>
              <a:ext uri="{FF2B5EF4-FFF2-40B4-BE49-F238E27FC236}">
                <a16:creationId xmlns:a16="http://schemas.microsoft.com/office/drawing/2014/main" id="{0E3CA16C-CE57-D5A9-0750-FA06C13778FD}"/>
              </a:ext>
            </a:extLst>
          </p:cNvPr>
          <p:cNvCxnSpPr>
            <a:cxnSpLocks/>
          </p:cNvCxnSpPr>
          <p:nvPr/>
        </p:nvCxnSpPr>
        <p:spPr bwMode="auto">
          <a:xfrm flipH="1">
            <a:off x="5012824" y="2770926"/>
            <a:ext cx="1470355" cy="449428"/>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8" name="TextBox 7">
            <a:extLst>
              <a:ext uri="{FF2B5EF4-FFF2-40B4-BE49-F238E27FC236}">
                <a16:creationId xmlns:a16="http://schemas.microsoft.com/office/drawing/2014/main" id="{16772124-C602-1101-766E-A31F9104C295}"/>
              </a:ext>
            </a:extLst>
          </p:cNvPr>
          <p:cNvSpPr txBox="1"/>
          <p:nvPr/>
        </p:nvSpPr>
        <p:spPr bwMode="auto">
          <a:xfrm>
            <a:off x="6490790" y="2369110"/>
            <a:ext cx="1430200" cy="969496"/>
          </a:xfrm>
          <a:prstGeom prst="rect">
            <a:avLst/>
          </a:prstGeom>
          <a:solidFill>
            <a:schemeClr val="bg1"/>
          </a:solidFill>
          <a:ln w="9525">
            <a:noFill/>
            <a:miter lim="800000"/>
            <a:headEnd/>
            <a:tailEnd/>
          </a:ln>
        </p:spPr>
        <p:txBody>
          <a:bodyPr wrap="none" rtlCol="0">
            <a:spAutoFit/>
          </a:bodyPr>
          <a:lstStyle/>
          <a:p>
            <a:pPr algn="ctr"/>
            <a:r>
              <a:rPr lang="en-US" b="1" dirty="0">
                <a:latin typeface="Verdana" pitchFamily="34" charset="0"/>
              </a:rPr>
              <a:t>“5G”</a:t>
            </a:r>
          </a:p>
          <a:p>
            <a:pPr algn="ctr"/>
            <a:r>
              <a:rPr lang="en-US" b="1" dirty="0" err="1">
                <a:latin typeface="Verdana" pitchFamily="34" charset="0"/>
              </a:rPr>
              <a:t>WiFi</a:t>
            </a:r>
            <a:r>
              <a:rPr lang="en-US" b="1" dirty="0">
                <a:latin typeface="Verdana" pitchFamily="34" charset="0"/>
              </a:rPr>
              <a:t> </a:t>
            </a:r>
          </a:p>
          <a:p>
            <a:pPr algn="ctr"/>
            <a:r>
              <a:rPr lang="en-US" b="1" dirty="0">
                <a:latin typeface="Verdana" pitchFamily="34" charset="0"/>
              </a:rPr>
              <a:t>Standard</a:t>
            </a:r>
          </a:p>
        </p:txBody>
      </p:sp>
      <p:sp>
        <p:nvSpPr>
          <p:cNvPr id="6" name="TextBox 5">
            <a:extLst>
              <a:ext uri="{FF2B5EF4-FFF2-40B4-BE49-F238E27FC236}">
                <a16:creationId xmlns:a16="http://schemas.microsoft.com/office/drawing/2014/main" id="{0E7F56BD-CA74-D4F7-DEAE-2E0D920D5E6E}"/>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9" name="TextBox 8">
            <a:extLst>
              <a:ext uri="{FF2B5EF4-FFF2-40B4-BE49-F238E27FC236}">
                <a16:creationId xmlns:a16="http://schemas.microsoft.com/office/drawing/2014/main" id="{298644A3-5376-4197-BFE5-E471CB8317BA}"/>
              </a:ext>
            </a:extLst>
          </p:cNvPr>
          <p:cNvSpPr txBox="1"/>
          <p:nvPr/>
        </p:nvSpPr>
        <p:spPr bwMode="auto">
          <a:xfrm>
            <a:off x="6444895" y="3503976"/>
            <a:ext cx="2353900" cy="969496"/>
          </a:xfrm>
          <a:prstGeom prst="rect">
            <a:avLst/>
          </a:prstGeom>
          <a:noFill/>
          <a:ln w="9525">
            <a:noFill/>
            <a:miter lim="800000"/>
            <a:headEnd/>
            <a:tailEnd/>
          </a:ln>
        </p:spPr>
        <p:txBody>
          <a:bodyPr wrap="square" rtlCol="0">
            <a:spAutoFit/>
          </a:bodyPr>
          <a:lstStyle/>
          <a:p>
            <a:pPr algn="ctr"/>
            <a:r>
              <a:rPr lang="en-US" b="1" dirty="0">
                <a:solidFill>
                  <a:srgbClr val="FFFF00"/>
                </a:solidFill>
                <a:latin typeface="Verdana" pitchFamily="34" charset="0"/>
              </a:rPr>
              <a:t>Max data rate for </a:t>
            </a:r>
            <a:r>
              <a:rPr lang="en-US" b="1" dirty="0" err="1">
                <a:solidFill>
                  <a:srgbClr val="FFFF00"/>
                </a:solidFill>
                <a:latin typeface="Verdana" pitchFamily="34" charset="0"/>
              </a:rPr>
              <a:t>Wifi</a:t>
            </a:r>
            <a:r>
              <a:rPr lang="en-US" b="1" dirty="0">
                <a:solidFill>
                  <a:srgbClr val="FFFF00"/>
                </a:solidFill>
                <a:latin typeface="Verdana" pitchFamily="34" charset="0"/>
              </a:rPr>
              <a:t> or 5G is about 1GB/Sec</a:t>
            </a:r>
          </a:p>
        </p:txBody>
      </p:sp>
      <p:sp>
        <p:nvSpPr>
          <p:cNvPr id="10" name="TextBox 9">
            <a:extLst>
              <a:ext uri="{FF2B5EF4-FFF2-40B4-BE49-F238E27FC236}">
                <a16:creationId xmlns:a16="http://schemas.microsoft.com/office/drawing/2014/main" id="{791DB107-2410-6851-473B-BE89B52745C8}"/>
              </a:ext>
            </a:extLst>
          </p:cNvPr>
          <p:cNvSpPr txBox="1"/>
          <p:nvPr/>
        </p:nvSpPr>
        <p:spPr bwMode="auto">
          <a:xfrm>
            <a:off x="6444895" y="1027759"/>
            <a:ext cx="2353900" cy="1261884"/>
          </a:xfrm>
          <a:prstGeom prst="rect">
            <a:avLst/>
          </a:prstGeom>
          <a:noFill/>
          <a:ln w="9525">
            <a:noFill/>
            <a:miter lim="800000"/>
            <a:headEnd/>
            <a:tailEnd/>
          </a:ln>
        </p:spPr>
        <p:txBody>
          <a:bodyPr wrap="square" rtlCol="0">
            <a:spAutoFit/>
          </a:bodyPr>
          <a:lstStyle/>
          <a:p>
            <a:pPr algn="ctr"/>
            <a:r>
              <a:rPr lang="en-US" b="1" dirty="0">
                <a:solidFill>
                  <a:srgbClr val="FFFF00"/>
                </a:solidFill>
                <a:latin typeface="Verdana" pitchFamily="34" charset="0"/>
              </a:rPr>
              <a:t>Max data rate for fiber is about 1000GB/Sec</a:t>
            </a:r>
          </a:p>
        </p:txBody>
      </p:sp>
    </p:spTree>
    <p:extLst>
      <p:ext uri="{BB962C8B-B14F-4D97-AF65-F5344CB8AC3E}">
        <p14:creationId xmlns:p14="http://schemas.microsoft.com/office/powerpoint/2010/main" val="261992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57</a:t>
            </a:fld>
            <a:endParaRPr lang="en-US" dirty="0">
              <a:solidFill>
                <a:schemeClr val="bg1"/>
              </a:solidFill>
            </a:endParaRPr>
          </a:p>
        </p:txBody>
      </p:sp>
      <p:sp>
        <p:nvSpPr>
          <p:cNvPr id="47" name="TextBox 3"/>
          <p:cNvSpPr txBox="1"/>
          <p:nvPr/>
        </p:nvSpPr>
        <p:spPr bwMode="auto">
          <a:xfrm>
            <a:off x="1652599" y="1198145"/>
            <a:ext cx="6245620" cy="2585323"/>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Block Diagrams</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&amp;</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Schematics</a:t>
            </a:r>
          </a:p>
        </p:txBody>
      </p:sp>
      <p:sp>
        <p:nvSpPr>
          <p:cNvPr id="5" name="TextBox 4">
            <a:extLst>
              <a:ext uri="{FF2B5EF4-FFF2-40B4-BE49-F238E27FC236}">
                <a16:creationId xmlns:a16="http://schemas.microsoft.com/office/drawing/2014/main" id="{F5043797-C536-97FE-8FD5-3459EBB2DE6A}"/>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92141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58</a:t>
            </a:fld>
            <a:endParaRPr lang="en-US" dirty="0">
              <a:solidFill>
                <a:schemeClr val="bg1"/>
              </a:solidFill>
            </a:endParaRPr>
          </a:p>
        </p:txBody>
      </p:sp>
      <p:pic>
        <p:nvPicPr>
          <p:cNvPr id="1026" name="Picture 2" descr="https://static.dxengineering.com/global/images/prod/xlarge/ico-ic-7300_it_x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7699" y="750871"/>
            <a:ext cx="5522569" cy="2492059"/>
          </a:xfrm>
          <a:prstGeom prst="rect">
            <a:avLst/>
          </a:prstGeom>
          <a:noFill/>
          <a:extLst>
            <a:ext uri="{909E8E84-426E-40DD-AFC4-6F175D3DCCD1}">
              <a14:hiddenFill xmlns:a14="http://schemas.microsoft.com/office/drawing/2010/main">
                <a:solidFill>
                  <a:srgbClr val="FFFFFF"/>
                </a:solidFill>
              </a14:hiddenFill>
            </a:ext>
          </a:extLst>
        </p:spPr>
      </p:pic>
      <p:sp>
        <p:nvSpPr>
          <p:cNvPr id="54" name="Rectangle 53">
            <a:extLst>
              <a:ext uri="{FF2B5EF4-FFF2-40B4-BE49-F238E27FC236}">
                <a16:creationId xmlns:a16="http://schemas.microsoft.com/office/drawing/2014/main" id="{6210D401-F501-D50B-C77B-D7BA086C18BB}"/>
              </a:ext>
            </a:extLst>
          </p:cNvPr>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56" name="TextBox 55">
            <a:extLst>
              <a:ext uri="{FF2B5EF4-FFF2-40B4-BE49-F238E27FC236}">
                <a16:creationId xmlns:a16="http://schemas.microsoft.com/office/drawing/2014/main" id="{E1D44B98-AE17-EBE5-07CE-7F643F027B0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44551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59</a:t>
            </a:fld>
            <a:endParaRPr lang="en-US" dirty="0">
              <a:solidFill>
                <a:schemeClr val="bg1"/>
              </a:solidFill>
            </a:endParaRPr>
          </a:p>
        </p:txBody>
      </p:sp>
      <p:pic>
        <p:nvPicPr>
          <p:cNvPr id="42" name="Picture 2" descr="http://d2ydh70d4b5xgv.cloudfront.net/images/0/6/icom-hm-151-remote-control-handheld-microphone-ham-radio-0e088e1a5167bdd69fa1756d6b6a504a.jp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2126" y="235049"/>
            <a:ext cx="1600170" cy="208355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DAC55965-6C3B-C066-52CB-233F635E52C5}"/>
              </a:ext>
            </a:extLst>
          </p:cNvPr>
          <p:cNvCxnSpPr/>
          <p:nvPr/>
        </p:nvCxnSpPr>
        <p:spPr bwMode="auto">
          <a:xfrm>
            <a:off x="3525843" y="4100355"/>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2" name="Rectangle 21">
            <a:extLst>
              <a:ext uri="{FF2B5EF4-FFF2-40B4-BE49-F238E27FC236}">
                <a16:creationId xmlns:a16="http://schemas.microsoft.com/office/drawing/2014/main" id="{968DBE40-7196-2A94-F5B2-0678C9ABC101}"/>
              </a:ext>
            </a:extLst>
          </p:cNvPr>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44" name="Rectangle 43">
            <a:extLst>
              <a:ext uri="{FF2B5EF4-FFF2-40B4-BE49-F238E27FC236}">
                <a16:creationId xmlns:a16="http://schemas.microsoft.com/office/drawing/2014/main" id="{F44378E4-05EA-D0CF-E335-9A2A37669587}"/>
              </a:ext>
            </a:extLst>
          </p:cNvPr>
          <p:cNvSpPr/>
          <p:nvPr/>
        </p:nvSpPr>
        <p:spPr bwMode="auto">
          <a:xfrm>
            <a:off x="21921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5" name="TextBox 44">
            <a:extLst>
              <a:ext uri="{FF2B5EF4-FFF2-40B4-BE49-F238E27FC236}">
                <a16:creationId xmlns:a16="http://schemas.microsoft.com/office/drawing/2014/main" id="{B4DDA31E-EB71-9D65-9502-7DB99984253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1026" name="Picture 2" descr="President HP-1 Compact External Speaker for CB and Amateur Radio Wedge Design">
            <a:extLst>
              <a:ext uri="{FF2B5EF4-FFF2-40B4-BE49-F238E27FC236}">
                <a16:creationId xmlns:a16="http://schemas.microsoft.com/office/drawing/2014/main" id="{177817FD-64A6-CF43-1F6E-34F0E7792B2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2140" b="13752"/>
          <a:stretch>
            <a:fillRect/>
          </a:stretch>
        </p:blipFill>
        <p:spPr bwMode="auto">
          <a:xfrm>
            <a:off x="3525843" y="268177"/>
            <a:ext cx="2571750" cy="190586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F790381F-1C27-0DE4-9AC0-5B36895C36C9}"/>
              </a:ext>
            </a:extLst>
          </p:cNvPr>
          <p:cNvCxnSpPr>
            <a:cxnSpLocks/>
          </p:cNvCxnSpPr>
          <p:nvPr/>
        </p:nvCxnSpPr>
        <p:spPr bwMode="auto">
          <a:xfrm>
            <a:off x="3525843" y="2989900"/>
            <a:ext cx="482446" cy="1110721"/>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5" name="Rectangle 4">
            <a:extLst>
              <a:ext uri="{FF2B5EF4-FFF2-40B4-BE49-F238E27FC236}">
                <a16:creationId xmlns:a16="http://schemas.microsoft.com/office/drawing/2014/main" id="{E5C8DA22-1932-B784-04DE-5E19F325474D}"/>
              </a:ext>
            </a:extLst>
          </p:cNvPr>
          <p:cNvSpPr/>
          <p:nvPr/>
        </p:nvSpPr>
        <p:spPr bwMode="auto">
          <a:xfrm>
            <a:off x="2192189"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122285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 Introduction to the Electromagnetic Spectrum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23" name="Rounded Rectangle 22"/>
          <p:cNvSpPr/>
          <p:nvPr/>
        </p:nvSpPr>
        <p:spPr bwMode="auto">
          <a:xfrm>
            <a:off x="1057275" y="2739389"/>
            <a:ext cx="7620000" cy="1504951"/>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Rounded Rectangle 23"/>
          <p:cNvSpPr/>
          <p:nvPr/>
        </p:nvSpPr>
        <p:spPr bwMode="auto">
          <a:xfrm>
            <a:off x="1040130" y="1013460"/>
            <a:ext cx="7620000" cy="1455420"/>
          </a:xfrm>
          <a:prstGeom prst="roundRect">
            <a:avLst/>
          </a:prstGeom>
          <a:solidFill>
            <a:srgbClr val="C2FFF0">
              <a:alpha val="20000"/>
            </a:srgbClr>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Freeform 24"/>
          <p:cNvSpPr/>
          <p:nvPr/>
        </p:nvSpPr>
        <p:spPr bwMode="auto">
          <a:xfrm>
            <a:off x="1560825" y="1109531"/>
            <a:ext cx="2720955" cy="1251136"/>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TextBox 25"/>
          <p:cNvSpPr txBox="1"/>
          <p:nvPr/>
        </p:nvSpPr>
        <p:spPr bwMode="auto">
          <a:xfrm>
            <a:off x="1476375" y="190500"/>
            <a:ext cx="2284600" cy="523220"/>
          </a:xfrm>
          <a:prstGeom prst="rect">
            <a:avLst/>
          </a:prstGeom>
          <a:noFill/>
          <a:ln w="9525">
            <a:noFill/>
            <a:miter lim="800000"/>
            <a:headEnd/>
            <a:tailEnd/>
          </a:ln>
        </p:spPr>
        <p:txBody>
          <a:bodyPr wrap="none" rtlCol="0">
            <a:spAutoFit/>
          </a:bodyPr>
          <a:lstStyle/>
          <a:p>
            <a:r>
              <a:rPr lang="en-US" sz="2800" b="1" dirty="0">
                <a:solidFill>
                  <a:srgbClr val="FFFF00"/>
                </a:solidFill>
                <a:latin typeface="Verdana" pitchFamily="34" charset="0"/>
              </a:rPr>
              <a:t>Frequency</a:t>
            </a:r>
          </a:p>
        </p:txBody>
      </p:sp>
      <p:sp>
        <p:nvSpPr>
          <p:cNvPr id="27" name="Freeform 26"/>
          <p:cNvSpPr/>
          <p:nvPr/>
        </p:nvSpPr>
        <p:spPr bwMode="auto">
          <a:xfrm>
            <a:off x="1560825" y="1107900"/>
            <a:ext cx="2720955" cy="1251136"/>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28" name="Straight Connector 27"/>
          <p:cNvCxnSpPr/>
          <p:nvPr/>
        </p:nvCxnSpPr>
        <p:spPr bwMode="auto">
          <a:xfrm>
            <a:off x="1516169" y="1387475"/>
            <a:ext cx="0" cy="3091180"/>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cxnSp>
        <p:nvCxnSpPr>
          <p:cNvPr id="29" name="Straight Connector 28"/>
          <p:cNvCxnSpPr/>
          <p:nvPr/>
        </p:nvCxnSpPr>
        <p:spPr bwMode="auto">
          <a:xfrm>
            <a:off x="4294510" y="1387475"/>
            <a:ext cx="0" cy="3094355"/>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sp>
        <p:nvSpPr>
          <p:cNvPr id="30" name="TextBox 29"/>
          <p:cNvSpPr txBox="1"/>
          <p:nvPr/>
        </p:nvSpPr>
        <p:spPr bwMode="auto">
          <a:xfrm>
            <a:off x="5317629" y="1125388"/>
            <a:ext cx="2847254" cy="1138773"/>
          </a:xfrm>
          <a:prstGeom prst="rect">
            <a:avLst/>
          </a:prstGeom>
          <a:noFill/>
          <a:ln w="9525">
            <a:noFill/>
            <a:miter lim="800000"/>
            <a:headEnd/>
            <a:tailEnd/>
          </a:ln>
        </p:spPr>
        <p:txBody>
          <a:bodyPr wrap="none" rtlCol="0">
            <a:spAutoFit/>
          </a:bodyPr>
          <a:lstStyle/>
          <a:p>
            <a:pPr algn="ctr"/>
            <a:r>
              <a:rPr lang="en-US" sz="2000" b="1" dirty="0">
                <a:solidFill>
                  <a:srgbClr val="FFFF00"/>
                </a:solidFill>
                <a:latin typeface="Verdana" pitchFamily="34" charset="0"/>
              </a:rPr>
              <a:t>1 cycle per second</a:t>
            </a:r>
          </a:p>
          <a:p>
            <a:pPr algn="ctr"/>
            <a:r>
              <a:rPr lang="en-US" sz="1600" b="1" i="1" dirty="0">
                <a:solidFill>
                  <a:srgbClr val="FFFF00"/>
                </a:solidFill>
                <a:latin typeface="Verdana" pitchFamily="34" charset="0"/>
              </a:rPr>
              <a:t>or</a:t>
            </a:r>
          </a:p>
          <a:p>
            <a:pPr algn="ctr"/>
            <a:r>
              <a:rPr lang="en-US" sz="3200" b="1" dirty="0">
                <a:solidFill>
                  <a:schemeClr val="bg1"/>
                </a:solidFill>
                <a:latin typeface="Verdana" pitchFamily="34" charset="0"/>
              </a:rPr>
              <a:t>1 Hertz</a:t>
            </a:r>
          </a:p>
        </p:txBody>
      </p:sp>
      <p:cxnSp>
        <p:nvCxnSpPr>
          <p:cNvPr id="31" name="Straight Connector 30"/>
          <p:cNvCxnSpPr/>
          <p:nvPr/>
        </p:nvCxnSpPr>
        <p:spPr bwMode="auto">
          <a:xfrm>
            <a:off x="1541319" y="4384993"/>
            <a:ext cx="2741756" cy="6350"/>
          </a:xfrm>
          <a:prstGeom prst="line">
            <a:avLst/>
          </a:prstGeom>
          <a:solidFill>
            <a:schemeClr val="accent1"/>
          </a:solidFill>
          <a:ln w="38100" cap="flat" cmpd="sng" algn="ctr">
            <a:solidFill>
              <a:srgbClr val="FFFF00"/>
            </a:solidFill>
            <a:prstDash val="solid"/>
            <a:round/>
            <a:headEnd type="triangle" w="med" len="med"/>
            <a:tailEnd type="triangle" w="med" len="med"/>
          </a:ln>
          <a:effectLst/>
        </p:spPr>
      </p:cxnSp>
      <p:sp>
        <p:nvSpPr>
          <p:cNvPr id="32" name="TextBox 31"/>
          <p:cNvSpPr txBox="1"/>
          <p:nvPr/>
        </p:nvSpPr>
        <p:spPr bwMode="auto">
          <a:xfrm>
            <a:off x="2135204" y="4397072"/>
            <a:ext cx="1467068" cy="400110"/>
          </a:xfrm>
          <a:prstGeom prst="rect">
            <a:avLst/>
          </a:prstGeom>
          <a:noFill/>
          <a:ln w="9525">
            <a:noFill/>
            <a:miter lim="800000"/>
            <a:headEnd/>
            <a:tailEnd/>
          </a:ln>
        </p:spPr>
        <p:txBody>
          <a:bodyPr wrap="none" rtlCol="0">
            <a:spAutoFit/>
          </a:bodyPr>
          <a:lstStyle/>
          <a:p>
            <a:pPr algn="ctr"/>
            <a:r>
              <a:rPr lang="en-US" sz="2000" b="1" dirty="0">
                <a:solidFill>
                  <a:srgbClr val="FFFF00"/>
                </a:solidFill>
                <a:latin typeface="Verdana" pitchFamily="34" charset="0"/>
              </a:rPr>
              <a:t>1 second</a:t>
            </a:r>
          </a:p>
        </p:txBody>
      </p:sp>
      <p:sp>
        <p:nvSpPr>
          <p:cNvPr id="33" name="TextBox 32"/>
          <p:cNvSpPr txBox="1"/>
          <p:nvPr/>
        </p:nvSpPr>
        <p:spPr bwMode="auto">
          <a:xfrm>
            <a:off x="4517053" y="1381790"/>
            <a:ext cx="673582" cy="769441"/>
          </a:xfrm>
          <a:prstGeom prst="rect">
            <a:avLst/>
          </a:prstGeom>
          <a:noFill/>
          <a:ln w="9525">
            <a:noFill/>
            <a:miter lim="800000"/>
            <a:headEnd/>
            <a:tailEnd/>
          </a:ln>
        </p:spPr>
        <p:txBody>
          <a:bodyPr wrap="none" rtlCol="0">
            <a:spAutoFit/>
          </a:bodyPr>
          <a:lstStyle/>
          <a:p>
            <a:pPr algn="ctr"/>
            <a:r>
              <a:rPr lang="en-US" sz="4400" b="1" dirty="0">
                <a:solidFill>
                  <a:srgbClr val="FFFF00"/>
                </a:solidFill>
                <a:latin typeface="Verdana" pitchFamily="34" charset="0"/>
              </a:rPr>
              <a:t>=</a:t>
            </a:r>
          </a:p>
        </p:txBody>
      </p:sp>
      <p:sp>
        <p:nvSpPr>
          <p:cNvPr id="34" name="TextBox 33"/>
          <p:cNvSpPr txBox="1"/>
          <p:nvPr/>
        </p:nvSpPr>
        <p:spPr bwMode="auto">
          <a:xfrm>
            <a:off x="5810460" y="3154758"/>
            <a:ext cx="1869422" cy="584775"/>
          </a:xfrm>
          <a:prstGeom prst="rect">
            <a:avLst/>
          </a:prstGeom>
          <a:noFill/>
          <a:ln w="9525">
            <a:noFill/>
            <a:miter lim="800000"/>
            <a:headEnd/>
            <a:tailEnd/>
          </a:ln>
        </p:spPr>
        <p:txBody>
          <a:bodyPr wrap="none" rtlCol="0">
            <a:spAutoFit/>
          </a:bodyPr>
          <a:lstStyle/>
          <a:p>
            <a:pPr algn="ctr"/>
            <a:r>
              <a:rPr lang="en-US" sz="3200" b="1" dirty="0">
                <a:solidFill>
                  <a:schemeClr val="bg1"/>
                </a:solidFill>
                <a:latin typeface="Verdana" pitchFamily="34" charset="0"/>
              </a:rPr>
              <a:t>9 Hertz</a:t>
            </a:r>
          </a:p>
        </p:txBody>
      </p:sp>
      <p:sp>
        <p:nvSpPr>
          <p:cNvPr id="35" name="TextBox 34"/>
          <p:cNvSpPr txBox="1"/>
          <p:nvPr/>
        </p:nvSpPr>
        <p:spPr bwMode="auto">
          <a:xfrm>
            <a:off x="4520968" y="3042485"/>
            <a:ext cx="673582" cy="769441"/>
          </a:xfrm>
          <a:prstGeom prst="rect">
            <a:avLst/>
          </a:prstGeom>
          <a:noFill/>
          <a:ln w="9525">
            <a:noFill/>
            <a:miter lim="800000"/>
            <a:headEnd/>
            <a:tailEnd/>
          </a:ln>
        </p:spPr>
        <p:txBody>
          <a:bodyPr wrap="none" rtlCol="0">
            <a:spAutoFit/>
          </a:bodyPr>
          <a:lstStyle/>
          <a:p>
            <a:pPr algn="ctr"/>
            <a:r>
              <a:rPr lang="en-US" sz="4400" b="1" dirty="0">
                <a:solidFill>
                  <a:srgbClr val="FFFF00"/>
                </a:solidFill>
                <a:latin typeface="Verdana" pitchFamily="34" charset="0"/>
              </a:rPr>
              <a:t>=</a:t>
            </a:r>
          </a:p>
        </p:txBody>
      </p:sp>
      <p:grpSp>
        <p:nvGrpSpPr>
          <p:cNvPr id="36" name="Group 35"/>
          <p:cNvGrpSpPr/>
          <p:nvPr/>
        </p:nvGrpSpPr>
        <p:grpSpPr>
          <a:xfrm>
            <a:off x="1513200" y="2843044"/>
            <a:ext cx="2777016" cy="1280018"/>
            <a:chOff x="1513200" y="2977664"/>
            <a:chExt cx="2777016" cy="1280018"/>
          </a:xfrm>
        </p:grpSpPr>
        <p:grpSp>
          <p:nvGrpSpPr>
            <p:cNvPr id="37" name="Group 36"/>
            <p:cNvGrpSpPr/>
            <p:nvPr/>
          </p:nvGrpSpPr>
          <p:grpSpPr>
            <a:xfrm>
              <a:off x="1513200" y="2977664"/>
              <a:ext cx="924244" cy="1265286"/>
              <a:chOff x="1834356" y="1194541"/>
              <a:chExt cx="4359275" cy="993701"/>
            </a:xfrm>
          </p:grpSpPr>
          <p:sp>
            <p:nvSpPr>
              <p:cNvPr id="49" name="Freeform 48"/>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8" name="Group 37"/>
            <p:cNvGrpSpPr/>
            <p:nvPr/>
          </p:nvGrpSpPr>
          <p:grpSpPr>
            <a:xfrm>
              <a:off x="2440777" y="2985030"/>
              <a:ext cx="924244" cy="1265286"/>
              <a:chOff x="1834356" y="1194541"/>
              <a:chExt cx="4359275" cy="993701"/>
            </a:xfrm>
          </p:grpSpPr>
          <p:sp>
            <p:nvSpPr>
              <p:cNvPr id="46" name="Freeform 45"/>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9" name="Group 38"/>
            <p:cNvGrpSpPr/>
            <p:nvPr/>
          </p:nvGrpSpPr>
          <p:grpSpPr>
            <a:xfrm>
              <a:off x="3365972" y="2992396"/>
              <a:ext cx="924244" cy="1265286"/>
              <a:chOff x="1834356" y="1194541"/>
              <a:chExt cx="4359275" cy="993701"/>
            </a:xfrm>
          </p:grpSpPr>
          <p:sp>
            <p:nvSpPr>
              <p:cNvPr id="43" name="Freeform 42"/>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4" name="Freeform 43"/>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5" name="Freeform 44"/>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40" name="Straight Connector 39"/>
            <p:cNvCxnSpPr>
              <a:stCxn id="51" idx="11"/>
              <a:endCxn id="46" idx="0"/>
            </p:cNvCxnSpPr>
            <p:nvPr/>
          </p:nvCxnSpPr>
          <p:spPr bwMode="auto">
            <a:xfrm flipV="1">
              <a:off x="2437444" y="3583424"/>
              <a:ext cx="3333" cy="158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1" name="Straight Connector 40"/>
            <p:cNvCxnSpPr/>
            <p:nvPr/>
          </p:nvCxnSpPr>
          <p:spPr bwMode="auto">
            <a:xfrm rot="-120000" flipH="1">
              <a:off x="2436023" y="3548063"/>
              <a:ext cx="9525" cy="80962"/>
            </a:xfrm>
            <a:prstGeom prst="line">
              <a:avLst/>
            </a:prstGeom>
            <a:solidFill>
              <a:schemeClr val="accent1"/>
            </a:solidFill>
            <a:ln w="19050" cap="flat" cmpd="sng" algn="ctr">
              <a:solidFill>
                <a:schemeClr val="bg1"/>
              </a:solidFill>
              <a:prstDash val="solid"/>
              <a:round/>
              <a:headEnd type="none" w="med" len="med"/>
              <a:tailEnd type="none" w="med" len="med"/>
            </a:ln>
            <a:effectLst/>
          </p:spPr>
        </p:cxnSp>
        <p:cxnSp>
          <p:nvCxnSpPr>
            <p:cNvPr id="42" name="Straight Connector 41"/>
            <p:cNvCxnSpPr/>
            <p:nvPr/>
          </p:nvCxnSpPr>
          <p:spPr bwMode="auto">
            <a:xfrm rot="-120000" flipH="1">
              <a:off x="3362329" y="3559971"/>
              <a:ext cx="9525" cy="80962"/>
            </a:xfrm>
            <a:prstGeom prst="line">
              <a:avLst/>
            </a:prstGeom>
            <a:solidFill>
              <a:schemeClr val="accent1"/>
            </a:solidFill>
            <a:ln w="19050" cap="flat" cmpd="sng" algn="ctr">
              <a:solidFill>
                <a:schemeClr val="bg1"/>
              </a:solidFill>
              <a:prstDash val="solid"/>
              <a:round/>
              <a:headEnd type="none" w="med" len="med"/>
              <a:tailEnd type="none" w="med" len="med"/>
            </a:ln>
            <a:effectLst/>
          </p:spPr>
        </p:cxnSp>
      </p:grpSp>
      <p:grpSp>
        <p:nvGrpSpPr>
          <p:cNvPr id="52" name="Group 51"/>
          <p:cNvGrpSpPr/>
          <p:nvPr/>
        </p:nvGrpSpPr>
        <p:grpSpPr>
          <a:xfrm>
            <a:off x="1513200" y="2836694"/>
            <a:ext cx="2777016" cy="1280018"/>
            <a:chOff x="1513200" y="2977664"/>
            <a:chExt cx="2777016" cy="1280018"/>
          </a:xfrm>
        </p:grpSpPr>
        <p:grpSp>
          <p:nvGrpSpPr>
            <p:cNvPr id="53" name="Group 52"/>
            <p:cNvGrpSpPr/>
            <p:nvPr/>
          </p:nvGrpSpPr>
          <p:grpSpPr>
            <a:xfrm>
              <a:off x="1513200" y="2977664"/>
              <a:ext cx="924244" cy="1265286"/>
              <a:chOff x="1834356" y="1194541"/>
              <a:chExt cx="4359275" cy="993701"/>
            </a:xfrm>
          </p:grpSpPr>
          <p:sp>
            <p:nvSpPr>
              <p:cNvPr id="65" name="Freeform 64"/>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4" name="Group 53"/>
            <p:cNvGrpSpPr/>
            <p:nvPr/>
          </p:nvGrpSpPr>
          <p:grpSpPr>
            <a:xfrm>
              <a:off x="2440777" y="2985030"/>
              <a:ext cx="924244" cy="1265286"/>
              <a:chOff x="1834356" y="1194541"/>
              <a:chExt cx="4359275" cy="993701"/>
            </a:xfrm>
          </p:grpSpPr>
          <p:sp>
            <p:nvSpPr>
              <p:cNvPr id="62" name="Freeform 61"/>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5" name="Group 54"/>
            <p:cNvGrpSpPr/>
            <p:nvPr/>
          </p:nvGrpSpPr>
          <p:grpSpPr>
            <a:xfrm>
              <a:off x="3365972" y="2992396"/>
              <a:ext cx="924244" cy="1265286"/>
              <a:chOff x="1834356" y="1194541"/>
              <a:chExt cx="4359275" cy="993701"/>
            </a:xfrm>
          </p:grpSpPr>
          <p:sp>
            <p:nvSpPr>
              <p:cNvPr id="59" name="Freeform 58"/>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cxnSp>
          <p:nvCxnSpPr>
            <p:cNvPr id="56" name="Straight Connector 55"/>
            <p:cNvCxnSpPr>
              <a:stCxn id="67" idx="11"/>
              <a:endCxn id="62" idx="0"/>
            </p:cNvCxnSpPr>
            <p:nvPr/>
          </p:nvCxnSpPr>
          <p:spPr bwMode="auto">
            <a:xfrm flipV="1">
              <a:off x="2437444" y="3583424"/>
              <a:ext cx="3333" cy="158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57" name="Straight Connector 56"/>
            <p:cNvCxnSpPr/>
            <p:nvPr/>
          </p:nvCxnSpPr>
          <p:spPr bwMode="auto">
            <a:xfrm rot="-120000" flipH="1">
              <a:off x="2436023" y="3548063"/>
              <a:ext cx="9525" cy="80962"/>
            </a:xfrm>
            <a:prstGeom prst="line">
              <a:avLst/>
            </a:prstGeom>
            <a:solidFill>
              <a:schemeClr val="accent1"/>
            </a:solidFill>
            <a:ln w="19050" cap="flat" cmpd="sng" algn="ctr">
              <a:solidFill>
                <a:schemeClr val="bg1"/>
              </a:solidFill>
              <a:prstDash val="solid"/>
              <a:round/>
              <a:headEnd type="none" w="med" len="med"/>
              <a:tailEnd type="none" w="med" len="med"/>
            </a:ln>
            <a:effectLst/>
          </p:spPr>
        </p:cxnSp>
        <p:cxnSp>
          <p:nvCxnSpPr>
            <p:cNvPr id="58" name="Straight Connector 57"/>
            <p:cNvCxnSpPr/>
            <p:nvPr/>
          </p:nvCxnSpPr>
          <p:spPr bwMode="auto">
            <a:xfrm rot="-120000" flipH="1">
              <a:off x="3362329" y="3559971"/>
              <a:ext cx="9525" cy="80962"/>
            </a:xfrm>
            <a:prstGeom prst="line">
              <a:avLst/>
            </a:prstGeom>
            <a:solidFill>
              <a:schemeClr val="accent1"/>
            </a:solidFill>
            <a:ln w="19050" cap="flat" cmpd="sng" algn="ctr">
              <a:solidFill>
                <a:schemeClr val="bg1"/>
              </a:solidFill>
              <a:prstDash val="solid"/>
              <a:round/>
              <a:headEnd type="none" w="med" len="med"/>
              <a:tailEnd type="none" w="med" len="med"/>
            </a:ln>
            <a:effectLst/>
          </p:spPr>
        </p:cxnSp>
      </p:grpSp>
    </p:spTree>
    <p:extLst>
      <p:ext uri="{BB962C8B-B14F-4D97-AF65-F5344CB8AC3E}">
        <p14:creationId xmlns:p14="http://schemas.microsoft.com/office/powerpoint/2010/main" val="112595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7"/>
                                        </p:tgtEl>
                                      </p:cBhvr>
                                    </p:animEffect>
                                    <p:set>
                                      <p:cBhvr>
                                        <p:cTn id="21" dur="1" fill="hold">
                                          <p:stCondLst>
                                            <p:cond delay="499"/>
                                          </p:stCondLst>
                                        </p:cTn>
                                        <p:tgtEl>
                                          <p:spTgt spid="27"/>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14"/>
                                        </p:tgtEl>
                                      </p:cBhvr>
                                    </p:animEffect>
                                    <p:set>
                                      <p:cBhvr>
                                        <p:cTn id="24" dur="1" fill="hold">
                                          <p:stCondLst>
                                            <p:cond delay="499"/>
                                          </p:stCondLst>
                                        </p:cTn>
                                        <p:tgtEl>
                                          <p:spTgt spid="14"/>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52"/>
                                        </p:tgtEl>
                                      </p:cBhvr>
                                    </p:animEffect>
                                    <p:set>
                                      <p:cBhvr>
                                        <p:cTn id="27" dur="1" fill="hold">
                                          <p:stCondLst>
                                            <p:cond delay="499"/>
                                          </p:stCondLst>
                                        </p:cTn>
                                        <p:tgtEl>
                                          <p:spTgt spid="52"/>
                                        </p:tgtEl>
                                        <p:attrNameLst>
                                          <p:attrName>style.visibility</p:attrName>
                                        </p:attrNameLst>
                                      </p:cBhvr>
                                      <p:to>
                                        <p:strVal val="hidden"/>
                                      </p:to>
                                    </p:set>
                                  </p:childTnLst>
                                </p:cTn>
                              </p:par>
                              <p:par>
                                <p:cTn id="28" presetID="22" presetClass="entr" presetSubtype="8" repeatCount="indefinite"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1000"/>
                                        <p:tgtEl>
                                          <p:spTgt spid="25"/>
                                        </p:tgtEl>
                                      </p:cBhvr>
                                    </p:animEffect>
                                  </p:childTnLst>
                                </p:cTn>
                              </p:par>
                              <p:par>
                                <p:cTn id="31" presetID="22" presetClass="entr" presetSubtype="8" repeatCount="indefinite"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10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xit" presetSubtype="0" fill="hold" grpId="0" nodeType="with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10"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par>
                                <p:cTn id="48" presetID="10"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par>
                                <p:cTn id="56" presetID="10" presetClass="exit" presetSubtype="0" fill="hold" grpId="0" nodeType="withEffect">
                                  <p:stCondLst>
                                    <p:cond delay="0"/>
                                  </p:stCondLst>
                                  <p:childTnLst>
                                    <p:animEffect transition="out" filter="fade">
                                      <p:cBhvr>
                                        <p:cTn id="57" dur="500"/>
                                        <p:tgtEl>
                                          <p:spTgt spid="16"/>
                                        </p:tgtEl>
                                      </p:cBhvr>
                                    </p:animEffect>
                                    <p:set>
                                      <p:cBhvr>
                                        <p:cTn id="58" dur="1" fill="hold">
                                          <p:stCondLst>
                                            <p:cond delay="499"/>
                                          </p:stCondLst>
                                        </p:cTn>
                                        <p:tgtEl>
                                          <p:spTgt spid="16"/>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par>
                                <p:cTn id="68" presetID="10" presetClass="exit" presetSubtype="0" fill="hold" grpId="0" nodeType="withEffect">
                                  <p:stCondLst>
                                    <p:cond delay="0"/>
                                  </p:stCondLst>
                                  <p:childTnLst>
                                    <p:animEffect transition="out" filter="fade">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4" grpId="0" animBg="1"/>
      <p:bldP spid="23" grpId="0" animBg="1"/>
      <p:bldP spid="24" grpId="0" animBg="1"/>
      <p:bldP spid="25" grpId="0" animBg="1"/>
      <p:bldP spid="27" grpId="0" animBg="1"/>
      <p:bldP spid="27" grpId="1" animBg="1"/>
      <p:bldP spid="30" grpId="0"/>
      <p:bldP spid="32" grpId="0"/>
      <p:bldP spid="33" grpId="0"/>
      <p:bldP spid="34" grpId="0"/>
      <p:bldP spid="3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60</a:t>
            </a:fld>
            <a:endParaRPr lang="en-US" dirty="0">
              <a:solidFill>
                <a:schemeClr val="bg1"/>
              </a:solidFill>
            </a:endParaRPr>
          </a:p>
        </p:txBody>
      </p:sp>
      <p:grpSp>
        <p:nvGrpSpPr>
          <p:cNvPr id="38" name="Group 37"/>
          <p:cNvGrpSpPr/>
          <p:nvPr/>
        </p:nvGrpSpPr>
        <p:grpSpPr>
          <a:xfrm>
            <a:off x="4572000" y="542707"/>
            <a:ext cx="3558438" cy="2720802"/>
            <a:chOff x="10042524" y="6596855"/>
            <a:chExt cx="3863975" cy="2897983"/>
          </a:xfrm>
        </p:grpSpPr>
        <p:pic>
          <p:nvPicPr>
            <p:cNvPr id="39" name="Picture 18" descr="http://www.hamradio.com/images_manuf/H0-004854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2524" y="6596855"/>
              <a:ext cx="3863975" cy="2897983"/>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bwMode="auto">
            <a:xfrm>
              <a:off x="10681404" y="8907189"/>
              <a:ext cx="1372492" cy="369332"/>
            </a:xfrm>
            <a:prstGeom prst="rect">
              <a:avLst/>
            </a:prstGeom>
            <a:noFill/>
            <a:ln w="9525">
              <a:noFill/>
              <a:miter lim="800000"/>
              <a:headEnd/>
              <a:tailEnd/>
            </a:ln>
          </p:spPr>
          <p:txBody>
            <a:bodyPr wrap="none" rtlCol="0">
              <a:spAutoFit/>
            </a:bodyPr>
            <a:lstStyle/>
            <a:p>
              <a:pPr algn="ctr"/>
              <a:r>
                <a:rPr lang="en-US" sz="1800" b="1" dirty="0">
                  <a:solidFill>
                    <a:srgbClr val="FF0000"/>
                  </a:solidFill>
                  <a:latin typeface="Verdana" pitchFamily="34" charset="0"/>
                </a:rPr>
                <a:t>Amplifier</a:t>
              </a:r>
            </a:p>
          </p:txBody>
        </p:sp>
      </p:grpSp>
      <p:cxnSp>
        <p:nvCxnSpPr>
          <p:cNvPr id="5" name="Straight Connector 4">
            <a:extLst>
              <a:ext uri="{FF2B5EF4-FFF2-40B4-BE49-F238E27FC236}">
                <a16:creationId xmlns:a16="http://schemas.microsoft.com/office/drawing/2014/main" id="{A474AA4A-7D19-6EE5-1D2D-CC66C046460A}"/>
              </a:ext>
            </a:extLst>
          </p:cNvPr>
          <p:cNvCxnSpPr/>
          <p:nvPr/>
        </p:nvCxnSpPr>
        <p:spPr bwMode="auto">
          <a:xfrm>
            <a:off x="5402299" y="410033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A159D4C3-0091-B5F0-3597-DCF1E8EC8F29}"/>
              </a:ext>
            </a:extLst>
          </p:cNvPr>
          <p:cNvCxnSpPr/>
          <p:nvPr/>
        </p:nvCxnSpPr>
        <p:spPr bwMode="auto">
          <a:xfrm>
            <a:off x="3525843" y="4100355"/>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7" name="Rectangle 6">
            <a:extLst>
              <a:ext uri="{FF2B5EF4-FFF2-40B4-BE49-F238E27FC236}">
                <a16:creationId xmlns:a16="http://schemas.microsoft.com/office/drawing/2014/main" id="{5FCBC97C-386C-D410-CE32-EBB8AA86BD8D}"/>
              </a:ext>
            </a:extLst>
          </p:cNvPr>
          <p:cNvSpPr/>
          <p:nvPr/>
        </p:nvSpPr>
        <p:spPr bwMode="auto">
          <a:xfrm>
            <a:off x="5933518"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8" name="Rectangle 7">
            <a:extLst>
              <a:ext uri="{FF2B5EF4-FFF2-40B4-BE49-F238E27FC236}">
                <a16:creationId xmlns:a16="http://schemas.microsoft.com/office/drawing/2014/main" id="{3B48AEDF-94D9-E849-D953-E8D5B89913C8}"/>
              </a:ext>
            </a:extLst>
          </p:cNvPr>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9" name="Rectangle 8">
            <a:extLst>
              <a:ext uri="{FF2B5EF4-FFF2-40B4-BE49-F238E27FC236}">
                <a16:creationId xmlns:a16="http://schemas.microsoft.com/office/drawing/2014/main" id="{54BECDE5-0DCE-CEC7-884B-DB9AFD3458B9}"/>
              </a:ext>
            </a:extLst>
          </p:cNvPr>
          <p:cNvSpPr/>
          <p:nvPr/>
        </p:nvSpPr>
        <p:spPr bwMode="auto">
          <a:xfrm>
            <a:off x="21921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10" name="TextBox 9">
            <a:extLst>
              <a:ext uri="{FF2B5EF4-FFF2-40B4-BE49-F238E27FC236}">
                <a16:creationId xmlns:a16="http://schemas.microsoft.com/office/drawing/2014/main" id="{9226BDFF-69D0-4042-8949-C2611B0D7BF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4" name="Straight Connector 3">
            <a:extLst>
              <a:ext uri="{FF2B5EF4-FFF2-40B4-BE49-F238E27FC236}">
                <a16:creationId xmlns:a16="http://schemas.microsoft.com/office/drawing/2014/main" id="{53ECEDBC-B65A-A864-AE87-4D35A73D2D99}"/>
              </a:ext>
            </a:extLst>
          </p:cNvPr>
          <p:cNvCxnSpPr>
            <a:cxnSpLocks/>
          </p:cNvCxnSpPr>
          <p:nvPr/>
        </p:nvCxnSpPr>
        <p:spPr bwMode="auto">
          <a:xfrm>
            <a:off x="3525843" y="2989900"/>
            <a:ext cx="482446" cy="1110721"/>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11" name="Rectangle 10">
            <a:extLst>
              <a:ext uri="{FF2B5EF4-FFF2-40B4-BE49-F238E27FC236}">
                <a16:creationId xmlns:a16="http://schemas.microsoft.com/office/drawing/2014/main" id="{904EDD2B-1248-C162-6ABB-0BEC5242BA82}"/>
              </a:ext>
            </a:extLst>
          </p:cNvPr>
          <p:cNvSpPr/>
          <p:nvPr/>
        </p:nvSpPr>
        <p:spPr bwMode="auto">
          <a:xfrm>
            <a:off x="2192189"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6017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61</a:t>
            </a:fld>
            <a:endParaRPr lang="en-US" dirty="0">
              <a:solidFill>
                <a:schemeClr val="bg1"/>
              </a:solidFill>
            </a:endParaRPr>
          </a:p>
        </p:txBody>
      </p:sp>
      <p:grpSp>
        <p:nvGrpSpPr>
          <p:cNvPr id="32" name="Group 31"/>
          <p:cNvGrpSpPr/>
          <p:nvPr/>
        </p:nvGrpSpPr>
        <p:grpSpPr>
          <a:xfrm>
            <a:off x="1932963" y="158080"/>
            <a:ext cx="3698292" cy="2218438"/>
            <a:chOff x="13121165" y="2321306"/>
            <a:chExt cx="5334000" cy="3552825"/>
          </a:xfrm>
        </p:grpSpPr>
        <p:pic>
          <p:nvPicPr>
            <p:cNvPr id="33" name="Picture 20" descr="https://s-media-cache-ak0.pinimg.com/736x/59/09/7e/59097e09810ecb39093344d98425b8c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21165" y="2321306"/>
              <a:ext cx="5334000" cy="355282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bwMode="auto">
            <a:xfrm>
              <a:off x="13712164" y="4790091"/>
              <a:ext cx="4448926" cy="640776"/>
            </a:xfrm>
            <a:prstGeom prst="rect">
              <a:avLst/>
            </a:prstGeom>
            <a:noFill/>
            <a:ln w="9525">
              <a:noFill/>
              <a:miter lim="800000"/>
              <a:headEnd/>
              <a:tailEnd/>
            </a:ln>
          </p:spPr>
          <p:txBody>
            <a:bodyPr wrap="square" rtlCol="0">
              <a:spAutoFit/>
            </a:bodyPr>
            <a:lstStyle/>
            <a:p>
              <a:pPr algn="ctr"/>
              <a:r>
                <a:rPr lang="en-US" sz="2000" b="1" dirty="0">
                  <a:solidFill>
                    <a:schemeClr val="bg1"/>
                  </a:solidFill>
                  <a:latin typeface="Verdana" pitchFamily="34" charset="0"/>
                </a:rPr>
                <a:t>Antenna</a:t>
              </a:r>
            </a:p>
          </p:txBody>
        </p:sp>
      </p:grpSp>
      <p:cxnSp>
        <p:nvCxnSpPr>
          <p:cNvPr id="5" name="Straight Connector 4">
            <a:extLst>
              <a:ext uri="{FF2B5EF4-FFF2-40B4-BE49-F238E27FC236}">
                <a16:creationId xmlns:a16="http://schemas.microsoft.com/office/drawing/2014/main" id="{0C1A651F-CBE4-53F0-060E-3F6F1D85486B}"/>
              </a:ext>
            </a:extLst>
          </p:cNvPr>
          <p:cNvCxnSpPr/>
          <p:nvPr/>
        </p:nvCxnSpPr>
        <p:spPr bwMode="auto">
          <a:xfrm>
            <a:off x="5402299" y="410033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8847C20D-C865-492B-B4B7-2C3AF213EB42}"/>
              </a:ext>
            </a:extLst>
          </p:cNvPr>
          <p:cNvCxnSpPr/>
          <p:nvPr/>
        </p:nvCxnSpPr>
        <p:spPr bwMode="auto">
          <a:xfrm>
            <a:off x="3525843" y="4100355"/>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9" name="Rectangle 8">
            <a:extLst>
              <a:ext uri="{FF2B5EF4-FFF2-40B4-BE49-F238E27FC236}">
                <a16:creationId xmlns:a16="http://schemas.microsoft.com/office/drawing/2014/main" id="{356589DC-DFCD-2214-C502-E4BFF888F34E}"/>
              </a:ext>
            </a:extLst>
          </p:cNvPr>
          <p:cNvSpPr/>
          <p:nvPr/>
        </p:nvSpPr>
        <p:spPr bwMode="auto">
          <a:xfrm>
            <a:off x="5933518"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10" name="Rectangle 9">
            <a:extLst>
              <a:ext uri="{FF2B5EF4-FFF2-40B4-BE49-F238E27FC236}">
                <a16:creationId xmlns:a16="http://schemas.microsoft.com/office/drawing/2014/main" id="{0305B52A-F202-49AC-DAF2-252444FED985}"/>
              </a:ext>
            </a:extLst>
          </p:cNvPr>
          <p:cNvSpPr/>
          <p:nvPr/>
        </p:nvSpPr>
        <p:spPr bwMode="auto">
          <a:xfrm>
            <a:off x="5933518" y="14343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2" name="Rectangle 21">
            <a:extLst>
              <a:ext uri="{FF2B5EF4-FFF2-40B4-BE49-F238E27FC236}">
                <a16:creationId xmlns:a16="http://schemas.microsoft.com/office/drawing/2014/main" id="{A16491A2-651C-CE34-FA17-3803F83FB652}"/>
              </a:ext>
            </a:extLst>
          </p:cNvPr>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44" name="Rectangle 43">
            <a:extLst>
              <a:ext uri="{FF2B5EF4-FFF2-40B4-BE49-F238E27FC236}">
                <a16:creationId xmlns:a16="http://schemas.microsoft.com/office/drawing/2014/main" id="{72F6B298-3DB5-094D-F243-410CA4C81FF6}"/>
              </a:ext>
            </a:extLst>
          </p:cNvPr>
          <p:cNvSpPr/>
          <p:nvPr/>
        </p:nvSpPr>
        <p:spPr bwMode="auto">
          <a:xfrm>
            <a:off x="21921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5" name="TextBox 44">
            <a:extLst>
              <a:ext uri="{FF2B5EF4-FFF2-40B4-BE49-F238E27FC236}">
                <a16:creationId xmlns:a16="http://schemas.microsoft.com/office/drawing/2014/main" id="{3549F1E4-DC13-8DE9-FE58-AA45DC95AF9D}"/>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4" name="Straight Connector 3">
            <a:extLst>
              <a:ext uri="{FF2B5EF4-FFF2-40B4-BE49-F238E27FC236}">
                <a16:creationId xmlns:a16="http://schemas.microsoft.com/office/drawing/2014/main" id="{39D99E0B-B6C2-16A4-668B-2947D2807EE3}"/>
              </a:ext>
            </a:extLst>
          </p:cNvPr>
          <p:cNvCxnSpPr>
            <a:cxnSpLocks/>
          </p:cNvCxnSpPr>
          <p:nvPr/>
        </p:nvCxnSpPr>
        <p:spPr bwMode="auto">
          <a:xfrm>
            <a:off x="3525843" y="2989900"/>
            <a:ext cx="482446" cy="1110721"/>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7" name="Rectangle 6">
            <a:extLst>
              <a:ext uri="{FF2B5EF4-FFF2-40B4-BE49-F238E27FC236}">
                <a16:creationId xmlns:a16="http://schemas.microsoft.com/office/drawing/2014/main" id="{9D7D4297-D2B2-398D-B740-F51ABF24186D}"/>
              </a:ext>
            </a:extLst>
          </p:cNvPr>
          <p:cNvSpPr/>
          <p:nvPr/>
        </p:nvSpPr>
        <p:spPr bwMode="auto">
          <a:xfrm>
            <a:off x="2192189"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406265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62</a:t>
            </a:fld>
            <a:endParaRPr lang="en-US" dirty="0">
              <a:solidFill>
                <a:schemeClr val="bg1"/>
              </a:solidFill>
            </a:endParaRPr>
          </a:p>
        </p:txBody>
      </p:sp>
      <p:grpSp>
        <p:nvGrpSpPr>
          <p:cNvPr id="35" name="Group 34"/>
          <p:cNvGrpSpPr/>
          <p:nvPr/>
        </p:nvGrpSpPr>
        <p:grpSpPr>
          <a:xfrm>
            <a:off x="3777500" y="290477"/>
            <a:ext cx="1996879" cy="2200330"/>
            <a:chOff x="-872235" y="6763806"/>
            <a:chExt cx="3475735" cy="3258081"/>
          </a:xfrm>
        </p:grpSpPr>
        <p:pic>
          <p:nvPicPr>
            <p:cNvPr id="36" name="Picture 14" descr="https://farm4.staticflickr.com/3839/15212895887_57bf34064c_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25" y="6763806"/>
              <a:ext cx="3273425" cy="3258081"/>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bwMode="auto">
            <a:xfrm rot="840000">
              <a:off x="-872235" y="8801883"/>
              <a:ext cx="3140223" cy="455733"/>
            </a:xfrm>
            <a:prstGeom prst="rect">
              <a:avLst/>
            </a:prstGeom>
            <a:noFill/>
            <a:ln w="9525">
              <a:noFill/>
              <a:miter lim="800000"/>
              <a:headEnd/>
              <a:tailEnd/>
            </a:ln>
          </p:spPr>
          <p:txBody>
            <a:bodyPr wrap="square" rtlCol="0">
              <a:spAutoFit/>
            </a:bodyPr>
            <a:lstStyle/>
            <a:p>
              <a:pPr algn="ctr"/>
              <a:r>
                <a:rPr lang="en-US" sz="1400" b="1" dirty="0">
                  <a:solidFill>
                    <a:schemeClr val="bg1"/>
                  </a:solidFill>
                  <a:latin typeface="Verdana" pitchFamily="34" charset="0"/>
                </a:rPr>
                <a:t>Feedline</a:t>
              </a:r>
            </a:p>
          </p:txBody>
        </p:sp>
      </p:grpSp>
      <p:cxnSp>
        <p:nvCxnSpPr>
          <p:cNvPr id="5" name="Straight Connector 4">
            <a:extLst>
              <a:ext uri="{FF2B5EF4-FFF2-40B4-BE49-F238E27FC236}">
                <a16:creationId xmlns:a16="http://schemas.microsoft.com/office/drawing/2014/main" id="{D11D9D85-0B14-44E7-F010-A29EEE6C11BE}"/>
              </a:ext>
            </a:extLst>
          </p:cNvPr>
          <p:cNvCxnSpPr/>
          <p:nvPr/>
        </p:nvCxnSpPr>
        <p:spPr bwMode="auto">
          <a:xfrm>
            <a:off x="5402299" y="410033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BBAEB230-E8E2-F245-A1BD-931B0B43B980}"/>
              </a:ext>
            </a:extLst>
          </p:cNvPr>
          <p:cNvCxnSpPr/>
          <p:nvPr/>
        </p:nvCxnSpPr>
        <p:spPr bwMode="auto">
          <a:xfrm>
            <a:off x="3525843" y="4100355"/>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F0008880-34BD-169A-F697-22F34EA32879}"/>
              </a:ext>
            </a:extLst>
          </p:cNvPr>
          <p:cNvCxnSpPr/>
          <p:nvPr/>
        </p:nvCxnSpPr>
        <p:spPr bwMode="auto">
          <a:xfrm rot="5400000">
            <a:off x="6364332" y="3578848"/>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FF4B0277-F007-6B71-FE4D-22F55AA5FAE8}"/>
              </a:ext>
            </a:extLst>
          </p:cNvPr>
          <p:cNvCxnSpPr/>
          <p:nvPr/>
        </p:nvCxnSpPr>
        <p:spPr bwMode="auto">
          <a:xfrm rot="5400000">
            <a:off x="6364348" y="2433476"/>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9" name="Rectangle 8">
            <a:extLst>
              <a:ext uri="{FF2B5EF4-FFF2-40B4-BE49-F238E27FC236}">
                <a16:creationId xmlns:a16="http://schemas.microsoft.com/office/drawing/2014/main" id="{C6A63428-9FCF-5433-D3C2-069865D63E9C}"/>
              </a:ext>
            </a:extLst>
          </p:cNvPr>
          <p:cNvSpPr/>
          <p:nvPr/>
        </p:nvSpPr>
        <p:spPr bwMode="auto">
          <a:xfrm>
            <a:off x="5933518"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10" name="Rectangle 9">
            <a:extLst>
              <a:ext uri="{FF2B5EF4-FFF2-40B4-BE49-F238E27FC236}">
                <a16:creationId xmlns:a16="http://schemas.microsoft.com/office/drawing/2014/main" id="{2F7AC058-F8D7-F3F4-A90E-09AA2ED3A6FC}"/>
              </a:ext>
            </a:extLst>
          </p:cNvPr>
          <p:cNvSpPr/>
          <p:nvPr/>
        </p:nvSpPr>
        <p:spPr bwMode="auto">
          <a:xfrm>
            <a:off x="5933518" y="14343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1" name="Rectangle 20">
            <a:extLst>
              <a:ext uri="{FF2B5EF4-FFF2-40B4-BE49-F238E27FC236}">
                <a16:creationId xmlns:a16="http://schemas.microsoft.com/office/drawing/2014/main" id="{302D17C0-506B-3105-4976-C9E2412EC7CF}"/>
              </a:ext>
            </a:extLst>
          </p:cNvPr>
          <p:cNvSpPr/>
          <p:nvPr/>
        </p:nvSpPr>
        <p:spPr bwMode="auto">
          <a:xfrm>
            <a:off x="5933518"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22" name="Rectangle 21">
            <a:extLst>
              <a:ext uri="{FF2B5EF4-FFF2-40B4-BE49-F238E27FC236}">
                <a16:creationId xmlns:a16="http://schemas.microsoft.com/office/drawing/2014/main" id="{08525C99-6033-612B-81B3-E23BFE1AF045}"/>
              </a:ext>
            </a:extLst>
          </p:cNvPr>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44" name="Rectangle 43">
            <a:extLst>
              <a:ext uri="{FF2B5EF4-FFF2-40B4-BE49-F238E27FC236}">
                <a16:creationId xmlns:a16="http://schemas.microsoft.com/office/drawing/2014/main" id="{A426359F-145C-EBBC-8542-E49CAD30FFBA}"/>
              </a:ext>
            </a:extLst>
          </p:cNvPr>
          <p:cNvSpPr/>
          <p:nvPr/>
        </p:nvSpPr>
        <p:spPr bwMode="auto">
          <a:xfrm>
            <a:off x="21921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5" name="TextBox 44">
            <a:extLst>
              <a:ext uri="{FF2B5EF4-FFF2-40B4-BE49-F238E27FC236}">
                <a16:creationId xmlns:a16="http://schemas.microsoft.com/office/drawing/2014/main" id="{CAED10D3-29C8-C4F9-AD84-42FD07C747F7}"/>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4" name="Straight Connector 3">
            <a:extLst>
              <a:ext uri="{FF2B5EF4-FFF2-40B4-BE49-F238E27FC236}">
                <a16:creationId xmlns:a16="http://schemas.microsoft.com/office/drawing/2014/main" id="{24030B7C-F779-A973-7DFD-76ECDFF5DB01}"/>
              </a:ext>
            </a:extLst>
          </p:cNvPr>
          <p:cNvCxnSpPr>
            <a:cxnSpLocks/>
          </p:cNvCxnSpPr>
          <p:nvPr/>
        </p:nvCxnSpPr>
        <p:spPr bwMode="auto">
          <a:xfrm>
            <a:off x="3525843" y="2989900"/>
            <a:ext cx="482446" cy="1110721"/>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11" name="Rectangle 10">
            <a:extLst>
              <a:ext uri="{FF2B5EF4-FFF2-40B4-BE49-F238E27FC236}">
                <a16:creationId xmlns:a16="http://schemas.microsoft.com/office/drawing/2014/main" id="{8D5D5431-BA55-268D-6DE6-4DC131BA0226}"/>
              </a:ext>
            </a:extLst>
          </p:cNvPr>
          <p:cNvSpPr/>
          <p:nvPr/>
        </p:nvSpPr>
        <p:spPr bwMode="auto">
          <a:xfrm>
            <a:off x="2192189"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106631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Block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63</a:t>
            </a:fld>
            <a:endParaRPr lang="en-US" dirty="0">
              <a:solidFill>
                <a:schemeClr val="bg1"/>
              </a:solidFill>
            </a:endParaRPr>
          </a:p>
        </p:txBody>
      </p:sp>
      <p:cxnSp>
        <p:nvCxnSpPr>
          <p:cNvPr id="23" name="Straight Connector 22"/>
          <p:cNvCxnSpPr/>
          <p:nvPr/>
        </p:nvCxnSpPr>
        <p:spPr bwMode="auto">
          <a:xfrm>
            <a:off x="5402299" y="410033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4" name="Straight Connector 23"/>
          <p:cNvCxnSpPr/>
          <p:nvPr/>
        </p:nvCxnSpPr>
        <p:spPr bwMode="auto">
          <a:xfrm>
            <a:off x="3525843" y="4100355"/>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rot="5400000">
            <a:off x="6364332" y="3578848"/>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rot="5400000">
            <a:off x="6364348" y="2433476"/>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7" name="Rectangle 26"/>
          <p:cNvSpPr/>
          <p:nvPr/>
        </p:nvSpPr>
        <p:spPr bwMode="auto">
          <a:xfrm>
            <a:off x="5933518"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28" name="Rectangle 27"/>
          <p:cNvSpPr/>
          <p:nvPr/>
        </p:nvSpPr>
        <p:spPr bwMode="auto">
          <a:xfrm>
            <a:off x="5933518" y="14343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9" name="Rectangle 28"/>
          <p:cNvSpPr/>
          <p:nvPr/>
        </p:nvSpPr>
        <p:spPr bwMode="auto">
          <a:xfrm>
            <a:off x="5933518"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30" name="Rectangle 29"/>
          <p:cNvSpPr/>
          <p:nvPr/>
        </p:nvSpPr>
        <p:spPr bwMode="auto">
          <a:xfrm>
            <a:off x="40082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31" name="Rectangle 30"/>
          <p:cNvSpPr/>
          <p:nvPr/>
        </p:nvSpPr>
        <p:spPr bwMode="auto">
          <a:xfrm>
            <a:off x="2192189" y="3682205"/>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5" name="TextBox 4">
            <a:extLst>
              <a:ext uri="{FF2B5EF4-FFF2-40B4-BE49-F238E27FC236}">
                <a16:creationId xmlns:a16="http://schemas.microsoft.com/office/drawing/2014/main" id="{8A2F2D11-EE59-1BFF-1EC1-F4A6D5757DE0}"/>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4" name="Straight Connector 3">
            <a:extLst>
              <a:ext uri="{FF2B5EF4-FFF2-40B4-BE49-F238E27FC236}">
                <a16:creationId xmlns:a16="http://schemas.microsoft.com/office/drawing/2014/main" id="{0F8AB4FB-45D3-9915-3D55-4CA9971F7954}"/>
              </a:ext>
            </a:extLst>
          </p:cNvPr>
          <p:cNvCxnSpPr>
            <a:cxnSpLocks/>
            <a:endCxn id="30" idx="1"/>
          </p:cNvCxnSpPr>
          <p:nvPr/>
        </p:nvCxnSpPr>
        <p:spPr bwMode="auto">
          <a:xfrm>
            <a:off x="3525843" y="2989900"/>
            <a:ext cx="482446" cy="1110721"/>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E431E036-C272-67E8-676B-A2790DDDAFE5}"/>
              </a:ext>
            </a:extLst>
          </p:cNvPr>
          <p:cNvSpPr/>
          <p:nvPr/>
        </p:nvSpPr>
        <p:spPr bwMode="auto">
          <a:xfrm>
            <a:off x="2192189" y="2571750"/>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190673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Schematic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64</a:t>
            </a:fld>
            <a:endParaRPr lang="en-US" dirty="0">
              <a:solidFill>
                <a:schemeClr val="bg1"/>
              </a:solidFill>
            </a:endParaRPr>
          </a:p>
        </p:txBody>
      </p:sp>
      <p:cxnSp>
        <p:nvCxnSpPr>
          <p:cNvPr id="23" name="Straight Connector 22"/>
          <p:cNvCxnSpPr>
            <a:cxnSpLocks/>
            <a:stCxn id="30" idx="3"/>
          </p:cNvCxnSpPr>
          <p:nvPr/>
        </p:nvCxnSpPr>
        <p:spPr bwMode="auto">
          <a:xfrm flipV="1">
            <a:off x="5432288" y="3528611"/>
            <a:ext cx="552798" cy="518358"/>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4" name="Straight Connector 23"/>
          <p:cNvCxnSpPr/>
          <p:nvPr/>
        </p:nvCxnSpPr>
        <p:spPr bwMode="auto">
          <a:xfrm>
            <a:off x="3460930" y="4046703"/>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rot="5400000">
            <a:off x="6356569" y="3007120"/>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rot="5400000">
            <a:off x="6356585" y="1861748"/>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7" name="Rectangle 26"/>
          <p:cNvSpPr/>
          <p:nvPr/>
        </p:nvSpPr>
        <p:spPr bwMode="auto">
          <a:xfrm>
            <a:off x="5925755" y="3110477"/>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28" name="Rectangle 27"/>
          <p:cNvSpPr/>
          <p:nvPr/>
        </p:nvSpPr>
        <p:spPr bwMode="auto">
          <a:xfrm>
            <a:off x="5925755" y="862577"/>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9" name="Rectangle 28"/>
          <p:cNvSpPr/>
          <p:nvPr/>
        </p:nvSpPr>
        <p:spPr bwMode="auto">
          <a:xfrm>
            <a:off x="5925755" y="2000022"/>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30" name="Rectangle 29"/>
          <p:cNvSpPr/>
          <p:nvPr/>
        </p:nvSpPr>
        <p:spPr bwMode="auto">
          <a:xfrm>
            <a:off x="3984243" y="3628553"/>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Transmitter</a:t>
            </a:r>
          </a:p>
        </p:txBody>
      </p:sp>
      <p:sp>
        <p:nvSpPr>
          <p:cNvPr id="31" name="Rectangle 30"/>
          <p:cNvSpPr/>
          <p:nvPr/>
        </p:nvSpPr>
        <p:spPr bwMode="auto">
          <a:xfrm>
            <a:off x="2127276" y="3628553"/>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 name="TextBox 3">
            <a:extLst>
              <a:ext uri="{FF2B5EF4-FFF2-40B4-BE49-F238E27FC236}">
                <a16:creationId xmlns:a16="http://schemas.microsoft.com/office/drawing/2014/main" id="{524AC700-A4AE-2381-E192-7C2B7C64DA8C}"/>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5" name="Rectangle 4">
            <a:extLst>
              <a:ext uri="{FF2B5EF4-FFF2-40B4-BE49-F238E27FC236}">
                <a16:creationId xmlns:a16="http://schemas.microsoft.com/office/drawing/2014/main" id="{32E11A40-5469-B022-615E-1E530C4C3FDF}"/>
              </a:ext>
            </a:extLst>
          </p:cNvPr>
          <p:cNvSpPr/>
          <p:nvPr/>
        </p:nvSpPr>
        <p:spPr bwMode="auto">
          <a:xfrm>
            <a:off x="3999419" y="2588704"/>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Receiver</a:t>
            </a:r>
          </a:p>
        </p:txBody>
      </p:sp>
      <p:cxnSp>
        <p:nvCxnSpPr>
          <p:cNvPr id="7" name="Straight Connector 6">
            <a:extLst>
              <a:ext uri="{FF2B5EF4-FFF2-40B4-BE49-F238E27FC236}">
                <a16:creationId xmlns:a16="http://schemas.microsoft.com/office/drawing/2014/main" id="{22BAEAFE-5705-A596-A21B-56F4D6C2D984}"/>
              </a:ext>
            </a:extLst>
          </p:cNvPr>
          <p:cNvCxnSpPr>
            <a:cxnSpLocks/>
            <a:stCxn id="5" idx="3"/>
          </p:cNvCxnSpPr>
          <p:nvPr/>
        </p:nvCxnSpPr>
        <p:spPr bwMode="auto">
          <a:xfrm>
            <a:off x="5447464" y="3007120"/>
            <a:ext cx="602190" cy="621433"/>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DABA839A-B6E4-D405-BC5D-F1604BED02BF}"/>
              </a:ext>
            </a:extLst>
          </p:cNvPr>
          <p:cNvCxnSpPr/>
          <p:nvPr/>
        </p:nvCxnSpPr>
        <p:spPr bwMode="auto">
          <a:xfrm>
            <a:off x="3460930" y="3006854"/>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11" name="Rectangle 10">
            <a:extLst>
              <a:ext uri="{FF2B5EF4-FFF2-40B4-BE49-F238E27FC236}">
                <a16:creationId xmlns:a16="http://schemas.microsoft.com/office/drawing/2014/main" id="{496CEC2C-AA1B-D28D-17E2-05AEE8CCF04E}"/>
              </a:ext>
            </a:extLst>
          </p:cNvPr>
          <p:cNvSpPr/>
          <p:nvPr/>
        </p:nvSpPr>
        <p:spPr bwMode="auto">
          <a:xfrm>
            <a:off x="2127276" y="2588704"/>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Tree>
    <p:extLst>
      <p:ext uri="{BB962C8B-B14F-4D97-AF65-F5344CB8AC3E}">
        <p14:creationId xmlns:p14="http://schemas.microsoft.com/office/powerpoint/2010/main" val="20060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7B16-4671-1480-C4C1-F81D6E12A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74BB10-D2E2-F2BC-266C-602584AD91CC}"/>
              </a:ext>
            </a:extLst>
          </p:cNvPr>
          <p:cNvSpPr>
            <a:spLocks noGrp="1"/>
          </p:cNvSpPr>
          <p:nvPr>
            <p:ph type="title"/>
          </p:nvPr>
        </p:nvSpPr>
        <p:spPr/>
        <p:txBody>
          <a:bodyPr/>
          <a:lstStyle/>
          <a:p>
            <a:r>
              <a:rPr lang="en-US" dirty="0"/>
              <a:t>Req. 5.a&amp;b.:  Schematic Diagrams</a:t>
            </a:r>
          </a:p>
        </p:txBody>
      </p:sp>
      <p:sp>
        <p:nvSpPr>
          <p:cNvPr id="3" name="Slide Number Placeholder 2">
            <a:extLst>
              <a:ext uri="{FF2B5EF4-FFF2-40B4-BE49-F238E27FC236}">
                <a16:creationId xmlns:a16="http://schemas.microsoft.com/office/drawing/2014/main" id="{5626C654-F295-75EC-83D8-946865667056}"/>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65</a:t>
            </a:fld>
            <a:endParaRPr lang="en-US" dirty="0">
              <a:solidFill>
                <a:schemeClr val="bg1"/>
              </a:solidFill>
            </a:endParaRPr>
          </a:p>
        </p:txBody>
      </p:sp>
      <p:cxnSp>
        <p:nvCxnSpPr>
          <p:cNvPr id="23" name="Straight Connector 22">
            <a:extLst>
              <a:ext uri="{FF2B5EF4-FFF2-40B4-BE49-F238E27FC236}">
                <a16:creationId xmlns:a16="http://schemas.microsoft.com/office/drawing/2014/main" id="{E61B62CC-33D8-C22A-D6C4-E64013DB0A36}"/>
              </a:ext>
            </a:extLst>
          </p:cNvPr>
          <p:cNvCxnSpPr/>
          <p:nvPr/>
        </p:nvCxnSpPr>
        <p:spPr bwMode="auto">
          <a:xfrm>
            <a:off x="5302916" y="3637260"/>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3A8D73D0-3852-0F38-8AA7-CC4DE94BFEF1}"/>
              </a:ext>
            </a:extLst>
          </p:cNvPr>
          <p:cNvCxnSpPr/>
          <p:nvPr/>
        </p:nvCxnSpPr>
        <p:spPr bwMode="auto">
          <a:xfrm>
            <a:off x="3426460" y="3637276"/>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C6857484-BC0B-0579-4EC7-4F3C34689973}"/>
              </a:ext>
            </a:extLst>
          </p:cNvPr>
          <p:cNvCxnSpPr/>
          <p:nvPr/>
        </p:nvCxnSpPr>
        <p:spPr bwMode="auto">
          <a:xfrm rot="5400000">
            <a:off x="6264949" y="311576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A0D065E4-4E1D-5188-3511-1BA576AF5336}"/>
              </a:ext>
            </a:extLst>
          </p:cNvPr>
          <p:cNvCxnSpPr/>
          <p:nvPr/>
        </p:nvCxnSpPr>
        <p:spPr bwMode="auto">
          <a:xfrm rot="5400000">
            <a:off x="6264965" y="1970397"/>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7" name="Rectangle 26">
            <a:extLst>
              <a:ext uri="{FF2B5EF4-FFF2-40B4-BE49-F238E27FC236}">
                <a16:creationId xmlns:a16="http://schemas.microsoft.com/office/drawing/2014/main" id="{6D2E44D1-89F4-D20E-E98A-8DA361A98102}"/>
              </a:ext>
            </a:extLst>
          </p:cNvPr>
          <p:cNvSpPr/>
          <p:nvPr/>
        </p:nvSpPr>
        <p:spPr bwMode="auto">
          <a:xfrm>
            <a:off x="5834135"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28" name="Rectangle 27">
            <a:extLst>
              <a:ext uri="{FF2B5EF4-FFF2-40B4-BE49-F238E27FC236}">
                <a16:creationId xmlns:a16="http://schemas.microsoft.com/office/drawing/2014/main" id="{F4A13DBD-2FCC-4BEA-6510-CD40A2641731}"/>
              </a:ext>
            </a:extLst>
          </p:cNvPr>
          <p:cNvSpPr/>
          <p:nvPr/>
        </p:nvSpPr>
        <p:spPr bwMode="auto">
          <a:xfrm>
            <a:off x="5834135" y="9712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9" name="Rectangle 28">
            <a:extLst>
              <a:ext uri="{FF2B5EF4-FFF2-40B4-BE49-F238E27FC236}">
                <a16:creationId xmlns:a16="http://schemas.microsoft.com/office/drawing/2014/main" id="{22E5AAA1-2B69-C6C2-65F4-2CF02AEB785B}"/>
              </a:ext>
            </a:extLst>
          </p:cNvPr>
          <p:cNvSpPr/>
          <p:nvPr/>
        </p:nvSpPr>
        <p:spPr bwMode="auto">
          <a:xfrm>
            <a:off x="5834135" y="2108671"/>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30" name="Rectangle 29">
            <a:extLst>
              <a:ext uri="{FF2B5EF4-FFF2-40B4-BE49-F238E27FC236}">
                <a16:creationId xmlns:a16="http://schemas.microsoft.com/office/drawing/2014/main" id="{C6B7FD26-2368-369F-007C-BC0018A42439}"/>
              </a:ext>
            </a:extLst>
          </p:cNvPr>
          <p:cNvSpPr/>
          <p:nvPr/>
        </p:nvSpPr>
        <p:spPr bwMode="auto">
          <a:xfrm>
            <a:off x="39089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31" name="Rectangle 30">
            <a:extLst>
              <a:ext uri="{FF2B5EF4-FFF2-40B4-BE49-F238E27FC236}">
                <a16:creationId xmlns:a16="http://schemas.microsoft.com/office/drawing/2014/main" id="{1EAEB8F8-573B-7EF1-CCD9-D3E5D130BECD}"/>
              </a:ext>
            </a:extLst>
          </p:cNvPr>
          <p:cNvSpPr/>
          <p:nvPr/>
        </p:nvSpPr>
        <p:spPr bwMode="auto">
          <a:xfrm>
            <a:off x="20928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 name="TextBox 3">
            <a:extLst>
              <a:ext uri="{FF2B5EF4-FFF2-40B4-BE49-F238E27FC236}">
                <a16:creationId xmlns:a16="http://schemas.microsoft.com/office/drawing/2014/main" id="{6C474E69-8FA3-2805-84CA-143E6C31655C}"/>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5" name="Straight Connector 4">
            <a:extLst>
              <a:ext uri="{FF2B5EF4-FFF2-40B4-BE49-F238E27FC236}">
                <a16:creationId xmlns:a16="http://schemas.microsoft.com/office/drawing/2014/main" id="{16630F25-13C5-2233-D79B-61E676E30167}"/>
              </a:ext>
            </a:extLst>
          </p:cNvPr>
          <p:cNvCxnSpPr>
            <a:cxnSpLocks/>
            <a:endCxn id="32" idx="1"/>
          </p:cNvCxnSpPr>
          <p:nvPr/>
        </p:nvCxnSpPr>
        <p:spPr bwMode="auto">
          <a:xfrm>
            <a:off x="3426460" y="2571484"/>
            <a:ext cx="474028" cy="1064209"/>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EA431C3E-5774-A206-0B74-6E9A77F0ECB0}"/>
              </a:ext>
            </a:extLst>
          </p:cNvPr>
          <p:cNvSpPr/>
          <p:nvPr/>
        </p:nvSpPr>
        <p:spPr bwMode="auto">
          <a:xfrm>
            <a:off x="2092806" y="2153334"/>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
        <p:nvSpPr>
          <p:cNvPr id="32" name="Rectangle 31">
            <a:extLst>
              <a:ext uri="{FF2B5EF4-FFF2-40B4-BE49-F238E27FC236}">
                <a16:creationId xmlns:a16="http://schemas.microsoft.com/office/drawing/2014/main" id="{4430EB98-9AD3-E944-311D-53C6A2ED667B}"/>
              </a:ext>
            </a:extLst>
          </p:cNvPr>
          <p:cNvSpPr/>
          <p:nvPr/>
        </p:nvSpPr>
        <p:spPr bwMode="auto">
          <a:xfrm>
            <a:off x="3900488" y="3219450"/>
            <a:ext cx="1440180" cy="83248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93770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Schematic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66</a:t>
            </a:fld>
            <a:endParaRPr lang="en-US" dirty="0">
              <a:solidFill>
                <a:schemeClr val="bg1"/>
              </a:solidFill>
            </a:endParaRPr>
          </a:p>
        </p:txBody>
      </p:sp>
      <p:grpSp>
        <p:nvGrpSpPr>
          <p:cNvPr id="38" name="Group 37"/>
          <p:cNvGrpSpPr/>
          <p:nvPr/>
        </p:nvGrpSpPr>
        <p:grpSpPr>
          <a:xfrm>
            <a:off x="1010462" y="421640"/>
            <a:ext cx="7348465" cy="4300220"/>
            <a:chOff x="-4555763" y="-4132262"/>
            <a:chExt cx="7348465" cy="4300220"/>
          </a:xfrm>
        </p:grpSpPr>
        <p:pic>
          <p:nvPicPr>
            <p:cNvPr id="39" name="Picture 3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763" y="-4132262"/>
              <a:ext cx="7348465" cy="4267200"/>
            </a:xfrm>
            <a:prstGeom prst="rect">
              <a:avLst/>
            </a:prstGeom>
          </p:spPr>
        </p:pic>
        <p:sp>
          <p:nvSpPr>
            <p:cNvPr id="40" name="TextBox 39"/>
            <p:cNvSpPr txBox="1"/>
            <p:nvPr/>
          </p:nvSpPr>
          <p:spPr bwMode="auto">
            <a:xfrm>
              <a:off x="-4406900" y="-216763"/>
              <a:ext cx="2407740" cy="384721"/>
            </a:xfrm>
            <a:prstGeom prst="rect">
              <a:avLst/>
            </a:prstGeom>
            <a:noFill/>
            <a:ln w="9525">
              <a:noFill/>
              <a:miter lim="800000"/>
              <a:headEnd/>
              <a:tailEnd/>
            </a:ln>
          </p:spPr>
          <p:txBody>
            <a:bodyPr wrap="square" rtlCol="0">
              <a:spAutoFit/>
            </a:bodyPr>
            <a:lstStyle/>
            <a:p>
              <a:r>
                <a:rPr lang="en-US" b="1" dirty="0">
                  <a:solidFill>
                    <a:srgbClr val="FF0000"/>
                  </a:solidFill>
                  <a:latin typeface="Verdana" pitchFamily="34" charset="0"/>
                </a:rPr>
                <a:t>Transceiver</a:t>
              </a:r>
            </a:p>
          </p:txBody>
        </p:sp>
      </p:grpSp>
      <p:sp>
        <p:nvSpPr>
          <p:cNvPr id="4" name="TextBox 3">
            <a:extLst>
              <a:ext uri="{FF2B5EF4-FFF2-40B4-BE49-F238E27FC236}">
                <a16:creationId xmlns:a16="http://schemas.microsoft.com/office/drawing/2014/main" id="{DC9632CD-2E79-4854-9C6D-A7EE7084EA7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49310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Schematic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67</a:t>
            </a:fld>
            <a:endParaRPr lang="en-US" dirty="0">
              <a:solidFill>
                <a:schemeClr val="bg1"/>
              </a:solidFill>
            </a:endParaRPr>
          </a:p>
        </p:txBody>
      </p:sp>
      <p:cxnSp>
        <p:nvCxnSpPr>
          <p:cNvPr id="23" name="Straight Connector 22"/>
          <p:cNvCxnSpPr/>
          <p:nvPr/>
        </p:nvCxnSpPr>
        <p:spPr bwMode="auto">
          <a:xfrm>
            <a:off x="5302916" y="3637260"/>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4" name="Straight Connector 23"/>
          <p:cNvCxnSpPr/>
          <p:nvPr/>
        </p:nvCxnSpPr>
        <p:spPr bwMode="auto">
          <a:xfrm>
            <a:off x="3426460" y="3637276"/>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rot="5400000">
            <a:off x="6264949" y="311576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rot="5400000">
            <a:off x="6264965" y="1970397"/>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7" name="Rectangle 26"/>
          <p:cNvSpPr/>
          <p:nvPr/>
        </p:nvSpPr>
        <p:spPr bwMode="auto">
          <a:xfrm>
            <a:off x="5834135"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28" name="Rectangle 27"/>
          <p:cNvSpPr/>
          <p:nvPr/>
        </p:nvSpPr>
        <p:spPr bwMode="auto">
          <a:xfrm>
            <a:off x="5834135" y="9712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9" name="Rectangle 28"/>
          <p:cNvSpPr/>
          <p:nvPr/>
        </p:nvSpPr>
        <p:spPr bwMode="auto">
          <a:xfrm>
            <a:off x="5834135" y="2108671"/>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30" name="Rectangle 29"/>
          <p:cNvSpPr/>
          <p:nvPr/>
        </p:nvSpPr>
        <p:spPr bwMode="auto">
          <a:xfrm>
            <a:off x="39089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31" name="Rectangle 30"/>
          <p:cNvSpPr/>
          <p:nvPr/>
        </p:nvSpPr>
        <p:spPr bwMode="auto">
          <a:xfrm>
            <a:off x="20928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pic>
        <p:nvPicPr>
          <p:cNvPr id="33" name="Picture 32"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1150" y="3260083"/>
            <a:ext cx="1334096" cy="774700"/>
          </a:xfrm>
          <a:prstGeom prst="rect">
            <a:avLst/>
          </a:prstGeom>
        </p:spPr>
      </p:pic>
      <p:sp>
        <p:nvSpPr>
          <p:cNvPr id="4" name="TextBox 3">
            <a:extLst>
              <a:ext uri="{FF2B5EF4-FFF2-40B4-BE49-F238E27FC236}">
                <a16:creationId xmlns:a16="http://schemas.microsoft.com/office/drawing/2014/main" id="{4A9841EB-76B7-6BB5-B614-D7F3C08B586F}"/>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5" name="Straight Connector 4">
            <a:extLst>
              <a:ext uri="{FF2B5EF4-FFF2-40B4-BE49-F238E27FC236}">
                <a16:creationId xmlns:a16="http://schemas.microsoft.com/office/drawing/2014/main" id="{BE5A0D7F-6669-8B16-428F-1D9764679EBF}"/>
              </a:ext>
            </a:extLst>
          </p:cNvPr>
          <p:cNvCxnSpPr>
            <a:cxnSpLocks/>
          </p:cNvCxnSpPr>
          <p:nvPr/>
        </p:nvCxnSpPr>
        <p:spPr bwMode="auto">
          <a:xfrm>
            <a:off x="3426460" y="2571484"/>
            <a:ext cx="474028" cy="1064209"/>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4549B043-B5F3-621C-6BA3-1B2155B19799}"/>
              </a:ext>
            </a:extLst>
          </p:cNvPr>
          <p:cNvSpPr/>
          <p:nvPr/>
        </p:nvSpPr>
        <p:spPr bwMode="auto">
          <a:xfrm>
            <a:off x="2092806" y="2153334"/>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
        <p:nvSpPr>
          <p:cNvPr id="32" name="Rectangle 31"/>
          <p:cNvSpPr/>
          <p:nvPr/>
        </p:nvSpPr>
        <p:spPr bwMode="auto">
          <a:xfrm>
            <a:off x="3900488" y="3219450"/>
            <a:ext cx="1440180" cy="83248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7853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5.a&amp;b.:  Schematic Diagrams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68</a:t>
            </a:fld>
            <a:endParaRPr lang="en-US" dirty="0">
              <a:solidFill>
                <a:schemeClr val="bg1"/>
              </a:solidFill>
            </a:endParaRPr>
          </a:p>
        </p:txBody>
      </p:sp>
      <p:cxnSp>
        <p:nvCxnSpPr>
          <p:cNvPr id="23" name="Straight Connector 22"/>
          <p:cNvCxnSpPr/>
          <p:nvPr/>
        </p:nvCxnSpPr>
        <p:spPr bwMode="auto">
          <a:xfrm>
            <a:off x="5302916" y="3637260"/>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4" name="Straight Connector 23"/>
          <p:cNvCxnSpPr/>
          <p:nvPr/>
        </p:nvCxnSpPr>
        <p:spPr bwMode="auto">
          <a:xfrm>
            <a:off x="3426460" y="3637276"/>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rot="5400000">
            <a:off x="6264949" y="3115769"/>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rot="5400000">
            <a:off x="6264965" y="1970397"/>
            <a:ext cx="590550" cy="0"/>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27" name="Rectangle 26"/>
          <p:cNvSpPr/>
          <p:nvPr/>
        </p:nvSpPr>
        <p:spPr bwMode="auto">
          <a:xfrm>
            <a:off x="5834135"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Amplifier</a:t>
            </a:r>
          </a:p>
        </p:txBody>
      </p:sp>
      <p:sp>
        <p:nvSpPr>
          <p:cNvPr id="28" name="Rectangle 27"/>
          <p:cNvSpPr/>
          <p:nvPr/>
        </p:nvSpPr>
        <p:spPr bwMode="auto">
          <a:xfrm>
            <a:off x="5834135" y="9712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Antenna</a:t>
            </a:r>
          </a:p>
        </p:txBody>
      </p:sp>
      <p:sp>
        <p:nvSpPr>
          <p:cNvPr id="29" name="Rectangle 28"/>
          <p:cNvSpPr/>
          <p:nvPr/>
        </p:nvSpPr>
        <p:spPr bwMode="auto">
          <a:xfrm>
            <a:off x="5834135" y="2108671"/>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Feedline</a:t>
            </a:r>
          </a:p>
        </p:txBody>
      </p:sp>
      <p:sp>
        <p:nvSpPr>
          <p:cNvPr id="30" name="Rectangle 29"/>
          <p:cNvSpPr/>
          <p:nvPr/>
        </p:nvSpPr>
        <p:spPr bwMode="auto">
          <a:xfrm>
            <a:off x="39089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Transceiver</a:t>
            </a:r>
          </a:p>
        </p:txBody>
      </p:sp>
      <p:sp>
        <p:nvSpPr>
          <p:cNvPr id="31" name="Rectangle 30"/>
          <p:cNvSpPr/>
          <p:nvPr/>
        </p:nvSpPr>
        <p:spPr bwMode="auto">
          <a:xfrm>
            <a:off x="2092806" y="3219126"/>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Microphone</a:t>
            </a:r>
          </a:p>
        </p:txBody>
      </p:sp>
      <p:sp>
        <p:nvSpPr>
          <p:cNvPr id="4" name="TextBox 3">
            <a:extLst>
              <a:ext uri="{FF2B5EF4-FFF2-40B4-BE49-F238E27FC236}">
                <a16:creationId xmlns:a16="http://schemas.microsoft.com/office/drawing/2014/main" id="{0F7FF1A6-76E0-4AFA-B09A-A94CBE7CA3EF}"/>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cxnSp>
        <p:nvCxnSpPr>
          <p:cNvPr id="5" name="Straight Connector 4">
            <a:extLst>
              <a:ext uri="{FF2B5EF4-FFF2-40B4-BE49-F238E27FC236}">
                <a16:creationId xmlns:a16="http://schemas.microsoft.com/office/drawing/2014/main" id="{AB66D1F0-C639-6BDB-800D-60FBCDD716AF}"/>
              </a:ext>
            </a:extLst>
          </p:cNvPr>
          <p:cNvCxnSpPr>
            <a:cxnSpLocks/>
          </p:cNvCxnSpPr>
          <p:nvPr/>
        </p:nvCxnSpPr>
        <p:spPr bwMode="auto">
          <a:xfrm>
            <a:off x="3426460" y="2571484"/>
            <a:ext cx="474028" cy="1064209"/>
          </a:xfrm>
          <a:prstGeom prst="line">
            <a:avLst/>
          </a:prstGeom>
          <a:solidFill>
            <a:schemeClr val="accent1"/>
          </a:solidFill>
          <a:ln w="57150" cap="flat" cmpd="sng" algn="ctr">
            <a:solidFill>
              <a:schemeClr val="bg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7DFE561A-FF93-E62B-8753-29FA90B50E06}"/>
              </a:ext>
            </a:extLst>
          </p:cNvPr>
          <p:cNvSpPr/>
          <p:nvPr/>
        </p:nvSpPr>
        <p:spPr bwMode="auto">
          <a:xfrm>
            <a:off x="2092806" y="2153334"/>
            <a:ext cx="1448045" cy="836831"/>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effectLst/>
                <a:latin typeface="Verdana" panose="020B0604030504040204" pitchFamily="34" charset="0"/>
                <a:ea typeface="Verdana" panose="020B0604030504040204" pitchFamily="34" charset="0"/>
                <a:cs typeface="Verdana" panose="020B0604030504040204" pitchFamily="34" charset="0"/>
              </a:rPr>
              <a:t>Speaker</a:t>
            </a:r>
          </a:p>
        </p:txBody>
      </p:sp>
      <p:sp>
        <p:nvSpPr>
          <p:cNvPr id="7" name="TextBox 6">
            <a:extLst>
              <a:ext uri="{FF2B5EF4-FFF2-40B4-BE49-F238E27FC236}">
                <a16:creationId xmlns:a16="http://schemas.microsoft.com/office/drawing/2014/main" id="{211CE207-4672-648A-D1A5-C90D68844415}"/>
              </a:ext>
            </a:extLst>
          </p:cNvPr>
          <p:cNvSpPr txBox="1"/>
          <p:nvPr/>
        </p:nvSpPr>
        <p:spPr bwMode="auto">
          <a:xfrm>
            <a:off x="871472" y="54957"/>
            <a:ext cx="4876788" cy="1569660"/>
          </a:xfrm>
          <a:prstGeom prst="rect">
            <a:avLst/>
          </a:prstGeom>
          <a:noFill/>
          <a:ln w="9525">
            <a:noFill/>
            <a:miter lim="800000"/>
            <a:headEnd/>
            <a:tailEnd/>
          </a:ln>
        </p:spPr>
        <p:txBody>
          <a:bodyPr wrap="square" rtlCol="0">
            <a:spAutoFit/>
          </a:bodyPr>
          <a:lstStyle/>
          <a:p>
            <a:r>
              <a:rPr lang="en-US" sz="4800" b="1" dirty="0">
                <a:ln w="10541" cmpd="sng">
                  <a:solidFill>
                    <a:schemeClr val="accent1">
                      <a:shade val="88000"/>
                      <a:satMod val="110000"/>
                    </a:schemeClr>
                  </a:solidFill>
                  <a:prstDash val="solid"/>
                </a:ln>
                <a:solidFill>
                  <a:srgbClr val="FFFF00"/>
                </a:solidFill>
                <a:latin typeface="Verdana" pitchFamily="34" charset="0"/>
              </a:rPr>
              <a:t>Finish Block</a:t>
            </a:r>
          </a:p>
          <a:p>
            <a:r>
              <a:rPr lang="en-US" sz="4800" b="1" dirty="0">
                <a:ln w="10541" cmpd="sng">
                  <a:solidFill>
                    <a:schemeClr val="accent1">
                      <a:shade val="88000"/>
                      <a:satMod val="110000"/>
                    </a:schemeClr>
                  </a:solidFill>
                  <a:prstDash val="solid"/>
                </a:ln>
                <a:solidFill>
                  <a:srgbClr val="FFFF00"/>
                </a:solidFill>
                <a:latin typeface="Verdana" pitchFamily="34" charset="0"/>
              </a:rPr>
              <a:t>Diagram</a:t>
            </a:r>
          </a:p>
        </p:txBody>
      </p:sp>
    </p:spTree>
    <p:extLst>
      <p:ext uri="{BB962C8B-B14F-4D97-AF65-F5344CB8AC3E}">
        <p14:creationId xmlns:p14="http://schemas.microsoft.com/office/powerpoint/2010/main" val="124270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1FBF-BDF1-0154-6B54-970B415E1D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305660-157B-8E85-96B3-302B01ABEC4A}"/>
              </a:ext>
            </a:extLst>
          </p:cNvPr>
          <p:cNvSpPr>
            <a:spLocks noGrp="1"/>
          </p:cNvSpPr>
          <p:nvPr>
            <p:ph type="title"/>
          </p:nvPr>
        </p:nvSpPr>
        <p:spPr/>
        <p:txBody>
          <a:bodyPr/>
          <a:lstStyle/>
          <a:p>
            <a:r>
              <a:rPr lang="en-US" dirty="0"/>
              <a:t>Req. 5.c.:  Consumer Devices that Use Radio</a:t>
            </a:r>
          </a:p>
        </p:txBody>
      </p:sp>
      <p:sp>
        <p:nvSpPr>
          <p:cNvPr id="3" name="Slide Number Placeholder 2">
            <a:extLst>
              <a:ext uri="{FF2B5EF4-FFF2-40B4-BE49-F238E27FC236}">
                <a16:creationId xmlns:a16="http://schemas.microsoft.com/office/drawing/2014/main" id="{C103976E-BDEC-4B4A-C12A-2393945963CF}"/>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69</a:t>
            </a:fld>
            <a:endParaRPr lang="en-US" dirty="0">
              <a:solidFill>
                <a:schemeClr val="bg1"/>
              </a:solidFill>
            </a:endParaRPr>
          </a:p>
        </p:txBody>
      </p:sp>
      <p:sp>
        <p:nvSpPr>
          <p:cNvPr id="4" name="TextBox 3">
            <a:extLst>
              <a:ext uri="{FF2B5EF4-FFF2-40B4-BE49-F238E27FC236}">
                <a16:creationId xmlns:a16="http://schemas.microsoft.com/office/drawing/2014/main" id="{DC63D142-718C-7C0E-BE3D-33150746B6A8}"/>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7" name="TextBox 6">
            <a:extLst>
              <a:ext uri="{FF2B5EF4-FFF2-40B4-BE49-F238E27FC236}">
                <a16:creationId xmlns:a16="http://schemas.microsoft.com/office/drawing/2014/main" id="{57E7ED60-F227-AA63-F125-471D54353B77}"/>
              </a:ext>
            </a:extLst>
          </p:cNvPr>
          <p:cNvSpPr txBox="1"/>
          <p:nvPr/>
        </p:nvSpPr>
        <p:spPr bwMode="auto">
          <a:xfrm>
            <a:off x="871472" y="54957"/>
            <a:ext cx="4876788" cy="1569660"/>
          </a:xfrm>
          <a:prstGeom prst="rect">
            <a:avLst/>
          </a:prstGeom>
          <a:noFill/>
          <a:ln w="9525">
            <a:noFill/>
            <a:miter lim="800000"/>
            <a:headEnd/>
            <a:tailEnd/>
          </a:ln>
        </p:spPr>
        <p:txBody>
          <a:bodyPr wrap="square" rtlCol="0">
            <a:spAutoFit/>
          </a:bodyPr>
          <a:lstStyle/>
          <a:p>
            <a:r>
              <a:rPr lang="en-US" sz="4800" b="1" dirty="0">
                <a:ln w="10541" cmpd="sng">
                  <a:solidFill>
                    <a:schemeClr val="accent1">
                      <a:shade val="88000"/>
                      <a:satMod val="110000"/>
                    </a:schemeClr>
                  </a:solidFill>
                  <a:prstDash val="solid"/>
                </a:ln>
                <a:solidFill>
                  <a:srgbClr val="FFFF00"/>
                </a:solidFill>
                <a:latin typeface="Verdana" pitchFamily="34" charset="0"/>
              </a:rPr>
              <a:t>Radio for Consumers</a:t>
            </a:r>
          </a:p>
        </p:txBody>
      </p:sp>
      <p:pic>
        <p:nvPicPr>
          <p:cNvPr id="8" name="Picture 12" descr="https://i.ytimg.com/vi/F8FvNfnjHUA/maxresdefault.jpg">
            <a:extLst>
              <a:ext uri="{FF2B5EF4-FFF2-40B4-BE49-F238E27FC236}">
                <a16:creationId xmlns:a16="http://schemas.microsoft.com/office/drawing/2014/main" id="{4D27F365-A5C9-1A4F-7F91-AF1F96866EF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3943"/>
          <a:stretch/>
        </p:blipFill>
        <p:spPr bwMode="auto">
          <a:xfrm>
            <a:off x="6825772" y="678815"/>
            <a:ext cx="2013427" cy="17145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9" name="Picture 2" descr="https://timedotcom.files.wordpress.com/2014/11/smartphones.jpg?quality=75&amp;strip=color&amp;w=1100">
            <a:extLst>
              <a:ext uri="{FF2B5EF4-FFF2-40B4-BE49-F238E27FC236}">
                <a16:creationId xmlns:a16="http://schemas.microsoft.com/office/drawing/2014/main" id="{F3ECBFD0-EBD1-4C6D-E3D3-66FC31A07F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9287" y="2729359"/>
            <a:ext cx="2428875" cy="1795159"/>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0" name="Picture 8" descr="http://www.patspapers.com/images/uploads/ez_pass_hold_main.jpg">
            <a:extLst>
              <a:ext uri="{FF2B5EF4-FFF2-40B4-BE49-F238E27FC236}">
                <a16:creationId xmlns:a16="http://schemas.microsoft.com/office/drawing/2014/main" id="{A939C835-5DF4-A922-4AB9-44EDE2AB534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9880" r="46563"/>
          <a:stretch/>
        </p:blipFill>
        <p:spPr bwMode="auto">
          <a:xfrm>
            <a:off x="3710940" y="2521060"/>
            <a:ext cx="1911118" cy="2211755"/>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1" name="Picture 6" descr="http://s.hswstatic.com/gif/wireless-network-1a.jpg">
            <a:extLst>
              <a:ext uri="{FF2B5EF4-FFF2-40B4-BE49-F238E27FC236}">
                <a16:creationId xmlns:a16="http://schemas.microsoft.com/office/drawing/2014/main" id="{40E81FAC-1C42-DBD2-3C84-34F130B9B1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1368" y="2721898"/>
            <a:ext cx="2390957" cy="1593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3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99A54-CABB-ADAA-D1B4-3692E3DE4180}"/>
              </a:ext>
            </a:extLst>
          </p:cNvPr>
          <p:cNvSpPr>
            <a:spLocks noGrp="1"/>
          </p:cNvSpPr>
          <p:nvPr>
            <p:ph type="title"/>
          </p:nvPr>
        </p:nvSpPr>
        <p:spPr/>
        <p:txBody>
          <a:bodyPr/>
          <a:lstStyle/>
          <a:p>
            <a:r>
              <a:rPr lang="en-US" dirty="0"/>
              <a:t>Req. 2a: Introduction to the Electromagnetic Spectrum</a:t>
            </a:r>
          </a:p>
        </p:txBody>
      </p:sp>
      <p:sp>
        <p:nvSpPr>
          <p:cNvPr id="3" name="Slide Number Placeholder 2">
            <a:extLst>
              <a:ext uri="{FF2B5EF4-FFF2-40B4-BE49-F238E27FC236}">
                <a16:creationId xmlns:a16="http://schemas.microsoft.com/office/drawing/2014/main" id="{6D42282D-7351-DCB7-8C0B-86D315FF33C8}"/>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a:t>
            </a:fld>
            <a:endParaRPr lang="en-US" dirty="0">
              <a:solidFill>
                <a:schemeClr val="bg1"/>
              </a:solidFill>
            </a:endParaRPr>
          </a:p>
        </p:txBody>
      </p:sp>
      <p:sp>
        <p:nvSpPr>
          <p:cNvPr id="4" name="TextBox 3">
            <a:extLst>
              <a:ext uri="{FF2B5EF4-FFF2-40B4-BE49-F238E27FC236}">
                <a16:creationId xmlns:a16="http://schemas.microsoft.com/office/drawing/2014/main" id="{2ED47F30-2ABE-AA7D-BE45-FB940910016F}"/>
              </a:ext>
            </a:extLst>
          </p:cNvPr>
          <p:cNvSpPr txBox="1"/>
          <p:nvPr/>
        </p:nvSpPr>
        <p:spPr bwMode="auto">
          <a:xfrm>
            <a:off x="2807480" y="569627"/>
            <a:ext cx="3491661"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Quick intro into SI Units</a:t>
            </a:r>
          </a:p>
        </p:txBody>
      </p:sp>
      <p:graphicFrame>
        <p:nvGraphicFramePr>
          <p:cNvPr id="5" name="Table 4">
            <a:extLst>
              <a:ext uri="{FF2B5EF4-FFF2-40B4-BE49-F238E27FC236}">
                <a16:creationId xmlns:a16="http://schemas.microsoft.com/office/drawing/2014/main" id="{145D0503-7F0B-52FF-18E3-A262C4BA1D40}"/>
              </a:ext>
            </a:extLst>
          </p:cNvPr>
          <p:cNvGraphicFramePr>
            <a:graphicFrameLocks noGrp="1"/>
          </p:cNvGraphicFramePr>
          <p:nvPr/>
        </p:nvGraphicFramePr>
        <p:xfrm>
          <a:off x="2344365" y="1170030"/>
          <a:ext cx="4417892" cy="1483360"/>
        </p:xfrm>
        <a:graphic>
          <a:graphicData uri="http://schemas.openxmlformats.org/drawingml/2006/table">
            <a:tbl>
              <a:tblPr firstRow="1" bandRow="1">
                <a:tableStyleId>{073A0DAA-6AF3-43AB-8588-CEC1D06C72B9}</a:tableStyleId>
              </a:tblPr>
              <a:tblGrid>
                <a:gridCol w="817124">
                  <a:extLst>
                    <a:ext uri="{9D8B030D-6E8A-4147-A177-3AD203B41FA5}">
                      <a16:colId xmlns:a16="http://schemas.microsoft.com/office/drawing/2014/main" val="521242925"/>
                    </a:ext>
                  </a:extLst>
                </a:gridCol>
                <a:gridCol w="943583">
                  <a:extLst>
                    <a:ext uri="{9D8B030D-6E8A-4147-A177-3AD203B41FA5}">
                      <a16:colId xmlns:a16="http://schemas.microsoft.com/office/drawing/2014/main" val="605085284"/>
                    </a:ext>
                  </a:extLst>
                </a:gridCol>
                <a:gridCol w="2657185">
                  <a:extLst>
                    <a:ext uri="{9D8B030D-6E8A-4147-A177-3AD203B41FA5}">
                      <a16:colId xmlns:a16="http://schemas.microsoft.com/office/drawing/2014/main" val="891778832"/>
                    </a:ext>
                  </a:extLst>
                </a:gridCol>
              </a:tblGrid>
              <a:tr h="370840">
                <a:tc>
                  <a:txBody>
                    <a:bodyPr/>
                    <a:lstStyle/>
                    <a:p>
                      <a:r>
                        <a:rPr lang="en-US" dirty="0">
                          <a:latin typeface="Verdana" panose="020B0604030504040204" pitchFamily="34" charset="0"/>
                          <a:ea typeface="Verdana" panose="020B0604030504040204" pitchFamily="34" charset="0"/>
                        </a:rPr>
                        <a:t>Prefix</a:t>
                      </a:r>
                    </a:p>
                  </a:txBody>
                  <a:tcPr/>
                </a:tc>
                <a:tc>
                  <a:txBody>
                    <a:bodyPr/>
                    <a:lstStyle/>
                    <a:p>
                      <a:pPr algn="ctr"/>
                      <a:r>
                        <a:rPr lang="en-US" dirty="0">
                          <a:latin typeface="Verdana" panose="020B0604030504040204" pitchFamily="34" charset="0"/>
                          <a:ea typeface="Verdana" panose="020B0604030504040204" pitchFamily="34" charset="0"/>
                        </a:rPr>
                        <a:t>Symbol</a:t>
                      </a:r>
                    </a:p>
                  </a:txBody>
                  <a:tcPr/>
                </a:tc>
                <a:tc>
                  <a:txBody>
                    <a:bodyPr/>
                    <a:lstStyle/>
                    <a:p>
                      <a:r>
                        <a:rPr lang="en-US" dirty="0">
                          <a:latin typeface="Verdana" panose="020B0604030504040204" pitchFamily="34" charset="0"/>
                          <a:ea typeface="Verdana" panose="020B0604030504040204" pitchFamily="34" charset="0"/>
                        </a:rPr>
                        <a:t>Multiplication Factor</a:t>
                      </a:r>
                    </a:p>
                  </a:txBody>
                  <a:tcPr/>
                </a:tc>
                <a:extLst>
                  <a:ext uri="{0D108BD9-81ED-4DB2-BD59-A6C34878D82A}">
                    <a16:rowId xmlns:a16="http://schemas.microsoft.com/office/drawing/2014/main" val="706965824"/>
                  </a:ext>
                </a:extLst>
              </a:tr>
              <a:tr h="370840">
                <a:tc>
                  <a:txBody>
                    <a:bodyPr/>
                    <a:lstStyle/>
                    <a:p>
                      <a:r>
                        <a:rPr lang="en-US" dirty="0">
                          <a:latin typeface="Verdana" panose="020B0604030504040204" pitchFamily="34" charset="0"/>
                          <a:ea typeface="Verdana" panose="020B0604030504040204" pitchFamily="34" charset="0"/>
                        </a:rPr>
                        <a:t>Giga</a:t>
                      </a:r>
                    </a:p>
                  </a:txBody>
                  <a:tcPr/>
                </a:tc>
                <a:tc>
                  <a:txBody>
                    <a:bodyPr/>
                    <a:lstStyle/>
                    <a:p>
                      <a:pPr algn="ctr"/>
                      <a:r>
                        <a:rPr lang="en-US" dirty="0">
                          <a:latin typeface="Verdana" panose="020B0604030504040204" pitchFamily="34" charset="0"/>
                          <a:ea typeface="Verdana" panose="020B0604030504040204" pitchFamily="34" charset="0"/>
                        </a:rPr>
                        <a:t>G</a:t>
                      </a:r>
                    </a:p>
                  </a:txBody>
                  <a:tcPr/>
                </a:tc>
                <a:tc>
                  <a:txBody>
                    <a:bodyPr/>
                    <a:lstStyle/>
                    <a:p>
                      <a:r>
                        <a:rPr lang="en-US" dirty="0">
                          <a:latin typeface="Verdana" panose="020B0604030504040204" pitchFamily="34" charset="0"/>
                          <a:ea typeface="Verdana" panose="020B0604030504040204" pitchFamily="34" charset="0"/>
                        </a:rPr>
                        <a:t>10</a:t>
                      </a:r>
                      <a:r>
                        <a:rPr lang="en-US" baseline="30000" dirty="0">
                          <a:latin typeface="Verdana" panose="020B0604030504040204" pitchFamily="34" charset="0"/>
                          <a:ea typeface="Verdana" panose="020B0604030504040204" pitchFamily="34" charset="0"/>
                        </a:rPr>
                        <a:t>9</a:t>
                      </a:r>
                      <a:r>
                        <a:rPr lang="en-US" dirty="0">
                          <a:latin typeface="Verdana" panose="020B0604030504040204" pitchFamily="34" charset="0"/>
                          <a:ea typeface="Verdana" panose="020B0604030504040204" pitchFamily="34" charset="0"/>
                        </a:rPr>
                        <a:t> = 1,000,000,000</a:t>
                      </a:r>
                    </a:p>
                  </a:txBody>
                  <a:tcPr/>
                </a:tc>
                <a:extLst>
                  <a:ext uri="{0D108BD9-81ED-4DB2-BD59-A6C34878D82A}">
                    <a16:rowId xmlns:a16="http://schemas.microsoft.com/office/drawing/2014/main" val="3029318657"/>
                  </a:ext>
                </a:extLst>
              </a:tr>
              <a:tr h="370840">
                <a:tc>
                  <a:txBody>
                    <a:bodyPr/>
                    <a:lstStyle/>
                    <a:p>
                      <a:r>
                        <a:rPr lang="en-US" dirty="0">
                          <a:latin typeface="Verdana" panose="020B0604030504040204" pitchFamily="34" charset="0"/>
                          <a:ea typeface="Verdana" panose="020B0604030504040204" pitchFamily="34" charset="0"/>
                        </a:rPr>
                        <a:t>Mega</a:t>
                      </a:r>
                    </a:p>
                  </a:txBody>
                  <a:tcPr/>
                </a:tc>
                <a:tc>
                  <a:txBody>
                    <a:bodyPr/>
                    <a:lstStyle/>
                    <a:p>
                      <a:pPr algn="ctr"/>
                      <a:r>
                        <a:rPr lang="en-US" dirty="0">
                          <a:latin typeface="Verdana" panose="020B0604030504040204" pitchFamily="34" charset="0"/>
                          <a:ea typeface="Verdana" panose="020B0604030504040204" pitchFamily="34" charset="0"/>
                        </a:rPr>
                        <a:t>M</a:t>
                      </a:r>
                    </a:p>
                  </a:txBody>
                  <a:tcPr/>
                </a:tc>
                <a:tc>
                  <a:txBody>
                    <a:bodyPr/>
                    <a:lstStyle/>
                    <a:p>
                      <a:r>
                        <a:rPr lang="en-US" dirty="0">
                          <a:latin typeface="Verdana" panose="020B0604030504040204" pitchFamily="34" charset="0"/>
                          <a:ea typeface="Verdana" panose="020B0604030504040204" pitchFamily="34" charset="0"/>
                        </a:rPr>
                        <a:t>10</a:t>
                      </a:r>
                      <a:r>
                        <a:rPr lang="en-US" baseline="30000" dirty="0">
                          <a:latin typeface="Verdana" panose="020B0604030504040204" pitchFamily="34" charset="0"/>
                          <a:ea typeface="Verdana" panose="020B0604030504040204" pitchFamily="34" charset="0"/>
                        </a:rPr>
                        <a:t>6</a:t>
                      </a:r>
                      <a:r>
                        <a:rPr lang="en-US" dirty="0">
                          <a:latin typeface="Verdana" panose="020B0604030504040204" pitchFamily="34" charset="0"/>
                          <a:ea typeface="Verdana" panose="020B0604030504040204" pitchFamily="34" charset="0"/>
                        </a:rPr>
                        <a:t> = 1,000,000</a:t>
                      </a:r>
                    </a:p>
                  </a:txBody>
                  <a:tcPr/>
                </a:tc>
                <a:extLst>
                  <a:ext uri="{0D108BD9-81ED-4DB2-BD59-A6C34878D82A}">
                    <a16:rowId xmlns:a16="http://schemas.microsoft.com/office/drawing/2014/main" val="2887704651"/>
                  </a:ext>
                </a:extLst>
              </a:tr>
              <a:tr h="370840">
                <a:tc>
                  <a:txBody>
                    <a:bodyPr/>
                    <a:lstStyle/>
                    <a:p>
                      <a:r>
                        <a:rPr lang="en-US" dirty="0">
                          <a:latin typeface="Verdana" panose="020B0604030504040204" pitchFamily="34" charset="0"/>
                          <a:ea typeface="Verdana" panose="020B0604030504040204" pitchFamily="34" charset="0"/>
                        </a:rPr>
                        <a:t>Kilo</a:t>
                      </a:r>
                    </a:p>
                  </a:txBody>
                  <a:tcPr/>
                </a:tc>
                <a:tc>
                  <a:txBody>
                    <a:bodyPr/>
                    <a:lstStyle/>
                    <a:p>
                      <a:pPr algn="ctr"/>
                      <a:r>
                        <a:rPr lang="en-US" dirty="0">
                          <a:latin typeface="Verdana" panose="020B0604030504040204" pitchFamily="34" charset="0"/>
                          <a:ea typeface="Verdana" panose="020B0604030504040204" pitchFamily="34" charset="0"/>
                        </a:rPr>
                        <a:t>k</a:t>
                      </a:r>
                    </a:p>
                  </a:txBody>
                  <a:tcPr/>
                </a:tc>
                <a:tc>
                  <a:txBody>
                    <a:bodyPr/>
                    <a:lstStyle/>
                    <a:p>
                      <a:r>
                        <a:rPr lang="en-US" dirty="0">
                          <a:latin typeface="Verdana" panose="020B0604030504040204" pitchFamily="34" charset="0"/>
                          <a:ea typeface="Verdana" panose="020B0604030504040204" pitchFamily="34" charset="0"/>
                        </a:rPr>
                        <a:t>10</a:t>
                      </a:r>
                      <a:r>
                        <a:rPr lang="en-US" baseline="30000" dirty="0">
                          <a:latin typeface="Verdana" panose="020B0604030504040204" pitchFamily="34" charset="0"/>
                          <a:ea typeface="Verdana" panose="020B0604030504040204" pitchFamily="34" charset="0"/>
                        </a:rPr>
                        <a:t>3</a:t>
                      </a:r>
                      <a:r>
                        <a:rPr lang="en-US" dirty="0">
                          <a:latin typeface="Verdana" panose="020B0604030504040204" pitchFamily="34" charset="0"/>
                          <a:ea typeface="Verdana" panose="020B0604030504040204" pitchFamily="34" charset="0"/>
                        </a:rPr>
                        <a:t> = 1000</a:t>
                      </a:r>
                    </a:p>
                  </a:txBody>
                  <a:tcPr/>
                </a:tc>
                <a:extLst>
                  <a:ext uri="{0D108BD9-81ED-4DB2-BD59-A6C34878D82A}">
                    <a16:rowId xmlns:a16="http://schemas.microsoft.com/office/drawing/2014/main" val="1142440157"/>
                  </a:ext>
                </a:extLst>
              </a:tr>
            </a:tbl>
          </a:graphicData>
        </a:graphic>
      </p:graphicFrame>
      <p:sp>
        <p:nvSpPr>
          <p:cNvPr id="6" name="TextBox 5">
            <a:extLst>
              <a:ext uri="{FF2B5EF4-FFF2-40B4-BE49-F238E27FC236}">
                <a16:creationId xmlns:a16="http://schemas.microsoft.com/office/drawing/2014/main" id="{C5BE15C3-6388-F3C9-EF2B-549B40804A74}"/>
              </a:ext>
            </a:extLst>
          </p:cNvPr>
          <p:cNvSpPr txBox="1"/>
          <p:nvPr/>
        </p:nvSpPr>
        <p:spPr bwMode="auto">
          <a:xfrm>
            <a:off x="1558855" y="2963197"/>
            <a:ext cx="5988910" cy="1538883"/>
          </a:xfrm>
          <a:prstGeom prst="rect">
            <a:avLst/>
          </a:prstGeom>
          <a:solidFill>
            <a:schemeClr val="bg1"/>
          </a:solidFill>
          <a:ln w="9525">
            <a:noFill/>
            <a:miter lim="800000"/>
            <a:headEnd/>
            <a:tailEnd/>
          </a:ln>
        </p:spPr>
        <p:txBody>
          <a:bodyPr wrap="square" rtlCol="0">
            <a:spAutoFit/>
          </a:bodyPr>
          <a:lstStyle/>
          <a:p>
            <a:r>
              <a:rPr lang="en-US" b="1" i="1" u="sng" dirty="0">
                <a:latin typeface="Verdana" pitchFamily="34" charset="0"/>
              </a:rPr>
              <a:t>One Cycle per Second is one hertz or 1 Hz.</a:t>
            </a:r>
            <a:br>
              <a:rPr lang="en-US" b="1" i="1" u="sng" dirty="0">
                <a:latin typeface="Verdana" pitchFamily="34" charset="0"/>
              </a:rPr>
            </a:br>
            <a:r>
              <a:rPr lang="en-US" sz="1800" b="1" dirty="0">
                <a:latin typeface="Verdana" pitchFamily="34" charset="0"/>
              </a:rPr>
              <a:t>As frequency increases Units make it easier.</a:t>
            </a:r>
            <a:br>
              <a:rPr lang="en-US" b="1" dirty="0">
                <a:latin typeface="Verdana" pitchFamily="34" charset="0"/>
              </a:rPr>
            </a:br>
            <a:r>
              <a:rPr lang="en-US" b="1" dirty="0">
                <a:latin typeface="Verdana" pitchFamily="34" charset="0"/>
              </a:rPr>
              <a:t>Kilohertz (1 kHz = 1000 Hz) 10</a:t>
            </a:r>
            <a:r>
              <a:rPr lang="en-US" b="1" baseline="30000" dirty="0">
                <a:latin typeface="Verdana" pitchFamily="34" charset="0"/>
              </a:rPr>
              <a:t>3</a:t>
            </a:r>
            <a:br>
              <a:rPr lang="en-US" b="1" dirty="0">
                <a:latin typeface="Verdana" pitchFamily="34" charset="0"/>
              </a:rPr>
            </a:br>
            <a:r>
              <a:rPr lang="en-US" b="1" dirty="0">
                <a:latin typeface="Verdana" pitchFamily="34" charset="0"/>
              </a:rPr>
              <a:t>Megahertz (1 MHz = 1,000,000 Hz) 10</a:t>
            </a:r>
            <a:r>
              <a:rPr lang="en-US" b="1" baseline="30000" dirty="0">
                <a:latin typeface="Verdana" pitchFamily="34" charset="0"/>
              </a:rPr>
              <a:t>6</a:t>
            </a:r>
            <a:br>
              <a:rPr lang="en-US" b="1" dirty="0">
                <a:latin typeface="Verdana" pitchFamily="34" charset="0"/>
              </a:rPr>
            </a:br>
            <a:r>
              <a:rPr lang="en-US" b="1" dirty="0">
                <a:latin typeface="Verdana" pitchFamily="34" charset="0"/>
              </a:rPr>
              <a:t>Gigahertz (1 GHz = 1,000,000,000 Hz) 10</a:t>
            </a:r>
            <a:r>
              <a:rPr lang="en-US" b="1" baseline="30000" dirty="0">
                <a:latin typeface="Verdana" pitchFamily="34" charset="0"/>
              </a:rPr>
              <a:t>9</a:t>
            </a:r>
          </a:p>
        </p:txBody>
      </p:sp>
      <p:sp>
        <p:nvSpPr>
          <p:cNvPr id="7" name="Google Shape;268;p8">
            <a:extLst>
              <a:ext uri="{FF2B5EF4-FFF2-40B4-BE49-F238E27FC236}">
                <a16:creationId xmlns:a16="http://schemas.microsoft.com/office/drawing/2014/main" id="{47ECD20C-A591-A2B1-05A1-1D0925BAE314}"/>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a:solidFill>
                  <a:srgbClr val="FFFF00"/>
                </a:solidFill>
                <a:latin typeface="Calibri"/>
                <a:ea typeface="Calibri"/>
                <a:cs typeface="Calibri"/>
                <a:sym typeface="Calibri"/>
              </a:rPr>
              <a:t>1</a:t>
            </a:r>
            <a:endParaRPr/>
          </a:p>
        </p:txBody>
      </p:sp>
      <p:sp>
        <p:nvSpPr>
          <p:cNvPr id="8" name="TextBox 7">
            <a:extLst>
              <a:ext uri="{FF2B5EF4-FFF2-40B4-BE49-F238E27FC236}">
                <a16:creationId xmlns:a16="http://schemas.microsoft.com/office/drawing/2014/main" id="{F4FEFE7E-C55D-0016-3863-E98917914922}"/>
              </a:ext>
            </a:extLst>
          </p:cNvPr>
          <p:cNvSpPr txBox="1"/>
          <p:nvPr/>
        </p:nvSpPr>
        <p:spPr bwMode="auto">
          <a:xfrm>
            <a:off x="7847045" y="1075902"/>
            <a:ext cx="1068623" cy="969496"/>
          </a:xfrm>
          <a:prstGeom prst="rect">
            <a:avLst/>
          </a:prstGeom>
          <a:solidFill>
            <a:schemeClr val="bg1"/>
          </a:solidFill>
          <a:ln w="9525">
            <a:noFill/>
            <a:miter lim="800000"/>
            <a:headEnd/>
            <a:tailEnd/>
          </a:ln>
        </p:spPr>
        <p:txBody>
          <a:bodyPr wrap="square" rtlCol="0">
            <a:spAutoFit/>
          </a:bodyPr>
          <a:lstStyle/>
          <a:p>
            <a:pPr algn="ctr"/>
            <a:r>
              <a:rPr lang="en-US" b="1" dirty="0">
                <a:solidFill>
                  <a:srgbClr val="FF0000"/>
                </a:solidFill>
                <a:latin typeface="Verdana" pitchFamily="34" charset="0"/>
              </a:rPr>
              <a:t>Show Units Chart</a:t>
            </a:r>
          </a:p>
        </p:txBody>
      </p:sp>
    </p:spTree>
    <p:extLst>
      <p:ext uri="{BB962C8B-B14F-4D97-AF65-F5344CB8AC3E}">
        <p14:creationId xmlns:p14="http://schemas.microsoft.com/office/powerpoint/2010/main" val="86768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66F2DD-13BA-1148-4601-1BA900AF7623}"/>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70</a:t>
            </a:fld>
            <a:endParaRPr lang="en-US" dirty="0">
              <a:solidFill>
                <a:schemeClr val="bg1"/>
              </a:solidFill>
            </a:endParaRPr>
          </a:p>
        </p:txBody>
      </p:sp>
      <p:sp>
        <p:nvSpPr>
          <p:cNvPr id="4" name="Title 1">
            <a:extLst>
              <a:ext uri="{FF2B5EF4-FFF2-40B4-BE49-F238E27FC236}">
                <a16:creationId xmlns:a16="http://schemas.microsoft.com/office/drawing/2014/main" id="{43A02016-CCD4-1CA7-7B53-0432248C08A4}"/>
              </a:ext>
            </a:extLst>
          </p:cNvPr>
          <p:cNvSpPr txBox="1">
            <a:spLocks/>
          </p:cNvSpPr>
          <p:nvPr/>
        </p:nvSpPr>
        <p:spPr bwMode="auto">
          <a:xfrm>
            <a:off x="3946467" y="162082"/>
            <a:ext cx="4975860" cy="21544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r>
              <a:rPr lang="en-US" kern="0" dirty="0"/>
              <a:t>Req. 5d.: NOAA Weather Radio (NWR) </a:t>
            </a:r>
          </a:p>
        </p:txBody>
      </p:sp>
      <p:sp>
        <p:nvSpPr>
          <p:cNvPr id="5" name="TextBox 4">
            <a:extLst>
              <a:ext uri="{FF2B5EF4-FFF2-40B4-BE49-F238E27FC236}">
                <a16:creationId xmlns:a16="http://schemas.microsoft.com/office/drawing/2014/main" id="{3750A30A-EBFD-0D65-D70A-0DA0CF373FA8}"/>
              </a:ext>
            </a:extLst>
          </p:cNvPr>
          <p:cNvSpPr txBox="1"/>
          <p:nvPr/>
        </p:nvSpPr>
        <p:spPr bwMode="auto">
          <a:xfrm>
            <a:off x="1463875" y="1086945"/>
            <a:ext cx="6601602" cy="2585323"/>
          </a:xfrm>
          <a:prstGeom prst="rect">
            <a:avLst/>
          </a:prstGeom>
          <a:noFill/>
          <a:ln w="9525">
            <a:noFill/>
            <a:miter lim="800000"/>
            <a:headEnd/>
            <a:tailEnd/>
          </a:ln>
        </p:spPr>
        <p:txBody>
          <a:bodyPr wrap="square" rtlCol="0">
            <a:spAutoFit/>
          </a:bodyPr>
          <a:lstStyle/>
          <a:p>
            <a:r>
              <a:rPr lang="en-US" sz="5400" b="1" dirty="0">
                <a:ln w="10541" cmpd="sng">
                  <a:solidFill>
                    <a:schemeClr val="accent1">
                      <a:shade val="88000"/>
                      <a:satMod val="110000"/>
                    </a:schemeClr>
                  </a:solidFill>
                  <a:prstDash val="solid"/>
                </a:ln>
                <a:solidFill>
                  <a:srgbClr val="FFFF00"/>
                </a:solidFill>
                <a:latin typeface="Verdana" pitchFamily="34" charset="0"/>
              </a:rPr>
              <a:t>The NOAA Weather Service &amp; Radio</a:t>
            </a:r>
          </a:p>
        </p:txBody>
      </p:sp>
      <p:sp>
        <p:nvSpPr>
          <p:cNvPr id="2" name="Google Shape;136;p4">
            <a:extLst>
              <a:ext uri="{FF2B5EF4-FFF2-40B4-BE49-F238E27FC236}">
                <a16:creationId xmlns:a16="http://schemas.microsoft.com/office/drawing/2014/main" id="{ACCF3CB7-B3A8-0482-EE84-533A4AB4BFE7}"/>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042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5d.: NOAA Weather Radio (NWR) </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71</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6" name="Picture 6" descr="https://prodcdn.acurite.com/media/images/header-NOA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936" y="1509395"/>
            <a:ext cx="7642364" cy="296288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i.ytimg.com/vi/E8skl7_a1C4/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4293" y="583172"/>
            <a:ext cx="2806286" cy="1578536"/>
          </a:xfrm>
          <a:prstGeom prst="rect">
            <a:avLst/>
          </a:prstGeom>
          <a:noFill/>
          <a:effectLst>
            <a:outerShdw blurRad="152400" dist="88900" dir="2700000" algn="tl" rotWithShape="0">
              <a:prstClr val="black"/>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16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5d.: NOAA Weather Radio (NWR) </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72</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3" name="Picture 2" descr="https://images-na.ssl-images-amazon.com/images/I/515JYSMRSR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75" y="419417"/>
            <a:ext cx="2380868" cy="198088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https://www.rei.com/media/19e18109-1f83-4962-b822-c3e2b5ec8fc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1215" y="2638424"/>
            <a:ext cx="2206625" cy="220662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http://swling.com/blog/wp-content/uploads/2016/10/Icom-IC-R6-Angle-e147782446127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8838" y="1285875"/>
            <a:ext cx="3413125" cy="2488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05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35FE0-9F82-C405-A918-16028AD7315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CA8A03-6A76-C6E8-97CB-A1C53FB5E54E}"/>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73</a:t>
            </a:fld>
            <a:endParaRPr lang="en-US" dirty="0">
              <a:solidFill>
                <a:schemeClr val="bg1"/>
              </a:solidFill>
            </a:endParaRPr>
          </a:p>
        </p:txBody>
      </p:sp>
      <p:sp>
        <p:nvSpPr>
          <p:cNvPr id="4" name="Title 1">
            <a:extLst>
              <a:ext uri="{FF2B5EF4-FFF2-40B4-BE49-F238E27FC236}">
                <a16:creationId xmlns:a16="http://schemas.microsoft.com/office/drawing/2014/main" id="{63A1ED5A-B8FE-9669-0BD5-BF2EF0E5A543}"/>
              </a:ext>
            </a:extLst>
          </p:cNvPr>
          <p:cNvSpPr txBox="1">
            <a:spLocks/>
          </p:cNvSpPr>
          <p:nvPr/>
        </p:nvSpPr>
        <p:spPr bwMode="auto">
          <a:xfrm>
            <a:off x="3946467" y="162082"/>
            <a:ext cx="4975860" cy="21544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rtl="0" eaLnBrk="0" fontAlgn="base" hangingPunct="0">
              <a:spcBef>
                <a:spcPct val="0"/>
              </a:spcBef>
              <a:spcAft>
                <a:spcPct val="0"/>
              </a:spcAft>
              <a:defRPr lang="en-US" sz="1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a:lstStyle>
          <a:p>
            <a:r>
              <a:rPr lang="en-US" dirty="0"/>
              <a:t>Req. 5e.: RFID</a:t>
            </a:r>
            <a:endParaRPr lang="en-US" kern="0" dirty="0"/>
          </a:p>
        </p:txBody>
      </p:sp>
      <p:sp>
        <p:nvSpPr>
          <p:cNvPr id="5" name="TextBox 4">
            <a:extLst>
              <a:ext uri="{FF2B5EF4-FFF2-40B4-BE49-F238E27FC236}">
                <a16:creationId xmlns:a16="http://schemas.microsoft.com/office/drawing/2014/main" id="{C100299F-3576-5883-A6FD-C23CA8087298}"/>
              </a:ext>
            </a:extLst>
          </p:cNvPr>
          <p:cNvSpPr txBox="1"/>
          <p:nvPr/>
        </p:nvSpPr>
        <p:spPr bwMode="auto">
          <a:xfrm>
            <a:off x="1463875" y="1086945"/>
            <a:ext cx="6601602" cy="3416320"/>
          </a:xfrm>
          <a:prstGeom prst="rect">
            <a:avLst/>
          </a:prstGeom>
          <a:noFill/>
          <a:ln w="9525">
            <a:noFill/>
            <a:miter lim="800000"/>
            <a:headEnd/>
            <a:tailEnd/>
          </a:ln>
        </p:spPr>
        <p:txBody>
          <a:bodyPr wrap="square" rtlCol="0">
            <a:spAutoFit/>
          </a:bodyPr>
          <a:lstStyle/>
          <a:p>
            <a:r>
              <a:rPr lang="en-US" sz="5400" b="1" dirty="0">
                <a:ln w="10541" cmpd="sng">
                  <a:solidFill>
                    <a:schemeClr val="accent1">
                      <a:shade val="88000"/>
                      <a:satMod val="110000"/>
                    </a:schemeClr>
                  </a:solidFill>
                  <a:prstDash val="solid"/>
                </a:ln>
                <a:solidFill>
                  <a:srgbClr val="FFFF00"/>
                </a:solidFill>
                <a:latin typeface="Verdana" pitchFamily="34" charset="0"/>
              </a:rPr>
              <a:t>Radio Frequency Identification (RFID)</a:t>
            </a:r>
          </a:p>
        </p:txBody>
      </p:sp>
      <p:sp>
        <p:nvSpPr>
          <p:cNvPr id="2" name="Google Shape;136;p4">
            <a:extLst>
              <a:ext uri="{FF2B5EF4-FFF2-40B4-BE49-F238E27FC236}">
                <a16:creationId xmlns:a16="http://schemas.microsoft.com/office/drawing/2014/main" id="{24DB6885-B8D8-8A2E-FC67-39C9F14E7D05}"/>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150954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D8C05-1282-A7A2-F81B-8F43386FEA64}"/>
              </a:ext>
            </a:extLst>
          </p:cNvPr>
          <p:cNvSpPr>
            <a:spLocks noGrp="1"/>
          </p:cNvSpPr>
          <p:nvPr>
            <p:ph type="title"/>
          </p:nvPr>
        </p:nvSpPr>
        <p:spPr>
          <a:xfrm>
            <a:off x="3710940" y="127327"/>
            <a:ext cx="4975860" cy="215444"/>
          </a:xfrm>
        </p:spPr>
        <p:txBody>
          <a:bodyPr/>
          <a:lstStyle/>
          <a:p>
            <a:r>
              <a:rPr lang="en-US" dirty="0"/>
              <a:t>Req. 5e.: RFID</a:t>
            </a:r>
          </a:p>
        </p:txBody>
      </p:sp>
      <p:sp>
        <p:nvSpPr>
          <p:cNvPr id="3" name="Slide Number Placeholder 2">
            <a:extLst>
              <a:ext uri="{FF2B5EF4-FFF2-40B4-BE49-F238E27FC236}">
                <a16:creationId xmlns:a16="http://schemas.microsoft.com/office/drawing/2014/main" id="{17884130-455C-9A74-990B-36288C5915C2}"/>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74</a:t>
            </a:fld>
            <a:endParaRPr lang="en-US" dirty="0">
              <a:solidFill>
                <a:schemeClr val="bg1"/>
              </a:solidFill>
            </a:endParaRPr>
          </a:p>
        </p:txBody>
      </p:sp>
      <p:sp>
        <p:nvSpPr>
          <p:cNvPr id="4" name="TextBox 3">
            <a:extLst>
              <a:ext uri="{FF2B5EF4-FFF2-40B4-BE49-F238E27FC236}">
                <a16:creationId xmlns:a16="http://schemas.microsoft.com/office/drawing/2014/main" id="{CE4F41AE-F37F-BF90-E817-105AF8B1A044}"/>
              </a:ext>
            </a:extLst>
          </p:cNvPr>
          <p:cNvSpPr txBox="1"/>
          <p:nvPr/>
        </p:nvSpPr>
        <p:spPr bwMode="auto">
          <a:xfrm>
            <a:off x="942341" y="406400"/>
            <a:ext cx="5199841"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How does RFID work?</a:t>
            </a:r>
          </a:p>
        </p:txBody>
      </p:sp>
      <p:pic>
        <p:nvPicPr>
          <p:cNvPr id="3074" name="Picture 2" descr="What is RFID? A Guide to RFID Tech, Applications &amp; Future | BRADY">
            <a:extLst>
              <a:ext uri="{FF2B5EF4-FFF2-40B4-BE49-F238E27FC236}">
                <a16:creationId xmlns:a16="http://schemas.microsoft.com/office/drawing/2014/main" id="{AA91C2AC-CE2F-AA37-13EF-352B3060D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3545" y="1089890"/>
            <a:ext cx="5293138" cy="3786332"/>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136;p4">
            <a:extLst>
              <a:ext uri="{FF2B5EF4-FFF2-40B4-BE49-F238E27FC236}">
                <a16:creationId xmlns:a16="http://schemas.microsoft.com/office/drawing/2014/main" id="{CB58AEF5-B580-6427-A91B-A2A6A5A99C4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18213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7a.: Cell Phones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75</a:t>
            </a:fld>
            <a:endParaRPr lang="en-US" dirty="0">
              <a:solidFill>
                <a:schemeClr val="bg1"/>
              </a:solidFill>
            </a:endParaRPr>
          </a:p>
        </p:txBody>
      </p:sp>
      <p:sp>
        <p:nvSpPr>
          <p:cNvPr id="40" name="TextBox 3"/>
          <p:cNvSpPr txBox="1"/>
          <p:nvPr/>
        </p:nvSpPr>
        <p:spPr bwMode="auto">
          <a:xfrm>
            <a:off x="1821594" y="1138327"/>
            <a:ext cx="5759911" cy="2585323"/>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How </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Cell Phone</a:t>
            </a:r>
          </a:p>
          <a:p>
            <a:pPr algn="ctr"/>
            <a:r>
              <a:rPr lang="en-US" sz="5400" b="1" dirty="0">
                <a:ln w="10541" cmpd="sng">
                  <a:solidFill>
                    <a:schemeClr val="accent1">
                      <a:shade val="88000"/>
                      <a:satMod val="110000"/>
                    </a:schemeClr>
                  </a:solidFill>
                  <a:prstDash val="solid"/>
                </a:ln>
                <a:solidFill>
                  <a:srgbClr val="FFFF00"/>
                </a:solidFill>
                <a:latin typeface="Verdana" pitchFamily="34" charset="0"/>
              </a:rPr>
              <a:t>Systems Work</a:t>
            </a:r>
          </a:p>
        </p:txBody>
      </p:sp>
      <p:sp>
        <p:nvSpPr>
          <p:cNvPr id="5" name="TextBox 4">
            <a:extLst>
              <a:ext uri="{FF2B5EF4-FFF2-40B4-BE49-F238E27FC236}">
                <a16:creationId xmlns:a16="http://schemas.microsoft.com/office/drawing/2014/main" id="{D9D84A51-90BA-5E37-7395-803CC8EB2A1A}"/>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90260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rge structure with a sign on it&#10;&#10;Description automatically generated">
            <a:extLst>
              <a:ext uri="{FF2B5EF4-FFF2-40B4-BE49-F238E27FC236}">
                <a16:creationId xmlns:a16="http://schemas.microsoft.com/office/drawing/2014/main" id="{E852EFEA-F3F7-141C-6CD3-646001A428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790" t="32617" r="20716" b="35582"/>
          <a:stretch/>
        </p:blipFill>
        <p:spPr>
          <a:xfrm rot="16200000">
            <a:off x="2247409" y="858592"/>
            <a:ext cx="3154202" cy="1733722"/>
          </a:xfrm>
          <a:prstGeom prst="rect">
            <a:avLst/>
          </a:prstGeom>
        </p:spPr>
      </p:pic>
      <p:sp>
        <p:nvSpPr>
          <p:cNvPr id="2" name="Title 1"/>
          <p:cNvSpPr>
            <a:spLocks noGrp="1"/>
          </p:cNvSpPr>
          <p:nvPr>
            <p:ph type="title"/>
          </p:nvPr>
        </p:nvSpPr>
        <p:spPr>
          <a:xfrm>
            <a:off x="3710940" y="127327"/>
            <a:ext cx="4975860" cy="215444"/>
          </a:xfrm>
        </p:spPr>
        <p:txBody>
          <a:bodyPr/>
          <a:lstStyle/>
          <a:p>
            <a:r>
              <a:rPr lang="en-US" dirty="0"/>
              <a:t>Req. 7a.: Cell Phones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76</a:t>
            </a:fld>
            <a:endParaRPr lang="en-US" dirty="0">
              <a:solidFill>
                <a:schemeClr val="bg1"/>
              </a:solidFill>
            </a:endParaRPr>
          </a:p>
        </p:txBody>
      </p:sp>
      <p:pic>
        <p:nvPicPr>
          <p:cNvPr id="23" name="Picture 2" descr="https://qph.ec.quoracdn.net/main-qimg-5df12fc70bde1ac2471160937d1669c7-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2701" y="1949712"/>
            <a:ext cx="1913982" cy="2867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 descr="http://www.wrock.org/wp-content/uploads/2015/12/Samsung-Galaxy-Star-Pro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9838" y="1405860"/>
            <a:ext cx="3340991" cy="22184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F34BF7-B216-3940-1C7C-5AFF5E035AF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117554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rge structure with a sign on it&#10;&#10;Description automatically generated">
            <a:extLst>
              <a:ext uri="{FF2B5EF4-FFF2-40B4-BE49-F238E27FC236}">
                <a16:creationId xmlns:a16="http://schemas.microsoft.com/office/drawing/2014/main" id="{E852EFEA-F3F7-141C-6CD3-646001A428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790" t="32617" r="20716" b="35582"/>
          <a:stretch/>
        </p:blipFill>
        <p:spPr>
          <a:xfrm rot="16200000">
            <a:off x="2247409" y="858592"/>
            <a:ext cx="3154202" cy="1733722"/>
          </a:xfrm>
          <a:prstGeom prst="rect">
            <a:avLst/>
          </a:prstGeom>
        </p:spPr>
      </p:pic>
      <p:sp>
        <p:nvSpPr>
          <p:cNvPr id="2" name="Title 1"/>
          <p:cNvSpPr>
            <a:spLocks noGrp="1"/>
          </p:cNvSpPr>
          <p:nvPr>
            <p:ph type="title"/>
          </p:nvPr>
        </p:nvSpPr>
        <p:spPr>
          <a:xfrm>
            <a:off x="3710940" y="127327"/>
            <a:ext cx="4975860" cy="215444"/>
          </a:xfrm>
        </p:spPr>
        <p:txBody>
          <a:bodyPr/>
          <a:lstStyle/>
          <a:p>
            <a:r>
              <a:rPr lang="en-US" dirty="0"/>
              <a:t>Req. 7a.: Cell Phones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77</a:t>
            </a:fld>
            <a:endParaRPr lang="en-US" dirty="0">
              <a:solidFill>
                <a:schemeClr val="bg1"/>
              </a:solidFill>
            </a:endParaRPr>
          </a:p>
        </p:txBody>
      </p:sp>
      <p:pic>
        <p:nvPicPr>
          <p:cNvPr id="23" name="Picture 2" descr="https://qph.ec.quoracdn.net/main-qimg-5df12fc70bde1ac2471160937d1669c7-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2701" y="1949712"/>
            <a:ext cx="1913982" cy="2867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 descr="http://www.wrock.org/wp-content/uploads/2015/12/Samsung-Galaxy-Star-Pro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9838" y="1405860"/>
            <a:ext cx="3340991" cy="2218418"/>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p:cNvGrpSpPr/>
          <p:nvPr/>
        </p:nvGrpSpPr>
        <p:grpSpPr>
          <a:xfrm>
            <a:off x="7112794" y="1445419"/>
            <a:ext cx="1240631" cy="745331"/>
            <a:chOff x="7112794" y="1445419"/>
            <a:chExt cx="1240631" cy="745331"/>
          </a:xfrm>
        </p:grpSpPr>
        <p:sp>
          <p:nvSpPr>
            <p:cNvPr id="26" name="Freeform 25"/>
            <p:cNvSpPr/>
            <p:nvPr/>
          </p:nvSpPr>
          <p:spPr bwMode="auto">
            <a:xfrm>
              <a:off x="7112794" y="1445419"/>
              <a:ext cx="1240631" cy="745331"/>
            </a:xfrm>
            <a:custGeom>
              <a:avLst/>
              <a:gdLst>
                <a:gd name="connsiteX0" fmla="*/ 0 w 1240631"/>
                <a:gd name="connsiteY0" fmla="*/ 133350 h 745331"/>
                <a:gd name="connsiteX1" fmla="*/ 133350 w 1240631"/>
                <a:gd name="connsiteY1" fmla="*/ 64293 h 745331"/>
                <a:gd name="connsiteX2" fmla="*/ 209550 w 1240631"/>
                <a:gd name="connsiteY2" fmla="*/ 26193 h 745331"/>
                <a:gd name="connsiteX3" fmla="*/ 276225 w 1240631"/>
                <a:gd name="connsiteY3" fmla="*/ 2381 h 745331"/>
                <a:gd name="connsiteX4" fmla="*/ 319087 w 1240631"/>
                <a:gd name="connsiteY4" fmla="*/ 2381 h 745331"/>
                <a:gd name="connsiteX5" fmla="*/ 364331 w 1240631"/>
                <a:gd name="connsiteY5" fmla="*/ 0 h 745331"/>
                <a:gd name="connsiteX6" fmla="*/ 400050 w 1240631"/>
                <a:gd name="connsiteY6" fmla="*/ 2381 h 745331"/>
                <a:gd name="connsiteX7" fmla="*/ 481012 w 1240631"/>
                <a:gd name="connsiteY7" fmla="*/ 28575 h 745331"/>
                <a:gd name="connsiteX8" fmla="*/ 540544 w 1240631"/>
                <a:gd name="connsiteY8" fmla="*/ 54768 h 745331"/>
                <a:gd name="connsiteX9" fmla="*/ 797719 w 1240631"/>
                <a:gd name="connsiteY9" fmla="*/ 192881 h 745331"/>
                <a:gd name="connsiteX10" fmla="*/ 1066800 w 1240631"/>
                <a:gd name="connsiteY10" fmla="*/ 354806 h 745331"/>
                <a:gd name="connsiteX11" fmla="*/ 1197769 w 1240631"/>
                <a:gd name="connsiteY11" fmla="*/ 445293 h 745331"/>
                <a:gd name="connsiteX12" fmla="*/ 1238250 w 1240631"/>
                <a:gd name="connsiteY12" fmla="*/ 497681 h 745331"/>
                <a:gd name="connsiteX13" fmla="*/ 1240631 w 1240631"/>
                <a:gd name="connsiteY13" fmla="*/ 514350 h 745331"/>
                <a:gd name="connsiteX14" fmla="*/ 1240631 w 1240631"/>
                <a:gd name="connsiteY14" fmla="*/ 538162 h 745331"/>
                <a:gd name="connsiteX15" fmla="*/ 1221581 w 1240631"/>
                <a:gd name="connsiteY15" fmla="*/ 576262 h 745331"/>
                <a:gd name="connsiteX16" fmla="*/ 1188244 w 1240631"/>
                <a:gd name="connsiteY16" fmla="*/ 609600 h 745331"/>
                <a:gd name="connsiteX17" fmla="*/ 1114425 w 1240631"/>
                <a:gd name="connsiteY17" fmla="*/ 661987 h 745331"/>
                <a:gd name="connsiteX18" fmla="*/ 1023937 w 1240631"/>
                <a:gd name="connsiteY18" fmla="*/ 714375 h 745331"/>
                <a:gd name="connsiteX19" fmla="*/ 966787 w 1240631"/>
                <a:gd name="connsiteY19" fmla="*/ 745331 h 745331"/>
                <a:gd name="connsiteX20" fmla="*/ 0 w 1240631"/>
                <a:gd name="connsiteY20" fmla="*/ 133350 h 74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40631" h="745331">
                  <a:moveTo>
                    <a:pt x="0" y="133350"/>
                  </a:moveTo>
                  <a:lnTo>
                    <a:pt x="133350" y="64293"/>
                  </a:lnTo>
                  <a:lnTo>
                    <a:pt x="209550" y="26193"/>
                  </a:lnTo>
                  <a:lnTo>
                    <a:pt x="276225" y="2381"/>
                  </a:lnTo>
                  <a:lnTo>
                    <a:pt x="319087" y="2381"/>
                  </a:lnTo>
                  <a:lnTo>
                    <a:pt x="364331" y="0"/>
                  </a:lnTo>
                  <a:lnTo>
                    <a:pt x="400050" y="2381"/>
                  </a:lnTo>
                  <a:lnTo>
                    <a:pt x="481012" y="28575"/>
                  </a:lnTo>
                  <a:lnTo>
                    <a:pt x="540544" y="54768"/>
                  </a:lnTo>
                  <a:lnTo>
                    <a:pt x="797719" y="192881"/>
                  </a:lnTo>
                  <a:lnTo>
                    <a:pt x="1066800" y="354806"/>
                  </a:lnTo>
                  <a:lnTo>
                    <a:pt x="1197769" y="445293"/>
                  </a:lnTo>
                  <a:lnTo>
                    <a:pt x="1238250" y="497681"/>
                  </a:lnTo>
                  <a:lnTo>
                    <a:pt x="1240631" y="514350"/>
                  </a:lnTo>
                  <a:lnTo>
                    <a:pt x="1240631" y="538162"/>
                  </a:lnTo>
                  <a:lnTo>
                    <a:pt x="1221581" y="576262"/>
                  </a:lnTo>
                  <a:lnTo>
                    <a:pt x="1188244" y="609600"/>
                  </a:lnTo>
                  <a:lnTo>
                    <a:pt x="1114425" y="661987"/>
                  </a:lnTo>
                  <a:lnTo>
                    <a:pt x="1023937" y="714375"/>
                  </a:lnTo>
                  <a:lnTo>
                    <a:pt x="966787" y="745331"/>
                  </a:lnTo>
                  <a:lnTo>
                    <a:pt x="0" y="133350"/>
                  </a:lnTo>
                  <a:close/>
                </a:path>
              </a:pathLst>
            </a:custGeom>
            <a:solidFill>
              <a:srgbClr val="008000">
                <a:alpha val="69804"/>
              </a:srgbClr>
            </a:solidFill>
            <a:ln w="9525" cap="flat" cmpd="sng" algn="ctr">
              <a:solidFill>
                <a:srgbClr val="FF0000"/>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 name="TextBox 26"/>
            <p:cNvSpPr txBox="1"/>
            <p:nvPr/>
          </p:nvSpPr>
          <p:spPr bwMode="auto">
            <a:xfrm rot="1920000">
              <a:off x="7237501" y="1642024"/>
              <a:ext cx="1109598" cy="261610"/>
            </a:xfrm>
            <a:prstGeom prst="rect">
              <a:avLst/>
            </a:prstGeom>
            <a:noFill/>
            <a:ln w="9525">
              <a:noFill/>
              <a:miter lim="800000"/>
              <a:headEnd/>
              <a:tailEnd/>
            </a:ln>
          </p:spPr>
          <p:txBody>
            <a:bodyPr wrap="none" rtlCol="0">
              <a:spAutoFit/>
            </a:bodyPr>
            <a:lstStyle/>
            <a:p>
              <a:pPr algn="ctr"/>
              <a:r>
                <a:rPr lang="en-US" sz="1100" b="1" dirty="0">
                  <a:solidFill>
                    <a:schemeClr val="bg1"/>
                  </a:solidFill>
                  <a:latin typeface="Verdana" pitchFamily="34" charset="0"/>
                </a:rPr>
                <a:t>Transceiver</a:t>
              </a:r>
            </a:p>
          </p:txBody>
        </p:sp>
      </p:grpSp>
      <p:grpSp>
        <p:nvGrpSpPr>
          <p:cNvPr id="28" name="Group 27"/>
          <p:cNvGrpSpPr/>
          <p:nvPr/>
        </p:nvGrpSpPr>
        <p:grpSpPr>
          <a:xfrm>
            <a:off x="6662738" y="1578769"/>
            <a:ext cx="1412081" cy="888206"/>
            <a:chOff x="6662738" y="1578769"/>
            <a:chExt cx="1412081" cy="888206"/>
          </a:xfrm>
        </p:grpSpPr>
        <p:sp>
          <p:nvSpPr>
            <p:cNvPr id="29" name="Freeform 28"/>
            <p:cNvSpPr/>
            <p:nvPr/>
          </p:nvSpPr>
          <p:spPr bwMode="auto">
            <a:xfrm>
              <a:off x="6662738" y="1578769"/>
              <a:ext cx="1412081" cy="888206"/>
            </a:xfrm>
            <a:custGeom>
              <a:avLst/>
              <a:gdLst>
                <a:gd name="connsiteX0" fmla="*/ 435768 w 1412081"/>
                <a:gd name="connsiteY0" fmla="*/ 0 h 888206"/>
                <a:gd name="connsiteX1" fmla="*/ 1412081 w 1412081"/>
                <a:gd name="connsiteY1" fmla="*/ 619125 h 888206"/>
                <a:gd name="connsiteX2" fmla="*/ 942975 w 1412081"/>
                <a:gd name="connsiteY2" fmla="*/ 888206 h 888206"/>
                <a:gd name="connsiteX3" fmla="*/ 0 w 1412081"/>
                <a:gd name="connsiteY3" fmla="*/ 230981 h 888206"/>
                <a:gd name="connsiteX4" fmla="*/ 435768 w 1412081"/>
                <a:gd name="connsiteY4" fmla="*/ 0 h 888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081" h="888206">
                  <a:moveTo>
                    <a:pt x="435768" y="0"/>
                  </a:moveTo>
                  <a:lnTo>
                    <a:pt x="1412081" y="619125"/>
                  </a:lnTo>
                  <a:lnTo>
                    <a:pt x="942975" y="888206"/>
                  </a:lnTo>
                  <a:lnTo>
                    <a:pt x="0" y="230981"/>
                  </a:lnTo>
                  <a:lnTo>
                    <a:pt x="435768" y="0"/>
                  </a:lnTo>
                  <a:close/>
                </a:path>
              </a:pathLst>
            </a:custGeom>
            <a:solidFill>
              <a:srgbClr val="FF0000">
                <a:alpha val="60000"/>
              </a:srgbClr>
            </a:solidFill>
            <a:ln w="9525" cap="flat" cmpd="sng" algn="ctr">
              <a:solidFill>
                <a:srgbClr val="FF0000"/>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30" name="TextBox 29"/>
            <p:cNvSpPr txBox="1"/>
            <p:nvPr/>
          </p:nvSpPr>
          <p:spPr bwMode="auto">
            <a:xfrm rot="1980000">
              <a:off x="6785052" y="1825375"/>
              <a:ext cx="960520" cy="261610"/>
            </a:xfrm>
            <a:prstGeom prst="rect">
              <a:avLst/>
            </a:prstGeom>
            <a:noFill/>
            <a:ln w="9525">
              <a:noFill/>
              <a:miter lim="800000"/>
              <a:headEnd/>
              <a:tailEnd/>
            </a:ln>
          </p:spPr>
          <p:txBody>
            <a:bodyPr wrap="none" rtlCol="0">
              <a:spAutoFit/>
            </a:bodyPr>
            <a:lstStyle/>
            <a:p>
              <a:pPr algn="ctr"/>
              <a:r>
                <a:rPr lang="en-US" sz="1100" b="1" dirty="0">
                  <a:solidFill>
                    <a:schemeClr val="bg1"/>
                  </a:solidFill>
                  <a:latin typeface="Verdana" pitchFamily="34" charset="0"/>
                </a:rPr>
                <a:t>Computer</a:t>
              </a:r>
            </a:p>
          </p:txBody>
        </p:sp>
      </p:grpSp>
      <p:grpSp>
        <p:nvGrpSpPr>
          <p:cNvPr id="31" name="Group 30"/>
          <p:cNvGrpSpPr/>
          <p:nvPr/>
        </p:nvGrpSpPr>
        <p:grpSpPr>
          <a:xfrm>
            <a:off x="5334000" y="1814512"/>
            <a:ext cx="2269331" cy="1497807"/>
            <a:chOff x="5334000" y="1814512"/>
            <a:chExt cx="2269331" cy="1497807"/>
          </a:xfrm>
        </p:grpSpPr>
        <p:sp>
          <p:nvSpPr>
            <p:cNvPr id="32" name="Freeform 31"/>
            <p:cNvSpPr/>
            <p:nvPr/>
          </p:nvSpPr>
          <p:spPr bwMode="auto">
            <a:xfrm>
              <a:off x="5334000" y="1814512"/>
              <a:ext cx="2269331" cy="1497807"/>
            </a:xfrm>
            <a:custGeom>
              <a:avLst/>
              <a:gdLst>
                <a:gd name="connsiteX0" fmla="*/ 1323975 w 2269331"/>
                <a:gd name="connsiteY0" fmla="*/ 0 h 1497807"/>
                <a:gd name="connsiteX1" fmla="*/ 2269331 w 2269331"/>
                <a:gd name="connsiteY1" fmla="*/ 654844 h 1497807"/>
                <a:gd name="connsiteX2" fmla="*/ 838200 w 2269331"/>
                <a:gd name="connsiteY2" fmla="*/ 1497807 h 1497807"/>
                <a:gd name="connsiteX3" fmla="*/ 0 w 2269331"/>
                <a:gd name="connsiteY3" fmla="*/ 702469 h 1497807"/>
                <a:gd name="connsiteX4" fmla="*/ 1323975 w 2269331"/>
                <a:gd name="connsiteY4" fmla="*/ 0 h 1497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9331" h="1497807">
                  <a:moveTo>
                    <a:pt x="1323975" y="0"/>
                  </a:moveTo>
                  <a:lnTo>
                    <a:pt x="2269331" y="654844"/>
                  </a:lnTo>
                  <a:lnTo>
                    <a:pt x="838200" y="1497807"/>
                  </a:lnTo>
                  <a:lnTo>
                    <a:pt x="0" y="702469"/>
                  </a:lnTo>
                  <a:lnTo>
                    <a:pt x="1323975" y="0"/>
                  </a:lnTo>
                  <a:close/>
                </a:path>
              </a:pathLst>
            </a:custGeom>
            <a:solidFill>
              <a:srgbClr val="606060">
                <a:alpha val="69804"/>
              </a:srgbClr>
            </a:solidFill>
            <a:ln w="9525" cap="flat" cmpd="sng" algn="ctr">
              <a:solidFill>
                <a:srgbClr val="FF0000"/>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33" name="TextBox 32"/>
            <p:cNvSpPr txBox="1"/>
            <p:nvPr/>
          </p:nvSpPr>
          <p:spPr bwMode="auto">
            <a:xfrm rot="2340000">
              <a:off x="6010589" y="2324611"/>
              <a:ext cx="769763" cy="261610"/>
            </a:xfrm>
            <a:prstGeom prst="rect">
              <a:avLst/>
            </a:prstGeom>
            <a:noFill/>
            <a:ln w="9525">
              <a:noFill/>
              <a:miter lim="800000"/>
              <a:headEnd/>
              <a:tailEnd/>
            </a:ln>
          </p:spPr>
          <p:txBody>
            <a:bodyPr wrap="none" rtlCol="0">
              <a:spAutoFit/>
            </a:bodyPr>
            <a:lstStyle/>
            <a:p>
              <a:pPr algn="ctr"/>
              <a:r>
                <a:rPr lang="en-US" sz="1100" b="1" dirty="0">
                  <a:solidFill>
                    <a:schemeClr val="bg1"/>
                  </a:solidFill>
                  <a:latin typeface="Verdana" pitchFamily="34" charset="0"/>
                </a:rPr>
                <a:t>Battery</a:t>
              </a:r>
            </a:p>
          </p:txBody>
        </p:sp>
      </p:grpSp>
      <p:grpSp>
        <p:nvGrpSpPr>
          <p:cNvPr id="34" name="Group 33"/>
          <p:cNvGrpSpPr/>
          <p:nvPr/>
        </p:nvGrpSpPr>
        <p:grpSpPr>
          <a:xfrm>
            <a:off x="6028787" y="2118279"/>
            <a:ext cx="2082621" cy="1184275"/>
            <a:chOff x="6061918" y="2849562"/>
            <a:chExt cx="2082621" cy="1184275"/>
          </a:xfrm>
        </p:grpSpPr>
        <p:sp>
          <p:nvSpPr>
            <p:cNvPr id="35" name="Freeform 34"/>
            <p:cNvSpPr/>
            <p:nvPr/>
          </p:nvSpPr>
          <p:spPr bwMode="auto">
            <a:xfrm>
              <a:off x="6082061" y="2849562"/>
              <a:ext cx="2028825" cy="1184275"/>
            </a:xfrm>
            <a:custGeom>
              <a:avLst/>
              <a:gdLst>
                <a:gd name="connsiteX0" fmla="*/ 0 w 2028825"/>
                <a:gd name="connsiteY0" fmla="*/ 1050925 h 1184275"/>
                <a:gd name="connsiteX1" fmla="*/ 1895475 w 2028825"/>
                <a:gd name="connsiteY1" fmla="*/ 0 h 1184275"/>
                <a:gd name="connsiteX2" fmla="*/ 2028825 w 2028825"/>
                <a:gd name="connsiteY2" fmla="*/ 76200 h 1184275"/>
                <a:gd name="connsiteX3" fmla="*/ 984250 w 2028825"/>
                <a:gd name="connsiteY3" fmla="*/ 688975 h 1184275"/>
                <a:gd name="connsiteX4" fmla="*/ 574675 w 2028825"/>
                <a:gd name="connsiteY4" fmla="*/ 920750 h 1184275"/>
                <a:gd name="connsiteX5" fmla="*/ 130175 w 2028825"/>
                <a:gd name="connsiteY5" fmla="*/ 1184275 h 1184275"/>
                <a:gd name="connsiteX6" fmla="*/ 0 w 2028825"/>
                <a:gd name="connsiteY6" fmla="*/ 1050925 h 118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825" h="1184275">
                  <a:moveTo>
                    <a:pt x="0" y="1050925"/>
                  </a:moveTo>
                  <a:lnTo>
                    <a:pt x="1895475" y="0"/>
                  </a:lnTo>
                  <a:lnTo>
                    <a:pt x="2028825" y="76200"/>
                  </a:lnTo>
                  <a:lnTo>
                    <a:pt x="984250" y="688975"/>
                  </a:lnTo>
                  <a:lnTo>
                    <a:pt x="574675" y="920750"/>
                  </a:lnTo>
                  <a:lnTo>
                    <a:pt x="130175" y="1184275"/>
                  </a:lnTo>
                  <a:lnTo>
                    <a:pt x="0" y="1050925"/>
                  </a:lnTo>
                  <a:close/>
                </a:path>
              </a:pathLst>
            </a:custGeom>
            <a:solidFill>
              <a:srgbClr val="CC00CC">
                <a:alpha val="69804"/>
              </a:srgbClr>
            </a:solidFill>
            <a:ln w="9525" cap="flat" cmpd="sng" algn="ctr">
              <a:solidFill>
                <a:schemeClr val="tx1"/>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TextBox 35"/>
            <p:cNvSpPr txBox="1"/>
            <p:nvPr/>
          </p:nvSpPr>
          <p:spPr bwMode="auto">
            <a:xfrm rot="19800000">
              <a:off x="6061918" y="3322487"/>
              <a:ext cx="2082621" cy="215444"/>
            </a:xfrm>
            <a:prstGeom prst="rect">
              <a:avLst/>
            </a:prstGeom>
            <a:noFill/>
            <a:ln w="9525">
              <a:noFill/>
              <a:miter lim="800000"/>
              <a:headEnd/>
              <a:tailEnd/>
            </a:ln>
          </p:spPr>
          <p:txBody>
            <a:bodyPr wrap="none" rtlCol="0">
              <a:spAutoFit/>
            </a:bodyPr>
            <a:lstStyle/>
            <a:p>
              <a:pPr algn="ctr"/>
              <a:r>
                <a:rPr lang="en-US" sz="800" b="1" dirty="0">
                  <a:solidFill>
                    <a:schemeClr val="bg1"/>
                  </a:solidFill>
                  <a:latin typeface="Verdana" pitchFamily="34" charset="0"/>
                </a:rPr>
                <a:t>Transmitting/Receiving Antenna</a:t>
              </a:r>
            </a:p>
          </p:txBody>
        </p:sp>
      </p:grpSp>
      <p:grpSp>
        <p:nvGrpSpPr>
          <p:cNvPr id="37" name="Group 36"/>
          <p:cNvGrpSpPr/>
          <p:nvPr/>
        </p:nvGrpSpPr>
        <p:grpSpPr>
          <a:xfrm>
            <a:off x="5081588" y="2524125"/>
            <a:ext cx="1081087" cy="933450"/>
            <a:chOff x="5081588" y="2524125"/>
            <a:chExt cx="1081087" cy="933450"/>
          </a:xfrm>
        </p:grpSpPr>
        <p:sp>
          <p:nvSpPr>
            <p:cNvPr id="38" name="Freeform 37"/>
            <p:cNvSpPr/>
            <p:nvPr/>
          </p:nvSpPr>
          <p:spPr bwMode="auto">
            <a:xfrm>
              <a:off x="5081588" y="2524125"/>
              <a:ext cx="1081087" cy="933450"/>
            </a:xfrm>
            <a:custGeom>
              <a:avLst/>
              <a:gdLst>
                <a:gd name="connsiteX0" fmla="*/ 242887 w 1081087"/>
                <a:gd name="connsiteY0" fmla="*/ 0 h 933450"/>
                <a:gd name="connsiteX1" fmla="*/ 1081087 w 1081087"/>
                <a:gd name="connsiteY1" fmla="*/ 785813 h 933450"/>
                <a:gd name="connsiteX2" fmla="*/ 952500 w 1081087"/>
                <a:gd name="connsiteY2" fmla="*/ 871538 h 933450"/>
                <a:gd name="connsiteX3" fmla="*/ 862012 w 1081087"/>
                <a:gd name="connsiteY3" fmla="*/ 909638 h 933450"/>
                <a:gd name="connsiteX4" fmla="*/ 790575 w 1081087"/>
                <a:gd name="connsiteY4" fmla="*/ 923925 h 933450"/>
                <a:gd name="connsiteX5" fmla="*/ 723900 w 1081087"/>
                <a:gd name="connsiteY5" fmla="*/ 933450 h 933450"/>
                <a:gd name="connsiteX6" fmla="*/ 647700 w 1081087"/>
                <a:gd name="connsiteY6" fmla="*/ 914400 h 933450"/>
                <a:gd name="connsiteX7" fmla="*/ 590550 w 1081087"/>
                <a:gd name="connsiteY7" fmla="*/ 876300 h 933450"/>
                <a:gd name="connsiteX8" fmla="*/ 495300 w 1081087"/>
                <a:gd name="connsiteY8" fmla="*/ 804863 h 933450"/>
                <a:gd name="connsiteX9" fmla="*/ 333375 w 1081087"/>
                <a:gd name="connsiteY9" fmla="*/ 657225 h 933450"/>
                <a:gd name="connsiteX10" fmla="*/ 214312 w 1081087"/>
                <a:gd name="connsiteY10" fmla="*/ 547688 h 933450"/>
                <a:gd name="connsiteX11" fmla="*/ 90487 w 1081087"/>
                <a:gd name="connsiteY11" fmla="*/ 395288 h 933450"/>
                <a:gd name="connsiteX12" fmla="*/ 14287 w 1081087"/>
                <a:gd name="connsiteY12" fmla="*/ 271463 h 933450"/>
                <a:gd name="connsiteX13" fmla="*/ 0 w 1081087"/>
                <a:gd name="connsiteY13" fmla="*/ 195263 h 933450"/>
                <a:gd name="connsiteX14" fmla="*/ 23812 w 1081087"/>
                <a:gd name="connsiteY14" fmla="*/ 161925 h 933450"/>
                <a:gd name="connsiteX15" fmla="*/ 57150 w 1081087"/>
                <a:gd name="connsiteY15" fmla="*/ 109538 h 933450"/>
                <a:gd name="connsiteX16" fmla="*/ 133350 w 1081087"/>
                <a:gd name="connsiteY16" fmla="*/ 61913 h 933450"/>
                <a:gd name="connsiteX17" fmla="*/ 242887 w 1081087"/>
                <a:gd name="connsiteY17" fmla="*/ 0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1087" h="933450">
                  <a:moveTo>
                    <a:pt x="242887" y="0"/>
                  </a:moveTo>
                  <a:lnTo>
                    <a:pt x="1081087" y="785813"/>
                  </a:lnTo>
                  <a:lnTo>
                    <a:pt x="952500" y="871538"/>
                  </a:lnTo>
                  <a:lnTo>
                    <a:pt x="862012" y="909638"/>
                  </a:lnTo>
                  <a:lnTo>
                    <a:pt x="790575" y="923925"/>
                  </a:lnTo>
                  <a:lnTo>
                    <a:pt x="723900" y="933450"/>
                  </a:lnTo>
                  <a:lnTo>
                    <a:pt x="647700" y="914400"/>
                  </a:lnTo>
                  <a:lnTo>
                    <a:pt x="590550" y="876300"/>
                  </a:lnTo>
                  <a:lnTo>
                    <a:pt x="495300" y="804863"/>
                  </a:lnTo>
                  <a:lnTo>
                    <a:pt x="333375" y="657225"/>
                  </a:lnTo>
                  <a:lnTo>
                    <a:pt x="214312" y="547688"/>
                  </a:lnTo>
                  <a:lnTo>
                    <a:pt x="90487" y="395288"/>
                  </a:lnTo>
                  <a:lnTo>
                    <a:pt x="14287" y="271463"/>
                  </a:lnTo>
                  <a:lnTo>
                    <a:pt x="0" y="195263"/>
                  </a:lnTo>
                  <a:lnTo>
                    <a:pt x="23812" y="161925"/>
                  </a:lnTo>
                  <a:lnTo>
                    <a:pt x="57150" y="109538"/>
                  </a:lnTo>
                  <a:lnTo>
                    <a:pt x="133350" y="61913"/>
                  </a:lnTo>
                  <a:lnTo>
                    <a:pt x="242887" y="0"/>
                  </a:lnTo>
                  <a:close/>
                </a:path>
              </a:pathLst>
            </a:custGeom>
            <a:solidFill>
              <a:srgbClr val="0000FF">
                <a:alpha val="6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TextBox 38"/>
            <p:cNvSpPr txBox="1"/>
            <p:nvPr/>
          </p:nvSpPr>
          <p:spPr bwMode="auto">
            <a:xfrm rot="2700000">
              <a:off x="5127401" y="2843394"/>
              <a:ext cx="859531" cy="338554"/>
            </a:xfrm>
            <a:prstGeom prst="rect">
              <a:avLst/>
            </a:prstGeom>
            <a:noFill/>
            <a:ln w="9525">
              <a:noFill/>
              <a:miter lim="800000"/>
              <a:headEnd/>
              <a:tailEnd/>
            </a:ln>
          </p:spPr>
          <p:txBody>
            <a:bodyPr wrap="none" rtlCol="0">
              <a:spAutoFit/>
            </a:bodyPr>
            <a:lstStyle/>
            <a:p>
              <a:pPr algn="ctr"/>
              <a:r>
                <a:rPr lang="en-US" sz="800" b="1" dirty="0">
                  <a:solidFill>
                    <a:schemeClr val="bg1"/>
                  </a:solidFill>
                  <a:latin typeface="Verdana" pitchFamily="34" charset="0"/>
                </a:rPr>
                <a:t>Microphone</a:t>
              </a:r>
            </a:p>
            <a:p>
              <a:pPr algn="ctr"/>
              <a:r>
                <a:rPr lang="en-US" sz="800" b="1" dirty="0">
                  <a:solidFill>
                    <a:schemeClr val="bg1"/>
                  </a:solidFill>
                  <a:latin typeface="Verdana" pitchFamily="34" charset="0"/>
                </a:rPr>
                <a:t>Speaker</a:t>
              </a:r>
            </a:p>
          </p:txBody>
        </p:sp>
      </p:grpSp>
      <p:sp>
        <p:nvSpPr>
          <p:cNvPr id="5" name="TextBox 4">
            <a:extLst>
              <a:ext uri="{FF2B5EF4-FFF2-40B4-BE49-F238E27FC236}">
                <a16:creationId xmlns:a16="http://schemas.microsoft.com/office/drawing/2014/main" id="{829D21B0-6A5B-260C-1ABF-8E765EBE196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409524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7a.: Cell Phones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78</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4604"/>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3" name="TextBox 12"/>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sp>
        <p:nvSpPr>
          <p:cNvPr id="12" name="TextBox 11"/>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7</a:t>
            </a:r>
          </a:p>
        </p:txBody>
      </p:sp>
      <p:sp>
        <p:nvSpPr>
          <p:cNvPr id="11" name="TextBox 10"/>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8</a:t>
            </a:r>
          </a:p>
        </p:txBody>
      </p:sp>
      <p:sp>
        <p:nvSpPr>
          <p:cNvPr id="4" name="TextBox 3"/>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9</a:t>
            </a:r>
          </a:p>
        </p:txBody>
      </p:sp>
      <p:pic>
        <p:nvPicPr>
          <p:cNvPr id="23" name="Picture 2" descr="https://image.shutterstock.com/z/stock-vector-abstract-city-map-illustration-94399852.jpg"/>
          <p:cNvPicPr>
            <a:picLocks noChangeAspect="1" noChangeArrowheads="1"/>
          </p:cNvPicPr>
          <p:nvPr/>
        </p:nvPicPr>
        <p:blipFill rotWithShape="1">
          <a:blip r:embed="rId3">
            <a:extLst>
              <a:ext uri="{28A0092B-C50C-407E-A947-70E740481C1C}">
                <a14:useLocalDpi xmlns:a14="http://schemas.microsoft.com/office/drawing/2010/main" val="0"/>
              </a:ext>
            </a:extLst>
          </a:blip>
          <a:srcRect l="6004" t="22649" b="9392"/>
          <a:stretch/>
        </p:blipFill>
        <p:spPr bwMode="auto">
          <a:xfrm>
            <a:off x="1361439" y="391990"/>
            <a:ext cx="7098453" cy="4334933"/>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bwMode="auto">
          <a:xfrm>
            <a:off x="1368190" y="392006"/>
            <a:ext cx="7080485" cy="4330489"/>
          </a:xfrm>
          <a:prstGeom prst="rect">
            <a:avLst/>
          </a:prstGeom>
          <a:solidFill>
            <a:srgbClr val="FFFFFF">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Oval 24"/>
          <p:cNvSpPr/>
          <p:nvPr/>
        </p:nvSpPr>
        <p:spPr bwMode="auto">
          <a:xfrm>
            <a:off x="1949450" y="464820"/>
            <a:ext cx="2343150" cy="2343150"/>
          </a:xfrm>
          <a:prstGeom prst="ellipse">
            <a:avLst/>
          </a:prstGeom>
          <a:solidFill>
            <a:srgbClr val="FF0000">
              <a:alpha val="10196"/>
            </a:srgbClr>
          </a:solidFill>
          <a:ln w="28575" cap="flat" cmpd="sng" algn="ctr">
            <a:solidFill>
              <a:srgbClr val="FF0000">
                <a:alpha val="50196"/>
              </a:srgbClr>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26" name="Picture 2" descr="C:\Users\WA7URV\AppData\Local\Microsoft\Windows\Temporary Internet Files\Content.IE5\LQ1IKX5D\cell-site[1].png"/>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2648110" y="1327817"/>
            <a:ext cx="874056" cy="84237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WA7URV\AppData\Local\Microsoft\Windows\Temporary Internet Files\Content.IE5\LQ1IKX5D\cell-site[1].png"/>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4655979" y="1375709"/>
            <a:ext cx="874056" cy="84237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WA7URV\AppData\Local\Microsoft\Windows\Temporary Internet Files\Content.IE5\LQ1IKX5D\cell-site[1].png"/>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3189129" y="3149411"/>
            <a:ext cx="874056" cy="842371"/>
          </a:xfrm>
          <a:prstGeom prst="rect">
            <a:avLst/>
          </a:prstGeom>
          <a:noFill/>
          <a:extLst>
            <a:ext uri="{909E8E84-426E-40DD-AFC4-6F175D3DCCD1}">
              <a14:hiddenFill xmlns:a14="http://schemas.microsoft.com/office/drawing/2010/main">
                <a:solidFill>
                  <a:srgbClr val="FFFFFF"/>
                </a:solidFill>
              </a14:hiddenFill>
            </a:ext>
          </a:extLst>
        </p:spPr>
      </p:pic>
      <p:sp>
        <p:nvSpPr>
          <p:cNvPr id="29" name="Oval 28"/>
          <p:cNvSpPr/>
          <p:nvPr/>
        </p:nvSpPr>
        <p:spPr bwMode="auto">
          <a:xfrm>
            <a:off x="3949700" y="523667"/>
            <a:ext cx="2343150" cy="2343150"/>
          </a:xfrm>
          <a:prstGeom prst="ellipse">
            <a:avLst/>
          </a:prstGeom>
          <a:solidFill>
            <a:srgbClr val="FF0000">
              <a:alpha val="10196"/>
            </a:srgbClr>
          </a:solidFill>
          <a:ln w="28575" cap="flat" cmpd="sng" algn="ctr">
            <a:solidFill>
              <a:srgbClr val="FF0000">
                <a:alpha val="50196"/>
              </a:srgbClr>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 name="Oval 29"/>
          <p:cNvSpPr/>
          <p:nvPr/>
        </p:nvSpPr>
        <p:spPr bwMode="auto">
          <a:xfrm>
            <a:off x="5142226" y="2141220"/>
            <a:ext cx="2343150" cy="2343150"/>
          </a:xfrm>
          <a:prstGeom prst="ellipse">
            <a:avLst/>
          </a:prstGeom>
          <a:solidFill>
            <a:srgbClr val="FF0000">
              <a:alpha val="10196"/>
            </a:srgbClr>
          </a:solidFill>
          <a:ln w="28575" cap="flat" cmpd="sng" algn="ctr">
            <a:solidFill>
              <a:srgbClr val="FF0000">
                <a:alpha val="50196"/>
              </a:srgbClr>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31" name="Oval 30"/>
          <p:cNvSpPr/>
          <p:nvPr/>
        </p:nvSpPr>
        <p:spPr bwMode="auto">
          <a:xfrm>
            <a:off x="2457450" y="2136557"/>
            <a:ext cx="2343150" cy="2343150"/>
          </a:xfrm>
          <a:prstGeom prst="ellipse">
            <a:avLst/>
          </a:prstGeom>
          <a:solidFill>
            <a:srgbClr val="FF0000">
              <a:alpha val="10196"/>
            </a:srgbClr>
          </a:solidFill>
          <a:ln w="28575" cap="flat" cmpd="sng" algn="ctr">
            <a:solidFill>
              <a:srgbClr val="FF0000">
                <a:alpha val="50196"/>
              </a:srgbClr>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32" name="Picture 8" descr="http://i-cdn.phonearena.com/images/phones/63258-specs/Apple-iPhone-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830" t="5120" r="28198" b="4099"/>
          <a:stretch/>
        </p:blipFill>
        <p:spPr bwMode="auto">
          <a:xfrm>
            <a:off x="4834251" y="4059969"/>
            <a:ext cx="299724" cy="61878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2" descr="Lightning bolt electric bolt clip art 3 clipartcow 4"/>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3020000" flipH="1">
            <a:off x="4619173" y="1337864"/>
            <a:ext cx="173887" cy="113940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Lightning bolt electric bolt clip art 3 clipartcow 4"/>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3080000" flipH="1">
            <a:off x="3095173" y="3120284"/>
            <a:ext cx="173887" cy="113940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http://brain-images.cdn.dixons.com/2/4/10149142/u_1014914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8967" t="319" r="28834"/>
          <a:stretch/>
        </p:blipFill>
        <p:spPr bwMode="auto">
          <a:xfrm>
            <a:off x="2655999" y="3716861"/>
            <a:ext cx="303834" cy="63658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descr="Lightning bolt electric bolt clip art 3 clipartcow 4"/>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 t="40952" r="-1"/>
          <a:stretch/>
        </p:blipFill>
        <p:spPr bwMode="auto">
          <a:xfrm rot="17880000" flipH="1">
            <a:off x="2666330" y="1006690"/>
            <a:ext cx="173887" cy="6727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http://i0.wp.com/www.pdevice.com/wp-content/uploads/2015/07/New-Samsung-Galaxy-V-Plus-With-Dual-SIM-Support.jpg?fit=580%2C58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356" t="2955" r="25988" b="962"/>
          <a:stretch/>
        </p:blipFill>
        <p:spPr bwMode="auto">
          <a:xfrm>
            <a:off x="2196256" y="1139192"/>
            <a:ext cx="337503" cy="65532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Lightning bolt electric bolt clip art 3 clipartcow 4"/>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04733" flipH="1">
            <a:off x="3954012" y="2281681"/>
            <a:ext cx="173887" cy="113940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2" descr="Lightning bolt electric bolt clip art 3 clipartcow 4"/>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387384" flipH="1">
            <a:off x="3535654" y="1390465"/>
            <a:ext cx="173887" cy="1139405"/>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Connector 39"/>
          <p:cNvCxnSpPr>
            <a:endCxn id="28" idx="2"/>
          </p:cNvCxnSpPr>
          <p:nvPr/>
        </p:nvCxnSpPr>
        <p:spPr bwMode="auto">
          <a:xfrm flipH="1">
            <a:off x="3626157" y="2725420"/>
            <a:ext cx="3784758" cy="1266362"/>
          </a:xfrm>
          <a:prstGeom prst="line">
            <a:avLst/>
          </a:prstGeom>
          <a:solidFill>
            <a:schemeClr val="accent1"/>
          </a:solidFill>
          <a:ln w="9525" cap="flat" cmpd="sng" algn="ctr">
            <a:solidFill>
              <a:schemeClr val="accent1">
                <a:lumMod val="40000"/>
                <a:lumOff val="60000"/>
              </a:schemeClr>
            </a:solidFill>
            <a:prstDash val="solid"/>
            <a:round/>
            <a:headEnd type="none" w="med" len="med"/>
            <a:tailEnd type="none" w="med" len="med"/>
          </a:ln>
          <a:effectLst/>
        </p:spPr>
      </p:cxnSp>
      <p:sp>
        <p:nvSpPr>
          <p:cNvPr id="41" name="phone3"/>
          <p:cNvSpPr>
            <a:spLocks noEditPoints="1" noChangeArrowheads="1"/>
          </p:cNvSpPr>
          <p:nvPr/>
        </p:nvSpPr>
        <p:spPr bwMode="auto">
          <a:xfrm>
            <a:off x="7343987" y="696383"/>
            <a:ext cx="457200" cy="4572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200 w 21600"/>
              <a:gd name="T17" fmla="*/ 23516 h 21600"/>
              <a:gd name="T18" fmla="*/ 21400 w 21600"/>
              <a:gd name="T19" fmla="*/ 40485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0692" y="21600"/>
                </a:moveTo>
                <a:lnTo>
                  <a:pt x="21600" y="21600"/>
                </a:lnTo>
                <a:lnTo>
                  <a:pt x="21600" y="10684"/>
                </a:lnTo>
                <a:lnTo>
                  <a:pt x="21600" y="0"/>
                </a:lnTo>
                <a:lnTo>
                  <a:pt x="10190" y="0"/>
                </a:lnTo>
                <a:lnTo>
                  <a:pt x="0" y="0"/>
                </a:lnTo>
                <a:lnTo>
                  <a:pt x="0" y="10916"/>
                </a:lnTo>
                <a:lnTo>
                  <a:pt x="0" y="21600"/>
                </a:lnTo>
                <a:lnTo>
                  <a:pt x="10692" y="21600"/>
                </a:lnTo>
                <a:close/>
              </a:path>
              <a:path w="21600" h="21600" extrusionOk="0">
                <a:moveTo>
                  <a:pt x="3552" y="13565"/>
                </a:moveTo>
                <a:lnTo>
                  <a:pt x="3552" y="14206"/>
                </a:lnTo>
                <a:lnTo>
                  <a:pt x="3409" y="14584"/>
                </a:lnTo>
                <a:lnTo>
                  <a:pt x="3050" y="15021"/>
                </a:lnTo>
                <a:lnTo>
                  <a:pt x="2619" y="15429"/>
                </a:lnTo>
                <a:lnTo>
                  <a:pt x="2296" y="15836"/>
                </a:lnTo>
                <a:lnTo>
                  <a:pt x="2045" y="16244"/>
                </a:lnTo>
                <a:lnTo>
                  <a:pt x="1902" y="16564"/>
                </a:lnTo>
                <a:lnTo>
                  <a:pt x="1794" y="17001"/>
                </a:lnTo>
                <a:lnTo>
                  <a:pt x="1830" y="17466"/>
                </a:lnTo>
                <a:lnTo>
                  <a:pt x="2009" y="17932"/>
                </a:lnTo>
                <a:lnTo>
                  <a:pt x="2260" y="18311"/>
                </a:lnTo>
                <a:lnTo>
                  <a:pt x="2548" y="18718"/>
                </a:lnTo>
                <a:lnTo>
                  <a:pt x="3050" y="19126"/>
                </a:lnTo>
                <a:lnTo>
                  <a:pt x="3552" y="19533"/>
                </a:lnTo>
                <a:lnTo>
                  <a:pt x="4342" y="19737"/>
                </a:lnTo>
                <a:lnTo>
                  <a:pt x="5095" y="19737"/>
                </a:lnTo>
                <a:lnTo>
                  <a:pt x="5849" y="19737"/>
                </a:lnTo>
                <a:lnTo>
                  <a:pt x="6351" y="19533"/>
                </a:lnTo>
                <a:lnTo>
                  <a:pt x="7140" y="19126"/>
                </a:lnTo>
                <a:lnTo>
                  <a:pt x="7535" y="18747"/>
                </a:lnTo>
                <a:lnTo>
                  <a:pt x="7894" y="18311"/>
                </a:lnTo>
                <a:lnTo>
                  <a:pt x="8145" y="17903"/>
                </a:lnTo>
                <a:lnTo>
                  <a:pt x="8324" y="17408"/>
                </a:lnTo>
                <a:lnTo>
                  <a:pt x="8324" y="16942"/>
                </a:lnTo>
                <a:lnTo>
                  <a:pt x="8252" y="16593"/>
                </a:lnTo>
                <a:lnTo>
                  <a:pt x="8145" y="16244"/>
                </a:lnTo>
                <a:lnTo>
                  <a:pt x="7894" y="15836"/>
                </a:lnTo>
                <a:lnTo>
                  <a:pt x="7571" y="15429"/>
                </a:lnTo>
                <a:lnTo>
                  <a:pt x="7140" y="15021"/>
                </a:lnTo>
                <a:lnTo>
                  <a:pt x="6853" y="14613"/>
                </a:lnTo>
                <a:lnTo>
                  <a:pt x="6602" y="14206"/>
                </a:lnTo>
                <a:lnTo>
                  <a:pt x="6602" y="13565"/>
                </a:lnTo>
                <a:lnTo>
                  <a:pt x="6602" y="8035"/>
                </a:lnTo>
                <a:lnTo>
                  <a:pt x="6602" y="7598"/>
                </a:lnTo>
                <a:lnTo>
                  <a:pt x="6853" y="6987"/>
                </a:lnTo>
                <a:lnTo>
                  <a:pt x="7212" y="6579"/>
                </a:lnTo>
                <a:lnTo>
                  <a:pt x="7643" y="6171"/>
                </a:lnTo>
                <a:lnTo>
                  <a:pt x="7894" y="5764"/>
                </a:lnTo>
                <a:lnTo>
                  <a:pt x="8037" y="5531"/>
                </a:lnTo>
                <a:lnTo>
                  <a:pt x="8252" y="5153"/>
                </a:lnTo>
                <a:lnTo>
                  <a:pt x="8360" y="4599"/>
                </a:lnTo>
                <a:lnTo>
                  <a:pt x="8288" y="4134"/>
                </a:lnTo>
                <a:lnTo>
                  <a:pt x="8145" y="3697"/>
                </a:lnTo>
                <a:lnTo>
                  <a:pt x="7894" y="3289"/>
                </a:lnTo>
                <a:lnTo>
                  <a:pt x="7499" y="2853"/>
                </a:lnTo>
                <a:lnTo>
                  <a:pt x="7033" y="2533"/>
                </a:lnTo>
                <a:lnTo>
                  <a:pt x="6387" y="2242"/>
                </a:lnTo>
                <a:lnTo>
                  <a:pt x="5849" y="2067"/>
                </a:lnTo>
                <a:lnTo>
                  <a:pt x="5095" y="1950"/>
                </a:lnTo>
                <a:lnTo>
                  <a:pt x="4234" y="2038"/>
                </a:lnTo>
                <a:lnTo>
                  <a:pt x="3552" y="2271"/>
                </a:lnTo>
                <a:lnTo>
                  <a:pt x="3050" y="2504"/>
                </a:lnTo>
                <a:lnTo>
                  <a:pt x="2548" y="2882"/>
                </a:lnTo>
                <a:lnTo>
                  <a:pt x="2225" y="3231"/>
                </a:lnTo>
                <a:lnTo>
                  <a:pt x="1973" y="3697"/>
                </a:lnTo>
                <a:lnTo>
                  <a:pt x="1794" y="4308"/>
                </a:lnTo>
                <a:lnTo>
                  <a:pt x="1794" y="4745"/>
                </a:lnTo>
                <a:lnTo>
                  <a:pt x="1866" y="5123"/>
                </a:lnTo>
                <a:lnTo>
                  <a:pt x="2045" y="5560"/>
                </a:lnTo>
                <a:lnTo>
                  <a:pt x="2296" y="5851"/>
                </a:lnTo>
                <a:lnTo>
                  <a:pt x="2548" y="6171"/>
                </a:lnTo>
                <a:lnTo>
                  <a:pt x="3014" y="6608"/>
                </a:lnTo>
                <a:lnTo>
                  <a:pt x="3301" y="6987"/>
                </a:lnTo>
                <a:lnTo>
                  <a:pt x="3552" y="7598"/>
                </a:lnTo>
                <a:lnTo>
                  <a:pt x="3552" y="8035"/>
                </a:lnTo>
                <a:lnTo>
                  <a:pt x="3552" y="13565"/>
                </a:lnTo>
                <a:close/>
              </a:path>
              <a:path w="21600" h="21600" extrusionOk="0">
                <a:moveTo>
                  <a:pt x="10154" y="1863"/>
                </a:moveTo>
                <a:lnTo>
                  <a:pt x="19088" y="1863"/>
                </a:lnTo>
                <a:lnTo>
                  <a:pt x="19088" y="8238"/>
                </a:lnTo>
                <a:lnTo>
                  <a:pt x="10154" y="8238"/>
                </a:lnTo>
                <a:lnTo>
                  <a:pt x="10154" y="1863"/>
                </a:lnTo>
                <a:moveTo>
                  <a:pt x="10441" y="10101"/>
                </a:moveTo>
                <a:lnTo>
                  <a:pt x="10441" y="9461"/>
                </a:lnTo>
                <a:lnTo>
                  <a:pt x="18837" y="9461"/>
                </a:lnTo>
                <a:lnTo>
                  <a:pt x="18837" y="10101"/>
                </a:lnTo>
                <a:lnTo>
                  <a:pt x="10441" y="10101"/>
                </a:lnTo>
                <a:moveTo>
                  <a:pt x="11374" y="11004"/>
                </a:moveTo>
                <a:lnTo>
                  <a:pt x="12630" y="11004"/>
                </a:lnTo>
                <a:lnTo>
                  <a:pt x="12630" y="12226"/>
                </a:lnTo>
                <a:lnTo>
                  <a:pt x="11374" y="12226"/>
                </a:lnTo>
                <a:lnTo>
                  <a:pt x="11374" y="11004"/>
                </a:lnTo>
                <a:moveTo>
                  <a:pt x="13993" y="11004"/>
                </a:moveTo>
                <a:lnTo>
                  <a:pt x="15249" y="11004"/>
                </a:lnTo>
                <a:lnTo>
                  <a:pt x="15249" y="12226"/>
                </a:lnTo>
                <a:lnTo>
                  <a:pt x="13993" y="12226"/>
                </a:lnTo>
                <a:lnTo>
                  <a:pt x="13993" y="11004"/>
                </a:lnTo>
                <a:moveTo>
                  <a:pt x="16649" y="11004"/>
                </a:moveTo>
                <a:lnTo>
                  <a:pt x="17904" y="11004"/>
                </a:lnTo>
                <a:lnTo>
                  <a:pt x="17904" y="12226"/>
                </a:lnTo>
                <a:lnTo>
                  <a:pt x="16649" y="12226"/>
                </a:lnTo>
                <a:lnTo>
                  <a:pt x="16649" y="11004"/>
                </a:lnTo>
                <a:moveTo>
                  <a:pt x="11374" y="12954"/>
                </a:moveTo>
                <a:lnTo>
                  <a:pt x="12630" y="12954"/>
                </a:lnTo>
                <a:lnTo>
                  <a:pt x="12630" y="14177"/>
                </a:lnTo>
                <a:lnTo>
                  <a:pt x="11374" y="14177"/>
                </a:lnTo>
                <a:lnTo>
                  <a:pt x="11374" y="12954"/>
                </a:lnTo>
                <a:moveTo>
                  <a:pt x="13993" y="12954"/>
                </a:moveTo>
                <a:lnTo>
                  <a:pt x="15249" y="12954"/>
                </a:lnTo>
                <a:lnTo>
                  <a:pt x="15249" y="14177"/>
                </a:lnTo>
                <a:lnTo>
                  <a:pt x="13993" y="14177"/>
                </a:lnTo>
                <a:lnTo>
                  <a:pt x="13993" y="12954"/>
                </a:lnTo>
                <a:moveTo>
                  <a:pt x="16649" y="12954"/>
                </a:moveTo>
                <a:lnTo>
                  <a:pt x="17904" y="12954"/>
                </a:lnTo>
                <a:lnTo>
                  <a:pt x="17904" y="14177"/>
                </a:lnTo>
                <a:lnTo>
                  <a:pt x="16649" y="14177"/>
                </a:lnTo>
                <a:lnTo>
                  <a:pt x="16649" y="12954"/>
                </a:lnTo>
                <a:moveTo>
                  <a:pt x="11374" y="14905"/>
                </a:moveTo>
                <a:lnTo>
                  <a:pt x="12630" y="14905"/>
                </a:lnTo>
                <a:lnTo>
                  <a:pt x="12630" y="16127"/>
                </a:lnTo>
                <a:lnTo>
                  <a:pt x="11374" y="16127"/>
                </a:lnTo>
                <a:lnTo>
                  <a:pt x="11374" y="14905"/>
                </a:lnTo>
                <a:moveTo>
                  <a:pt x="13993" y="14905"/>
                </a:moveTo>
                <a:lnTo>
                  <a:pt x="15249" y="14905"/>
                </a:lnTo>
                <a:lnTo>
                  <a:pt x="15249" y="16127"/>
                </a:lnTo>
                <a:lnTo>
                  <a:pt x="13993" y="16127"/>
                </a:lnTo>
                <a:lnTo>
                  <a:pt x="13993" y="14905"/>
                </a:lnTo>
                <a:moveTo>
                  <a:pt x="16649" y="14905"/>
                </a:moveTo>
                <a:lnTo>
                  <a:pt x="17904" y="14905"/>
                </a:lnTo>
                <a:lnTo>
                  <a:pt x="17904" y="16127"/>
                </a:lnTo>
                <a:lnTo>
                  <a:pt x="16649" y="16127"/>
                </a:lnTo>
                <a:lnTo>
                  <a:pt x="16649" y="14905"/>
                </a:lnTo>
                <a:moveTo>
                  <a:pt x="11374" y="16855"/>
                </a:moveTo>
                <a:lnTo>
                  <a:pt x="12630" y="16855"/>
                </a:lnTo>
                <a:lnTo>
                  <a:pt x="12630" y="18078"/>
                </a:lnTo>
                <a:lnTo>
                  <a:pt x="11374" y="18078"/>
                </a:lnTo>
                <a:lnTo>
                  <a:pt x="11374" y="16855"/>
                </a:lnTo>
                <a:moveTo>
                  <a:pt x="13993" y="16855"/>
                </a:moveTo>
                <a:lnTo>
                  <a:pt x="15249" y="16855"/>
                </a:lnTo>
                <a:lnTo>
                  <a:pt x="15249" y="18078"/>
                </a:lnTo>
                <a:lnTo>
                  <a:pt x="13993" y="18078"/>
                </a:lnTo>
                <a:lnTo>
                  <a:pt x="13993" y="16855"/>
                </a:lnTo>
                <a:moveTo>
                  <a:pt x="16649" y="16855"/>
                </a:moveTo>
                <a:lnTo>
                  <a:pt x="17904" y="16855"/>
                </a:lnTo>
                <a:lnTo>
                  <a:pt x="17904" y="18078"/>
                </a:lnTo>
                <a:lnTo>
                  <a:pt x="16649" y="18078"/>
                </a:lnTo>
                <a:lnTo>
                  <a:pt x="16649" y="16855"/>
                </a:lnTo>
              </a:path>
            </a:pathLst>
          </a:custGeom>
          <a:solidFill>
            <a:srgbClr val="FFFF00"/>
          </a:solidFill>
          <a:ln w="19050">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p:nvPr/>
        </p:nvSpPr>
        <p:spPr bwMode="auto">
          <a:xfrm>
            <a:off x="3075093" y="2180167"/>
            <a:ext cx="4497494" cy="711200"/>
          </a:xfrm>
          <a:custGeom>
            <a:avLst/>
            <a:gdLst>
              <a:gd name="connsiteX0" fmla="*/ 0 w 4497494"/>
              <a:gd name="connsiteY0" fmla="*/ 0 h 792480"/>
              <a:gd name="connsiteX1" fmla="*/ 4104640 w 4497494"/>
              <a:gd name="connsiteY1" fmla="*/ 792480 h 792480"/>
              <a:gd name="connsiteX2" fmla="*/ 4497494 w 4497494"/>
              <a:gd name="connsiteY2" fmla="*/ 6773 h 792480"/>
            </a:gdLst>
            <a:ahLst/>
            <a:cxnLst>
              <a:cxn ang="0">
                <a:pos x="connsiteX0" y="connsiteY0"/>
              </a:cxn>
              <a:cxn ang="0">
                <a:pos x="connsiteX1" y="connsiteY1"/>
              </a:cxn>
              <a:cxn ang="0">
                <a:pos x="connsiteX2" y="connsiteY2"/>
              </a:cxn>
            </a:cxnLst>
            <a:rect l="l" t="t" r="r" b="b"/>
            <a:pathLst>
              <a:path w="4497494" h="792480">
                <a:moveTo>
                  <a:pt x="0" y="0"/>
                </a:moveTo>
                <a:lnTo>
                  <a:pt x="4104640" y="792480"/>
                </a:lnTo>
                <a:lnTo>
                  <a:pt x="4497494" y="6773"/>
                </a:lnTo>
              </a:path>
            </a:pathLst>
          </a:custGeom>
          <a:noFill/>
          <a:ln w="28575" cap="flat" cmpd="sng" algn="ctr">
            <a:solidFill>
              <a:srgbClr val="33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43" name="Straight Connector 42"/>
          <p:cNvCxnSpPr>
            <a:stCxn id="28" idx="2"/>
            <a:endCxn id="42" idx="1"/>
          </p:cNvCxnSpPr>
          <p:nvPr/>
        </p:nvCxnSpPr>
        <p:spPr bwMode="auto">
          <a:xfrm flipV="1">
            <a:off x="3626157" y="2891367"/>
            <a:ext cx="3553576" cy="1100415"/>
          </a:xfrm>
          <a:prstGeom prst="line">
            <a:avLst/>
          </a:prstGeom>
          <a:noFill/>
          <a:ln w="28575" cap="flat" cmpd="sng" algn="ctr">
            <a:solidFill>
              <a:srgbClr val="3333FF"/>
            </a:solidFill>
            <a:prstDash val="solid"/>
            <a:round/>
            <a:headEnd type="none" w="med" len="med"/>
            <a:tailEnd type="none" w="med" len="med"/>
          </a:ln>
          <a:effectLst/>
        </p:spPr>
      </p:cxnSp>
      <p:cxnSp>
        <p:nvCxnSpPr>
          <p:cNvPr id="44" name="Straight Connector 43"/>
          <p:cNvCxnSpPr>
            <a:stCxn id="50" idx="2"/>
            <a:endCxn id="42" idx="1"/>
          </p:cNvCxnSpPr>
          <p:nvPr/>
        </p:nvCxnSpPr>
        <p:spPr bwMode="auto">
          <a:xfrm flipV="1">
            <a:off x="6290191" y="2891367"/>
            <a:ext cx="889542" cy="946756"/>
          </a:xfrm>
          <a:prstGeom prst="line">
            <a:avLst/>
          </a:prstGeom>
          <a:noFill/>
          <a:ln w="28575" cap="flat" cmpd="sng" algn="ctr">
            <a:solidFill>
              <a:srgbClr val="3333FF"/>
            </a:solidFill>
            <a:prstDash val="solid"/>
            <a:round/>
            <a:headEnd type="none" w="med" len="med"/>
            <a:tailEnd type="none" w="med" len="med"/>
          </a:ln>
          <a:effectLst/>
        </p:spPr>
      </p:cxnSp>
      <p:cxnSp>
        <p:nvCxnSpPr>
          <p:cNvPr id="45" name="Straight Connector 44"/>
          <p:cNvCxnSpPr>
            <a:stCxn id="27" idx="2"/>
            <a:endCxn id="42" idx="1"/>
          </p:cNvCxnSpPr>
          <p:nvPr/>
        </p:nvCxnSpPr>
        <p:spPr bwMode="auto">
          <a:xfrm>
            <a:off x="5093007" y="2218080"/>
            <a:ext cx="2086726" cy="673287"/>
          </a:xfrm>
          <a:prstGeom prst="line">
            <a:avLst/>
          </a:prstGeom>
          <a:noFill/>
          <a:ln w="28575" cap="flat" cmpd="sng" algn="ctr">
            <a:solidFill>
              <a:srgbClr val="3333FF"/>
            </a:solidFill>
            <a:prstDash val="solid"/>
            <a:round/>
            <a:headEnd type="none" w="med" len="med"/>
            <a:tailEnd type="none" w="med" len="med"/>
          </a:ln>
          <a:effectLst/>
        </p:spPr>
      </p:cxnSp>
      <p:cxnSp>
        <p:nvCxnSpPr>
          <p:cNvPr id="46" name="Straight Arrow Connector 45"/>
          <p:cNvCxnSpPr/>
          <p:nvPr/>
        </p:nvCxnSpPr>
        <p:spPr bwMode="auto">
          <a:xfrm flipV="1">
            <a:off x="7349066" y="1557020"/>
            <a:ext cx="880534" cy="298027"/>
          </a:xfrm>
          <a:prstGeom prst="straightConnector1">
            <a:avLst/>
          </a:prstGeom>
          <a:noFill/>
          <a:ln w="28575" cap="flat" cmpd="sng" algn="ctr">
            <a:solidFill>
              <a:srgbClr val="3333FF"/>
            </a:solidFill>
            <a:prstDash val="solid"/>
            <a:round/>
            <a:headEnd type="none" w="med" len="med"/>
            <a:tailEnd type="arrow" w="med" len="med"/>
          </a:ln>
          <a:effectLst/>
        </p:spPr>
      </p:cxnSp>
      <p:cxnSp>
        <p:nvCxnSpPr>
          <p:cNvPr id="47" name="Straight Connector 46"/>
          <p:cNvCxnSpPr/>
          <p:nvPr/>
        </p:nvCxnSpPr>
        <p:spPr bwMode="auto">
          <a:xfrm>
            <a:off x="7355839" y="1861820"/>
            <a:ext cx="921174" cy="257386"/>
          </a:xfrm>
          <a:prstGeom prst="line">
            <a:avLst/>
          </a:prstGeom>
          <a:noFill/>
          <a:ln w="28575" cap="flat" cmpd="sng" algn="ctr">
            <a:solidFill>
              <a:srgbClr val="3333FF"/>
            </a:solidFill>
            <a:prstDash val="solid"/>
            <a:round/>
            <a:headEnd type="none" w="med" len="med"/>
            <a:tailEnd type="arrow" w="med" len="med"/>
          </a:ln>
          <a:effectLst/>
        </p:spPr>
      </p:cxnSp>
      <p:cxnSp>
        <p:nvCxnSpPr>
          <p:cNvPr id="48" name="Straight Connector 47"/>
          <p:cNvCxnSpPr/>
          <p:nvPr/>
        </p:nvCxnSpPr>
        <p:spPr bwMode="auto">
          <a:xfrm flipV="1">
            <a:off x="7355840" y="1821176"/>
            <a:ext cx="934720" cy="40640"/>
          </a:xfrm>
          <a:prstGeom prst="line">
            <a:avLst/>
          </a:prstGeom>
          <a:noFill/>
          <a:ln w="28575" cap="flat" cmpd="sng" algn="ctr">
            <a:solidFill>
              <a:srgbClr val="3333FF"/>
            </a:solidFill>
            <a:prstDash val="solid"/>
            <a:round/>
            <a:headEnd type="none" w="med" len="med"/>
            <a:tailEnd type="arrow" w="med" len="med"/>
          </a:ln>
          <a:effectLst/>
        </p:spPr>
      </p:cxnSp>
      <p:pic>
        <p:nvPicPr>
          <p:cNvPr id="49" name="Picture 3" descr="C:\Users\WA7URV\AppData\Local\Microsoft\Windows\Temporary Internet Files\Content.IE5\HIKTTUSS\1024px-Building_icon.svg[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68305" y="1463675"/>
            <a:ext cx="776816" cy="77681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WA7URV\AppData\Local\Microsoft\Windows\Temporary Internet Files\Content.IE5\LQ1IKX5D\cell-site[1].png"/>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5853163" y="2995752"/>
            <a:ext cx="874056" cy="84237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http://s3-ap-southeast-2.amazonaws.com/wc-prod-pim/JPEG_1000x1000/BRHWGR5GLD_huawei_gr5_unlocked_mobile.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710" t="2896" r="26661" b="3695"/>
          <a:stretch/>
        </p:blipFill>
        <p:spPr bwMode="auto">
          <a:xfrm>
            <a:off x="3947433" y="1816463"/>
            <a:ext cx="468002" cy="937532"/>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cxnSp>
        <p:nvCxnSpPr>
          <p:cNvPr id="52" name="Straight Connector 51"/>
          <p:cNvCxnSpPr>
            <a:stCxn id="49" idx="0"/>
            <a:endCxn id="41" idx="5"/>
          </p:cNvCxnSpPr>
          <p:nvPr/>
        </p:nvCxnSpPr>
        <p:spPr bwMode="auto">
          <a:xfrm flipV="1">
            <a:off x="7556713" y="1153583"/>
            <a:ext cx="15874" cy="310092"/>
          </a:xfrm>
          <a:prstGeom prst="line">
            <a:avLst/>
          </a:prstGeom>
          <a:noFill/>
          <a:ln w="28575" cap="flat" cmpd="sng" algn="ctr">
            <a:solidFill>
              <a:srgbClr val="3333FF"/>
            </a:solidFill>
            <a:prstDash val="solid"/>
            <a:round/>
            <a:headEnd type="none" w="med" len="med"/>
            <a:tailEnd type="none" w="med" len="med"/>
          </a:ln>
          <a:effectLst/>
        </p:spPr>
      </p:cxnSp>
    </p:spTree>
    <p:extLst>
      <p:ext uri="{BB962C8B-B14F-4D97-AF65-F5344CB8AC3E}">
        <p14:creationId xmlns:p14="http://schemas.microsoft.com/office/powerpoint/2010/main" val="103508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childTnLst>
                                </p:cTn>
                              </p:par>
                            </p:childTnLst>
                          </p:cTn>
                        </p:par>
                        <p:par>
                          <p:cTn id="23" fill="hold">
                            <p:stCondLst>
                              <p:cond delay="3500"/>
                            </p:stCondLst>
                            <p:childTnLst>
                              <p:par>
                                <p:cTn id="24" presetID="10" presetClass="entr" presetSubtype="0"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750"/>
                                        <p:tgtEl>
                                          <p:spTgt spid="25"/>
                                        </p:tgtEl>
                                      </p:cBhvr>
                                    </p:animEffect>
                                  </p:childTnLst>
                                </p:cTn>
                              </p:par>
                              <p:par>
                                <p:cTn id="32" presetID="10" presetClass="exit" presetSubtype="0" fill="hold" grpId="0"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par>
                          <p:cTn id="35" fill="hold">
                            <p:stCondLst>
                              <p:cond delay="750"/>
                            </p:stCondLst>
                            <p:childTnLst>
                              <p:par>
                                <p:cTn id="36" presetID="10" presetClass="entr" presetSubtype="0" fill="hold" grpId="0"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750"/>
                                        <p:tgtEl>
                                          <p:spTgt spid="29"/>
                                        </p:tgtEl>
                                      </p:cBhvr>
                                    </p:animEffect>
                                  </p:childTnLst>
                                </p:cTn>
                              </p:par>
                            </p:childTnLst>
                          </p:cTn>
                        </p:par>
                        <p:par>
                          <p:cTn id="39" fill="hold">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750"/>
                                        <p:tgtEl>
                                          <p:spTgt spid="30"/>
                                        </p:tgtEl>
                                      </p:cBhvr>
                                    </p:animEffect>
                                  </p:childTnLst>
                                </p:cTn>
                              </p:par>
                            </p:childTnLst>
                          </p:cTn>
                        </p:par>
                        <p:par>
                          <p:cTn id="43" fill="hold">
                            <p:stCondLst>
                              <p:cond delay="2250"/>
                            </p:stCondLst>
                            <p:childTnLst>
                              <p:par>
                                <p:cTn id="44" presetID="10"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75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fade">
                                      <p:cBhvr>
                                        <p:cTn id="51" dur="1000"/>
                                        <p:tgtEl>
                                          <p:spTgt spid="49"/>
                                        </p:tgtEl>
                                      </p:cBhvr>
                                    </p:animEffect>
                                  </p:childTnLst>
                                </p:cTn>
                              </p:par>
                              <p:par>
                                <p:cTn id="52" presetID="10" presetClass="exit" presetSubtype="0" fill="hold" grpId="0" nodeType="withEffect">
                                  <p:stCondLst>
                                    <p:cond delay="0"/>
                                  </p:stCondLst>
                                  <p:childTnLst>
                                    <p:animEffect transition="out" filter="fade">
                                      <p:cBhvr>
                                        <p:cTn id="53" dur="500"/>
                                        <p:tgtEl>
                                          <p:spTgt spid="12"/>
                                        </p:tgtEl>
                                      </p:cBhvr>
                                    </p:animEffect>
                                    <p:set>
                                      <p:cBhvr>
                                        <p:cTn id="54" dur="1" fill="hold">
                                          <p:stCondLst>
                                            <p:cond delay="499"/>
                                          </p:stCondLst>
                                        </p:cTn>
                                        <p:tgtEl>
                                          <p:spTgt spid="12"/>
                                        </p:tgtEl>
                                        <p:attrNameLst>
                                          <p:attrName>style.visibility</p:attrName>
                                        </p:attrNameLst>
                                      </p:cBhvr>
                                      <p:to>
                                        <p:strVal val="hidden"/>
                                      </p:to>
                                    </p:se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1500"/>
                                        <p:tgtEl>
                                          <p:spTgt spid="42"/>
                                        </p:tgtEl>
                                      </p:cBhvr>
                                    </p:animEffect>
                                  </p:childTnLst>
                                </p:cTn>
                              </p:par>
                              <p:par>
                                <p:cTn id="59" presetID="22" presetClass="entr" presetSubtype="8"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wipe(left)">
                                      <p:cBhvr>
                                        <p:cTn id="61" dur="1500"/>
                                        <p:tgtEl>
                                          <p:spTgt spid="43"/>
                                        </p:tgtEl>
                                      </p:cBhvr>
                                    </p:animEffect>
                                  </p:childTnLst>
                                </p:cTn>
                              </p:par>
                              <p:par>
                                <p:cTn id="62" presetID="22" presetClass="entr" presetSubtype="8" fill="hold"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wipe(left)">
                                      <p:cBhvr>
                                        <p:cTn id="64" dur="1500"/>
                                        <p:tgtEl>
                                          <p:spTgt spid="45"/>
                                        </p:tgtEl>
                                      </p:cBhvr>
                                    </p:animEffect>
                                  </p:childTnLst>
                                </p:cTn>
                              </p:par>
                              <p:par>
                                <p:cTn id="65" presetID="22" presetClass="entr" presetSubtype="8" fill="hold" nodeType="with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left)">
                                      <p:cBhvr>
                                        <p:cTn id="67" dur="1500"/>
                                        <p:tgtEl>
                                          <p:spTgt spid="4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par>
                                <p:cTn id="73" presetID="10" presetClass="exit" presetSubtype="0" fill="hold" grpId="0" nodeType="withEffect">
                                  <p:stCondLst>
                                    <p:cond delay="0"/>
                                  </p:stCondLst>
                                  <p:childTnLst>
                                    <p:animEffect transition="out" filter="fade">
                                      <p:cBhvr>
                                        <p:cTn id="74" dur="500"/>
                                        <p:tgtEl>
                                          <p:spTgt spid="13"/>
                                        </p:tgtEl>
                                      </p:cBhvr>
                                    </p:animEffect>
                                    <p:set>
                                      <p:cBhvr>
                                        <p:cTn id="75" dur="1" fill="hold">
                                          <p:stCondLst>
                                            <p:cond delay="499"/>
                                          </p:stCondLst>
                                        </p:cTn>
                                        <p:tgtEl>
                                          <p:spTgt spid="13"/>
                                        </p:tgtEl>
                                        <p:attrNameLst>
                                          <p:attrName>style.visibility</p:attrName>
                                        </p:attrNameLst>
                                      </p:cBhvr>
                                      <p:to>
                                        <p:strVal val="hidden"/>
                                      </p:to>
                                    </p:set>
                                  </p:childTnLst>
                                </p:cTn>
                              </p:par>
                              <p:par>
                                <p:cTn id="76" presetID="22" presetClass="entr" presetSubtype="8" fill="hold" nodeType="withEffect">
                                  <p:stCondLst>
                                    <p:cond delay="0"/>
                                  </p:stCondLst>
                                  <p:childTnLst>
                                    <p:set>
                                      <p:cBhvr>
                                        <p:cTn id="77" dur="1" fill="hold">
                                          <p:stCondLst>
                                            <p:cond delay="0"/>
                                          </p:stCondLst>
                                        </p:cTn>
                                        <p:tgtEl>
                                          <p:spTgt spid="48"/>
                                        </p:tgtEl>
                                        <p:attrNameLst>
                                          <p:attrName>style.visibility</p:attrName>
                                        </p:attrNameLst>
                                      </p:cBhvr>
                                      <p:to>
                                        <p:strVal val="visible"/>
                                      </p:to>
                                    </p:set>
                                    <p:animEffect transition="in" filter="wipe(left)">
                                      <p:cBhvr>
                                        <p:cTn id="78" dur="500"/>
                                        <p:tgtEl>
                                          <p:spTgt spid="48"/>
                                        </p:tgtEl>
                                      </p:cBhvr>
                                    </p:animEffect>
                                  </p:childTnLst>
                                </p:cTn>
                              </p:par>
                              <p:par>
                                <p:cTn id="79" presetID="22" presetClass="entr" presetSubtype="8"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wipe(left)">
                                      <p:cBhvr>
                                        <p:cTn id="81" dur="500"/>
                                        <p:tgtEl>
                                          <p:spTgt spid="47"/>
                                        </p:tgtEl>
                                      </p:cBhvr>
                                    </p:animEffect>
                                  </p:childTnLst>
                                </p:cTn>
                              </p:par>
                            </p:childTnLst>
                          </p:cTn>
                        </p:par>
                        <p:par>
                          <p:cTn id="82" fill="hold">
                            <p:stCondLst>
                              <p:cond delay="500"/>
                            </p:stCondLst>
                            <p:childTnLst>
                              <p:par>
                                <p:cTn id="83" presetID="22" presetClass="entr" presetSubtype="4" fill="hold" nodeType="afterEffect">
                                  <p:stCondLst>
                                    <p:cond delay="0"/>
                                  </p:stCondLst>
                                  <p:childTnLst>
                                    <p:set>
                                      <p:cBhvr>
                                        <p:cTn id="84" dur="1" fill="hold">
                                          <p:stCondLst>
                                            <p:cond delay="0"/>
                                          </p:stCondLst>
                                        </p:cTn>
                                        <p:tgtEl>
                                          <p:spTgt spid="52"/>
                                        </p:tgtEl>
                                        <p:attrNameLst>
                                          <p:attrName>style.visibility</p:attrName>
                                        </p:attrNameLst>
                                      </p:cBhvr>
                                      <p:to>
                                        <p:strVal val="visible"/>
                                      </p:to>
                                    </p:set>
                                    <p:animEffect transition="in" filter="wipe(down)">
                                      <p:cBhvr>
                                        <p:cTn id="85" dur="500"/>
                                        <p:tgtEl>
                                          <p:spTgt spid="52"/>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1000"/>
                                        <p:tgtEl>
                                          <p:spTgt spid="4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fade">
                                      <p:cBhvr>
                                        <p:cTn id="94" dur="500"/>
                                        <p:tgtEl>
                                          <p:spTgt spid="51"/>
                                        </p:tgtEl>
                                      </p:cBhvr>
                                    </p:animEffect>
                                  </p:childTnLst>
                                </p:cTn>
                              </p:par>
                              <p:par>
                                <p:cTn id="95" presetID="10" presetClass="exit" presetSubtype="0" fill="hold" grpId="0" nodeType="withEffect">
                                  <p:stCondLst>
                                    <p:cond delay="0"/>
                                  </p:stCondLst>
                                  <p:childTnLst>
                                    <p:animEffect transition="out" filter="fade">
                                      <p:cBhvr>
                                        <p:cTn id="96" dur="500"/>
                                        <p:tgtEl>
                                          <p:spTgt spid="14"/>
                                        </p:tgtEl>
                                      </p:cBhvr>
                                    </p:animEffect>
                                    <p:set>
                                      <p:cBhvr>
                                        <p:cTn id="97" dur="1" fill="hold">
                                          <p:stCondLst>
                                            <p:cond delay="499"/>
                                          </p:stCondLst>
                                        </p:cTn>
                                        <p:tgtEl>
                                          <p:spTgt spid="14"/>
                                        </p:tgtEl>
                                        <p:attrNameLst>
                                          <p:attrName>style.visibility</p:attrName>
                                        </p:attrNameLst>
                                      </p:cBhvr>
                                      <p:to>
                                        <p:strVal val="hidden"/>
                                      </p:to>
                                    </p:set>
                                  </p:childTnLst>
                                </p:cTn>
                              </p:par>
                            </p:childTnLst>
                          </p:cTn>
                        </p:par>
                        <p:par>
                          <p:cTn id="98" fill="hold">
                            <p:stCondLst>
                              <p:cond delay="500"/>
                            </p:stCondLst>
                            <p:childTnLst>
                              <p:par>
                                <p:cTn id="99" presetID="22" presetClass="entr" presetSubtype="4" fill="hold" nodeType="after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wipe(down)">
                                      <p:cBhvr>
                                        <p:cTn id="101" dur="500"/>
                                        <p:tgtEl>
                                          <p:spTgt spid="39"/>
                                        </p:tgtEl>
                                      </p:cBhvr>
                                    </p:animEffect>
                                  </p:childTnLst>
                                </p:cTn>
                              </p:par>
                            </p:childTnLst>
                          </p:cTn>
                        </p:par>
                        <p:par>
                          <p:cTn id="102" fill="hold">
                            <p:stCondLst>
                              <p:cond delay="1000"/>
                            </p:stCondLst>
                            <p:childTnLst>
                              <p:par>
                                <p:cTn id="103" presetID="22" presetClass="entr" presetSubtype="4" fill="hold" nodeType="afterEffect">
                                  <p:stCondLst>
                                    <p:cond delay="0"/>
                                  </p:stCondLst>
                                  <p:childTnLst>
                                    <p:set>
                                      <p:cBhvr>
                                        <p:cTn id="104" dur="1" fill="hold">
                                          <p:stCondLst>
                                            <p:cond delay="0"/>
                                          </p:stCondLst>
                                        </p:cTn>
                                        <p:tgtEl>
                                          <p:spTgt spid="33"/>
                                        </p:tgtEl>
                                        <p:attrNameLst>
                                          <p:attrName>style.visibility</p:attrName>
                                        </p:attrNameLst>
                                      </p:cBhvr>
                                      <p:to>
                                        <p:strVal val="visible"/>
                                      </p:to>
                                    </p:set>
                                    <p:animEffect transition="in" filter="wipe(down)">
                                      <p:cBhvr>
                                        <p:cTn id="105" dur="500"/>
                                        <p:tgtEl>
                                          <p:spTgt spid="33"/>
                                        </p:tgtEl>
                                      </p:cBhvr>
                                    </p:animEffect>
                                  </p:childTnLst>
                                </p:cTn>
                              </p:par>
                            </p:childTnLst>
                          </p:cTn>
                        </p:par>
                        <p:par>
                          <p:cTn id="106" fill="hold">
                            <p:stCondLst>
                              <p:cond delay="1500"/>
                            </p:stCondLst>
                            <p:childTnLst>
                              <p:par>
                                <p:cTn id="107" presetID="22" presetClass="entr" presetSubtype="1" fill="hold" nodeType="afterEffect">
                                  <p:stCondLst>
                                    <p:cond delay="0"/>
                                  </p:stCondLst>
                                  <p:childTnLst>
                                    <p:set>
                                      <p:cBhvr>
                                        <p:cTn id="108" dur="1" fill="hold">
                                          <p:stCondLst>
                                            <p:cond delay="0"/>
                                          </p:stCondLst>
                                        </p:cTn>
                                        <p:tgtEl>
                                          <p:spTgt spid="38"/>
                                        </p:tgtEl>
                                        <p:attrNameLst>
                                          <p:attrName>style.visibility</p:attrName>
                                        </p:attrNameLst>
                                      </p:cBhvr>
                                      <p:to>
                                        <p:strVal val="visible"/>
                                      </p:to>
                                    </p:set>
                                    <p:animEffect transition="in" filter="wipe(up)">
                                      <p:cBhvr>
                                        <p:cTn id="109" dur="500"/>
                                        <p:tgtEl>
                                          <p:spTgt spid="38"/>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37"/>
                                        </p:tgtEl>
                                        <p:attrNameLst>
                                          <p:attrName>style.visibility</p:attrName>
                                        </p:attrNameLst>
                                      </p:cBhvr>
                                      <p:to>
                                        <p:strVal val="visible"/>
                                      </p:to>
                                    </p:set>
                                    <p:animEffect transition="in" filter="fade">
                                      <p:cBhvr>
                                        <p:cTn id="114" dur="500"/>
                                        <p:tgtEl>
                                          <p:spTgt spid="37"/>
                                        </p:tgtEl>
                                      </p:cBhvr>
                                    </p:animEffect>
                                  </p:childTnLst>
                                </p:cTn>
                              </p:par>
                              <p:par>
                                <p:cTn id="115" presetID="10" presetClass="exit" presetSubtype="0" fill="hold" grpId="0" nodeType="withEffect">
                                  <p:stCondLst>
                                    <p:cond delay="0"/>
                                  </p:stCondLst>
                                  <p:childTnLst>
                                    <p:animEffect transition="out" filter="fade">
                                      <p:cBhvr>
                                        <p:cTn id="116" dur="500"/>
                                        <p:tgtEl>
                                          <p:spTgt spid="15"/>
                                        </p:tgtEl>
                                      </p:cBhvr>
                                    </p:animEffect>
                                    <p:set>
                                      <p:cBhvr>
                                        <p:cTn id="117" dur="1" fill="hold">
                                          <p:stCondLst>
                                            <p:cond delay="499"/>
                                          </p:stCondLst>
                                        </p:cTn>
                                        <p:tgtEl>
                                          <p:spTgt spid="15"/>
                                        </p:tgtEl>
                                        <p:attrNameLst>
                                          <p:attrName>style.visibility</p:attrName>
                                        </p:attrNameLst>
                                      </p:cBhvr>
                                      <p:to>
                                        <p:strVal val="hidden"/>
                                      </p:to>
                                    </p:set>
                                  </p:childTnLst>
                                </p:cTn>
                              </p:par>
                            </p:childTnLst>
                          </p:cTn>
                        </p:par>
                        <p:par>
                          <p:cTn id="118" fill="hold">
                            <p:stCondLst>
                              <p:cond delay="500"/>
                            </p:stCondLst>
                            <p:childTnLst>
                              <p:par>
                                <p:cTn id="119" presetID="22" presetClass="entr" presetSubtype="8" fill="hold" nodeType="after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wipe(left)">
                                      <p:cBhvr>
                                        <p:cTn id="121" dur="500"/>
                                        <p:tgtEl>
                                          <p:spTgt spid="3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nodeType="clickEffect">
                                  <p:stCondLst>
                                    <p:cond delay="0"/>
                                  </p:stCondLst>
                                  <p:childTnLst>
                                    <p:animEffect transition="out" filter="fade">
                                      <p:cBhvr>
                                        <p:cTn id="125" dur="500"/>
                                        <p:tgtEl>
                                          <p:spTgt spid="37"/>
                                        </p:tgtEl>
                                      </p:cBhvr>
                                    </p:animEffect>
                                    <p:set>
                                      <p:cBhvr>
                                        <p:cTn id="126" dur="1" fill="hold">
                                          <p:stCondLst>
                                            <p:cond delay="499"/>
                                          </p:stCondLst>
                                        </p:cTn>
                                        <p:tgtEl>
                                          <p:spTgt spid="37"/>
                                        </p:tgtEl>
                                        <p:attrNameLst>
                                          <p:attrName>style.visibility</p:attrName>
                                        </p:attrNameLst>
                                      </p:cBhvr>
                                      <p:to>
                                        <p:strVal val="hidden"/>
                                      </p:to>
                                    </p:set>
                                  </p:childTnLst>
                                </p:cTn>
                              </p:par>
                              <p:par>
                                <p:cTn id="127" presetID="10" presetClass="exit" presetSubtype="0" fill="hold" grpId="0" nodeType="withEffect">
                                  <p:stCondLst>
                                    <p:cond delay="0"/>
                                  </p:stCondLst>
                                  <p:childTnLst>
                                    <p:animEffect transition="out" filter="fade">
                                      <p:cBhvr>
                                        <p:cTn id="128" dur="500"/>
                                        <p:tgtEl>
                                          <p:spTgt spid="16"/>
                                        </p:tgtEl>
                                      </p:cBhvr>
                                    </p:animEffect>
                                    <p:set>
                                      <p:cBhvr>
                                        <p:cTn id="129" dur="1" fill="hold">
                                          <p:stCondLst>
                                            <p:cond delay="499"/>
                                          </p:stCondLst>
                                        </p:cTn>
                                        <p:tgtEl>
                                          <p:spTgt spid="16"/>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36"/>
                                        </p:tgtEl>
                                      </p:cBhvr>
                                    </p:animEffect>
                                    <p:set>
                                      <p:cBhvr>
                                        <p:cTn id="132" dur="1" fill="hold">
                                          <p:stCondLst>
                                            <p:cond delay="499"/>
                                          </p:stCondLst>
                                        </p:cTn>
                                        <p:tgtEl>
                                          <p:spTgt spid="36"/>
                                        </p:tgtEl>
                                        <p:attrNameLst>
                                          <p:attrName>style.visibility</p:attrName>
                                        </p:attrNameLst>
                                      </p:cBhvr>
                                      <p:to>
                                        <p:strVal val="hidden"/>
                                      </p:to>
                                    </p:set>
                                  </p:childTnLst>
                                </p:cTn>
                              </p:par>
                              <p:par>
                                <p:cTn id="133" presetID="10" presetClass="entr" presetSubtype="0" fill="hold" nodeType="withEffect">
                                  <p:stCondLst>
                                    <p:cond delay="0"/>
                                  </p:stCondLst>
                                  <p:childTnLst>
                                    <p:set>
                                      <p:cBhvr>
                                        <p:cTn id="134" dur="1" fill="hold">
                                          <p:stCondLst>
                                            <p:cond delay="0"/>
                                          </p:stCondLst>
                                        </p:cTn>
                                        <p:tgtEl>
                                          <p:spTgt spid="35"/>
                                        </p:tgtEl>
                                        <p:attrNameLst>
                                          <p:attrName>style.visibility</p:attrName>
                                        </p:attrNameLst>
                                      </p:cBhvr>
                                      <p:to>
                                        <p:strVal val="visible"/>
                                      </p:to>
                                    </p:set>
                                    <p:animEffect transition="in" filter="fade">
                                      <p:cBhvr>
                                        <p:cTn id="135" dur="500"/>
                                        <p:tgtEl>
                                          <p:spTgt spid="35"/>
                                        </p:tgtEl>
                                      </p:cBhvr>
                                    </p:animEffect>
                                  </p:childTnLst>
                                </p:cTn>
                              </p:par>
                            </p:childTnLst>
                          </p:cTn>
                        </p:par>
                        <p:par>
                          <p:cTn id="136" fill="hold">
                            <p:stCondLst>
                              <p:cond delay="500"/>
                            </p:stCondLst>
                            <p:childTnLst>
                              <p:par>
                                <p:cTn id="137" presetID="22" presetClass="entr" presetSubtype="4" fill="hold" nodeType="afterEffect">
                                  <p:stCondLst>
                                    <p:cond delay="500"/>
                                  </p:stCondLst>
                                  <p:childTnLst>
                                    <p:set>
                                      <p:cBhvr>
                                        <p:cTn id="138" dur="1" fill="hold">
                                          <p:stCondLst>
                                            <p:cond delay="0"/>
                                          </p:stCondLst>
                                        </p:cTn>
                                        <p:tgtEl>
                                          <p:spTgt spid="34"/>
                                        </p:tgtEl>
                                        <p:attrNameLst>
                                          <p:attrName>style.visibility</p:attrName>
                                        </p:attrNameLst>
                                      </p:cBhvr>
                                      <p:to>
                                        <p:strVal val="visible"/>
                                      </p:to>
                                    </p:set>
                                    <p:animEffect transition="in" filter="wipe(down)">
                                      <p:cBhvr>
                                        <p:cTn id="139" dur="500"/>
                                        <p:tgtEl>
                                          <p:spTgt spid="34"/>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xit" presetSubtype="0" fill="hold" nodeType="clickEffect">
                                  <p:stCondLst>
                                    <p:cond delay="0"/>
                                  </p:stCondLst>
                                  <p:childTnLst>
                                    <p:animEffect transition="out" filter="fade">
                                      <p:cBhvr>
                                        <p:cTn id="143" dur="500"/>
                                        <p:tgtEl>
                                          <p:spTgt spid="35"/>
                                        </p:tgtEl>
                                      </p:cBhvr>
                                    </p:animEffect>
                                    <p:set>
                                      <p:cBhvr>
                                        <p:cTn id="144" dur="1" fill="hold">
                                          <p:stCondLst>
                                            <p:cond delay="499"/>
                                          </p:stCondLst>
                                        </p:cTn>
                                        <p:tgtEl>
                                          <p:spTgt spid="35"/>
                                        </p:tgtEl>
                                        <p:attrNameLst>
                                          <p:attrName>style.visibility</p:attrName>
                                        </p:attrNameLst>
                                      </p:cBhvr>
                                      <p:to>
                                        <p:strVal val="hidden"/>
                                      </p:to>
                                    </p:set>
                                  </p:childTnLst>
                                </p:cTn>
                              </p:par>
                              <p:par>
                                <p:cTn id="145" presetID="10" presetClass="exit" presetSubtype="0" fill="hold" grpId="0" nodeType="withEffect">
                                  <p:stCondLst>
                                    <p:cond delay="0"/>
                                  </p:stCondLst>
                                  <p:childTnLst>
                                    <p:animEffect transition="out" filter="fade">
                                      <p:cBhvr>
                                        <p:cTn id="146" dur="500"/>
                                        <p:tgtEl>
                                          <p:spTgt spid="17"/>
                                        </p:tgtEl>
                                      </p:cBhvr>
                                    </p:animEffect>
                                    <p:set>
                                      <p:cBhvr>
                                        <p:cTn id="147" dur="1" fill="hold">
                                          <p:stCondLst>
                                            <p:cond delay="499"/>
                                          </p:stCondLst>
                                        </p:cTn>
                                        <p:tgtEl>
                                          <p:spTgt spid="17"/>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34"/>
                                        </p:tgtEl>
                                      </p:cBhvr>
                                    </p:animEffect>
                                    <p:set>
                                      <p:cBhvr>
                                        <p:cTn id="150" dur="1" fill="hold">
                                          <p:stCondLst>
                                            <p:cond delay="499"/>
                                          </p:stCondLst>
                                        </p:cTn>
                                        <p:tgtEl>
                                          <p:spTgt spid="34"/>
                                        </p:tgtEl>
                                        <p:attrNameLst>
                                          <p:attrName>style.visibility</p:attrName>
                                        </p:attrNameLst>
                                      </p:cBhvr>
                                      <p:to>
                                        <p:strVal val="hidden"/>
                                      </p:to>
                                    </p:set>
                                  </p:childTnLst>
                                </p:cTn>
                              </p:par>
                              <p:par>
                                <p:cTn id="151" presetID="10" presetClass="entr" presetSubtype="0" fill="hold" nodeType="withEffect">
                                  <p:stCondLst>
                                    <p:cond delay="0"/>
                                  </p:stCondLst>
                                  <p:childTnLst>
                                    <p:set>
                                      <p:cBhvr>
                                        <p:cTn id="152" dur="1" fill="hold">
                                          <p:stCondLst>
                                            <p:cond delay="0"/>
                                          </p:stCondLst>
                                        </p:cTn>
                                        <p:tgtEl>
                                          <p:spTgt spid="32"/>
                                        </p:tgtEl>
                                        <p:attrNameLst>
                                          <p:attrName>style.visibility</p:attrName>
                                        </p:attrNameLst>
                                      </p:cBhvr>
                                      <p:to>
                                        <p:strVal val="visible"/>
                                      </p:to>
                                    </p:set>
                                    <p:animEffect transition="in" filter="fade">
                                      <p:cBhvr>
                                        <p:cTn id="15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4" grpId="0" animBg="1"/>
      <p:bldP spid="13" grpId="0" animBg="1"/>
      <p:bldP spid="12" grpId="0" animBg="1"/>
      <p:bldP spid="11" grpId="0" animBg="1"/>
      <p:bldP spid="4" grpId="0" animBg="1"/>
      <p:bldP spid="24" grpId="0" animBg="1"/>
      <p:bldP spid="25" grpId="0" animBg="1"/>
      <p:bldP spid="29" grpId="0" animBg="1"/>
      <p:bldP spid="30" grpId="0" animBg="1"/>
      <p:bldP spid="31" grpId="0" animBg="1"/>
      <p:bldP spid="41" grpId="0" animBg="1"/>
      <p:bldP spid="4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7d.: Cell Phone System Limitations in Disasters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79</a:t>
            </a:fld>
            <a:endParaRPr lang="en-US"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2265" y="1221469"/>
            <a:ext cx="4425950" cy="2704958"/>
          </a:xfrm>
          <a:prstGeom prst="rect">
            <a:avLst/>
          </a:prstGeom>
        </p:spPr>
      </p:pic>
      <p:sp>
        <p:nvSpPr>
          <p:cNvPr id="7" name="TextBox 6"/>
          <p:cNvSpPr txBox="1"/>
          <p:nvPr/>
        </p:nvSpPr>
        <p:spPr bwMode="auto">
          <a:xfrm>
            <a:off x="942341" y="406400"/>
            <a:ext cx="3136899" cy="1631216"/>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90+% load during normal times…</a:t>
            </a:r>
            <a:br>
              <a:rPr lang="en-US" sz="2000" dirty="0"/>
            </a:br>
            <a:r>
              <a:rPr lang="en-US" sz="2000" dirty="0">
                <a:ln w="10541" cmpd="sng">
                  <a:solidFill>
                    <a:schemeClr val="bg1"/>
                  </a:solidFill>
                  <a:prstDash val="solid"/>
                </a:ln>
                <a:solidFill>
                  <a:srgbClr val="66FFFF"/>
                </a:solidFill>
              </a:rPr>
              <a:t>What will happen with a bigger-than-normal load?</a:t>
            </a:r>
          </a:p>
        </p:txBody>
      </p:sp>
      <p:sp>
        <p:nvSpPr>
          <p:cNvPr id="83" name="TextBox 3"/>
          <p:cNvSpPr txBox="1"/>
          <p:nvPr/>
        </p:nvSpPr>
        <p:spPr bwMode="auto">
          <a:xfrm>
            <a:off x="4268792" y="789077"/>
            <a:ext cx="4269117" cy="461665"/>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Limitations in Disasters</a:t>
            </a:r>
          </a:p>
        </p:txBody>
      </p:sp>
      <p:sp>
        <p:nvSpPr>
          <p:cNvPr id="4" name="TextBox 3">
            <a:extLst>
              <a:ext uri="{FF2B5EF4-FFF2-40B4-BE49-F238E27FC236}">
                <a16:creationId xmlns:a16="http://schemas.microsoft.com/office/drawing/2014/main" id="{D52BDD27-3F02-DCF7-95BF-CAC53D26379D}"/>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78762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2a: Introduction to the Electromagnetic Spectrum</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6" name="TextBox 15"/>
          <p:cNvSpPr txBox="1"/>
          <p:nvPr/>
        </p:nvSpPr>
        <p:spPr bwMode="auto">
          <a:xfrm>
            <a:off x="8712847" y="4665746"/>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4" name="TextBox 13"/>
          <p:cNvSpPr txBox="1"/>
          <p:nvPr/>
        </p:nvSpPr>
        <p:spPr bwMode="auto">
          <a:xfrm>
            <a:off x="8686800" y="4673212"/>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3" name="TextBox 12"/>
          <p:cNvSpPr txBox="1"/>
          <p:nvPr/>
        </p:nvSpPr>
        <p:spPr bwMode="auto">
          <a:xfrm>
            <a:off x="8666318" y="4658279"/>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2" name="TextBox 11"/>
          <p:cNvSpPr txBox="1"/>
          <p:nvPr/>
        </p:nvSpPr>
        <p:spPr bwMode="auto">
          <a:xfrm>
            <a:off x="8657129" y="4677731"/>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1" name="TextBox 10"/>
          <p:cNvSpPr txBox="1"/>
          <p:nvPr/>
        </p:nvSpPr>
        <p:spPr bwMode="auto">
          <a:xfrm>
            <a:off x="8627458" y="4684890"/>
            <a:ext cx="263213" cy="23870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grpSp>
        <p:nvGrpSpPr>
          <p:cNvPr id="23" name="Group 22"/>
          <p:cNvGrpSpPr/>
          <p:nvPr/>
        </p:nvGrpSpPr>
        <p:grpSpPr>
          <a:xfrm>
            <a:off x="1541461" y="1629833"/>
            <a:ext cx="3476536" cy="993701"/>
            <a:chOff x="1834356" y="1194541"/>
            <a:chExt cx="4359275" cy="993701"/>
          </a:xfrm>
        </p:grpSpPr>
        <p:sp>
          <p:nvSpPr>
            <p:cNvPr id="24" name="Freeform 23"/>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Freeform 24"/>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 name="Freeform 25"/>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7" name="Group 26"/>
          <p:cNvGrpSpPr/>
          <p:nvPr/>
        </p:nvGrpSpPr>
        <p:grpSpPr>
          <a:xfrm>
            <a:off x="1328580" y="3534833"/>
            <a:ext cx="3518796" cy="1012751"/>
            <a:chOff x="1529556" y="1170728"/>
            <a:chExt cx="7690644" cy="1012751"/>
          </a:xfrm>
        </p:grpSpPr>
        <p:grpSp>
          <p:nvGrpSpPr>
            <p:cNvPr id="28" name="Group 27"/>
            <p:cNvGrpSpPr/>
            <p:nvPr/>
          </p:nvGrpSpPr>
          <p:grpSpPr>
            <a:xfrm>
              <a:off x="1529556" y="1170728"/>
              <a:ext cx="2566194" cy="993701"/>
              <a:chOff x="1834356" y="1194541"/>
              <a:chExt cx="4359275" cy="993701"/>
            </a:xfrm>
          </p:grpSpPr>
          <p:sp>
            <p:nvSpPr>
              <p:cNvPr id="37" name="Freeform 36"/>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 name="Freeform 37"/>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9" name="Freeform 38"/>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9" name="Group 28"/>
            <p:cNvGrpSpPr/>
            <p:nvPr/>
          </p:nvGrpSpPr>
          <p:grpSpPr>
            <a:xfrm>
              <a:off x="4091781" y="1180253"/>
              <a:ext cx="2566194" cy="993701"/>
              <a:chOff x="1834356" y="1194541"/>
              <a:chExt cx="4359275" cy="993701"/>
            </a:xfrm>
          </p:grpSpPr>
          <p:sp>
            <p:nvSpPr>
              <p:cNvPr id="34" name="Freeform 33"/>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 name="Freeform 34"/>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Freeform 35"/>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0" name="Group 29"/>
            <p:cNvGrpSpPr/>
            <p:nvPr/>
          </p:nvGrpSpPr>
          <p:grpSpPr>
            <a:xfrm>
              <a:off x="6654006" y="1189778"/>
              <a:ext cx="2566194" cy="993701"/>
              <a:chOff x="1834356" y="1194541"/>
              <a:chExt cx="4359275" cy="993701"/>
            </a:xfrm>
          </p:grpSpPr>
          <p:sp>
            <p:nvSpPr>
              <p:cNvPr id="31" name="Freeform 30"/>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 name="Freeform 31"/>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Freeform 32"/>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cxnSp>
        <p:nvCxnSpPr>
          <p:cNvPr id="40" name="Straight Connector 39"/>
          <p:cNvCxnSpPr/>
          <p:nvPr/>
        </p:nvCxnSpPr>
        <p:spPr bwMode="auto">
          <a:xfrm>
            <a:off x="1823934" y="1384935"/>
            <a:ext cx="1158423" cy="6350"/>
          </a:xfrm>
          <a:prstGeom prst="line">
            <a:avLst/>
          </a:prstGeom>
          <a:solidFill>
            <a:schemeClr val="accent1"/>
          </a:solidFill>
          <a:ln w="38100" cap="flat" cmpd="sng" algn="ctr">
            <a:solidFill>
              <a:srgbClr val="FFFF00"/>
            </a:solidFill>
            <a:prstDash val="solid"/>
            <a:round/>
            <a:headEnd type="triangle" w="med" len="med"/>
            <a:tailEnd type="triangle" w="med" len="med"/>
          </a:ln>
          <a:effectLst/>
        </p:spPr>
      </p:cxnSp>
      <p:cxnSp>
        <p:nvCxnSpPr>
          <p:cNvPr id="41" name="Straight Connector 40"/>
          <p:cNvCxnSpPr/>
          <p:nvPr/>
        </p:nvCxnSpPr>
        <p:spPr bwMode="auto">
          <a:xfrm>
            <a:off x="1829389" y="3448685"/>
            <a:ext cx="385175" cy="6350"/>
          </a:xfrm>
          <a:prstGeom prst="line">
            <a:avLst/>
          </a:prstGeom>
          <a:solidFill>
            <a:schemeClr val="accent1"/>
          </a:solidFill>
          <a:ln w="38100" cap="flat" cmpd="sng" algn="ctr">
            <a:solidFill>
              <a:srgbClr val="FFFF00"/>
            </a:solidFill>
            <a:prstDash val="solid"/>
            <a:round/>
            <a:headEnd type="triangle" w="med" len="med"/>
            <a:tailEnd type="triangle" w="med" len="med"/>
          </a:ln>
          <a:effectLst/>
        </p:spPr>
      </p:cxnSp>
      <p:sp>
        <p:nvSpPr>
          <p:cNvPr id="42" name="TextBox 41"/>
          <p:cNvSpPr txBox="1"/>
          <p:nvPr/>
        </p:nvSpPr>
        <p:spPr bwMode="auto">
          <a:xfrm>
            <a:off x="1476375" y="190500"/>
            <a:ext cx="2593980" cy="523220"/>
          </a:xfrm>
          <a:prstGeom prst="rect">
            <a:avLst/>
          </a:prstGeom>
          <a:noFill/>
          <a:ln w="9525">
            <a:noFill/>
            <a:miter lim="800000"/>
            <a:headEnd/>
            <a:tailEnd/>
          </a:ln>
        </p:spPr>
        <p:txBody>
          <a:bodyPr wrap="none" rtlCol="0">
            <a:spAutoFit/>
          </a:bodyPr>
          <a:lstStyle/>
          <a:p>
            <a:r>
              <a:rPr lang="en-US" sz="2800" b="1" dirty="0">
                <a:solidFill>
                  <a:srgbClr val="FFFF00"/>
                </a:solidFill>
                <a:latin typeface="Verdana" pitchFamily="34" charset="0"/>
              </a:rPr>
              <a:t>Wavelength</a:t>
            </a:r>
          </a:p>
        </p:txBody>
      </p:sp>
      <p:sp>
        <p:nvSpPr>
          <p:cNvPr id="43" name="TextBox 42"/>
          <p:cNvSpPr txBox="1"/>
          <p:nvPr/>
        </p:nvSpPr>
        <p:spPr bwMode="auto">
          <a:xfrm>
            <a:off x="5524500" y="1312545"/>
            <a:ext cx="3129383" cy="677108"/>
          </a:xfrm>
          <a:prstGeom prst="rect">
            <a:avLst/>
          </a:prstGeom>
          <a:noFill/>
          <a:ln w="9525">
            <a:noFill/>
            <a:miter lim="800000"/>
            <a:headEnd/>
            <a:tailEnd/>
          </a:ln>
        </p:spPr>
        <p:txBody>
          <a:bodyPr wrap="none" rtlCol="0">
            <a:spAutoFit/>
          </a:bodyPr>
          <a:lstStyle>
            <a:defPPr>
              <a:defRPr lang="en-US"/>
            </a:defPPr>
            <a:lvl1pPr marL="171450" indent="-171450">
              <a:buClr>
                <a:schemeClr val="bg1"/>
              </a:buClr>
              <a:buSzPct val="115000"/>
              <a:buFont typeface="Arial" panose="020B0604020202020204" pitchFamily="34" charset="0"/>
              <a:buChar char="•"/>
              <a:defRPr b="1">
                <a:solidFill>
                  <a:srgbClr val="FFFF00"/>
                </a:solidFill>
                <a:latin typeface="Verdana" pitchFamily="34" charset="0"/>
              </a:defRPr>
            </a:lvl1pPr>
          </a:lstStyle>
          <a:p>
            <a:r>
              <a:rPr lang="en-US" dirty="0"/>
              <a:t>Longer wavelengths</a:t>
            </a:r>
          </a:p>
          <a:p>
            <a:r>
              <a:rPr lang="en-US" dirty="0"/>
              <a:t>Lower frequencies</a:t>
            </a:r>
          </a:p>
        </p:txBody>
      </p:sp>
      <p:sp>
        <p:nvSpPr>
          <p:cNvPr id="44" name="TextBox 43"/>
          <p:cNvSpPr txBox="1"/>
          <p:nvPr/>
        </p:nvSpPr>
        <p:spPr bwMode="auto">
          <a:xfrm>
            <a:off x="5524500" y="4059555"/>
            <a:ext cx="2302233" cy="384721"/>
          </a:xfrm>
          <a:prstGeom prst="rect">
            <a:avLst/>
          </a:prstGeom>
          <a:noFill/>
          <a:ln w="9525">
            <a:noFill/>
            <a:miter lim="800000"/>
            <a:headEnd/>
            <a:tailEnd/>
          </a:ln>
        </p:spPr>
        <p:txBody>
          <a:bodyPr wrap="none" rtlCol="0">
            <a:spAutoFit/>
          </a:bodyPr>
          <a:lstStyle>
            <a:defPPr>
              <a:defRPr lang="en-US"/>
            </a:defPPr>
            <a:lvl1pPr>
              <a:defRPr b="1">
                <a:solidFill>
                  <a:srgbClr val="FFFF00"/>
                </a:solidFill>
                <a:latin typeface="Verdana" pitchFamily="34" charset="0"/>
              </a:defRPr>
            </a:lvl1pPr>
          </a:lstStyle>
          <a:p>
            <a:pPr marL="171450" indent="-171450">
              <a:buClr>
                <a:schemeClr val="bg1"/>
              </a:buClr>
              <a:buSzPct val="115000"/>
              <a:buFont typeface="Arial" panose="020B0604020202020204" pitchFamily="34" charset="0"/>
              <a:buChar char="•"/>
            </a:pPr>
            <a:r>
              <a:rPr lang="en-US" dirty="0"/>
              <a:t>Higher energy</a:t>
            </a:r>
          </a:p>
        </p:txBody>
      </p:sp>
      <p:sp>
        <p:nvSpPr>
          <p:cNvPr id="45" name="Freeform 44"/>
          <p:cNvSpPr/>
          <p:nvPr/>
        </p:nvSpPr>
        <p:spPr bwMode="auto">
          <a:xfrm>
            <a:off x="2714625" y="796267"/>
            <a:ext cx="2800350" cy="699158"/>
          </a:xfrm>
          <a:custGeom>
            <a:avLst/>
            <a:gdLst>
              <a:gd name="connsiteX0" fmla="*/ 0 w 3152775"/>
              <a:gd name="connsiteY0" fmla="*/ 470558 h 699158"/>
              <a:gd name="connsiteX1" fmla="*/ 714375 w 3152775"/>
              <a:gd name="connsiteY1" fmla="*/ 3833 h 699158"/>
              <a:gd name="connsiteX2" fmla="*/ 3152775 w 3152775"/>
              <a:gd name="connsiteY2" fmla="*/ 699158 h 699158"/>
            </a:gdLst>
            <a:ahLst/>
            <a:cxnLst>
              <a:cxn ang="0">
                <a:pos x="connsiteX0" y="connsiteY0"/>
              </a:cxn>
              <a:cxn ang="0">
                <a:pos x="connsiteX1" y="connsiteY1"/>
              </a:cxn>
              <a:cxn ang="0">
                <a:pos x="connsiteX2" y="connsiteY2"/>
              </a:cxn>
            </a:cxnLst>
            <a:rect l="l" t="t" r="r" b="b"/>
            <a:pathLst>
              <a:path w="3152775" h="699158">
                <a:moveTo>
                  <a:pt x="0" y="470558"/>
                </a:moveTo>
                <a:cubicBezTo>
                  <a:pt x="94456" y="218145"/>
                  <a:pt x="188913" y="-34267"/>
                  <a:pt x="714375" y="3833"/>
                </a:cubicBezTo>
                <a:cubicBezTo>
                  <a:pt x="1239837" y="41933"/>
                  <a:pt x="2196306" y="370545"/>
                  <a:pt x="3152775" y="699158"/>
                </a:cubicBezTo>
              </a:path>
            </a:pathLst>
          </a:custGeom>
          <a:noFill/>
          <a:ln w="3810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46" name="Group 45"/>
          <p:cNvGrpSpPr/>
          <p:nvPr/>
        </p:nvGrpSpPr>
        <p:grpSpPr>
          <a:xfrm>
            <a:off x="1541461" y="1629833"/>
            <a:ext cx="3476536" cy="993701"/>
            <a:chOff x="1834356" y="1194541"/>
            <a:chExt cx="4359275" cy="993701"/>
          </a:xfrm>
        </p:grpSpPr>
        <p:sp>
          <p:nvSpPr>
            <p:cNvPr id="47" name="Freeform 46"/>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0" name="Group 49"/>
          <p:cNvGrpSpPr/>
          <p:nvPr/>
        </p:nvGrpSpPr>
        <p:grpSpPr>
          <a:xfrm>
            <a:off x="1328580" y="3531023"/>
            <a:ext cx="3518796" cy="1012751"/>
            <a:chOff x="1529556" y="1170728"/>
            <a:chExt cx="7690644" cy="1012751"/>
          </a:xfrm>
        </p:grpSpPr>
        <p:grpSp>
          <p:nvGrpSpPr>
            <p:cNvPr id="51" name="Group 50"/>
            <p:cNvGrpSpPr/>
            <p:nvPr/>
          </p:nvGrpSpPr>
          <p:grpSpPr>
            <a:xfrm>
              <a:off x="1529556" y="1170728"/>
              <a:ext cx="2566194" cy="993701"/>
              <a:chOff x="1834356" y="1194541"/>
              <a:chExt cx="4359275" cy="993701"/>
            </a:xfrm>
          </p:grpSpPr>
          <p:sp>
            <p:nvSpPr>
              <p:cNvPr id="60" name="Freeform 59"/>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2" name="Group 51"/>
            <p:cNvGrpSpPr/>
            <p:nvPr/>
          </p:nvGrpSpPr>
          <p:grpSpPr>
            <a:xfrm>
              <a:off x="4091781" y="1180253"/>
              <a:ext cx="2566194" cy="993701"/>
              <a:chOff x="1834356" y="1194541"/>
              <a:chExt cx="4359275" cy="993701"/>
            </a:xfrm>
          </p:grpSpPr>
          <p:sp>
            <p:nvSpPr>
              <p:cNvPr id="57" name="Freeform 56"/>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53" name="Group 52"/>
            <p:cNvGrpSpPr/>
            <p:nvPr/>
          </p:nvGrpSpPr>
          <p:grpSpPr>
            <a:xfrm>
              <a:off x="6654006" y="1189778"/>
              <a:ext cx="2566194" cy="993701"/>
              <a:chOff x="1834356" y="1194541"/>
              <a:chExt cx="4359275" cy="993701"/>
            </a:xfrm>
          </p:grpSpPr>
          <p:sp>
            <p:nvSpPr>
              <p:cNvPr id="54" name="Freeform 53"/>
              <p:cNvSpPr/>
              <p:nvPr/>
            </p:nvSpPr>
            <p:spPr bwMode="auto">
              <a:xfrm>
                <a:off x="1834356" y="119454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p:nvPr/>
            </p:nvSpPr>
            <p:spPr bwMode="auto">
              <a:xfrm>
                <a:off x="3286918" y="1200891"/>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p:nvPr/>
            </p:nvSpPr>
            <p:spPr bwMode="auto">
              <a:xfrm>
                <a:off x="4741068" y="1205653"/>
                <a:ext cx="1452563" cy="982589"/>
              </a:xfrm>
              <a:custGeom>
                <a:avLst/>
                <a:gdLst>
                  <a:gd name="connsiteX0" fmla="*/ 0 w 1452563"/>
                  <a:gd name="connsiteY0" fmla="*/ 469953 h 982589"/>
                  <a:gd name="connsiteX1" fmla="*/ 180975 w 1452563"/>
                  <a:gd name="connsiteY1" fmla="*/ 124672 h 982589"/>
                  <a:gd name="connsiteX2" fmla="*/ 359569 w 1452563"/>
                  <a:gd name="connsiteY2" fmla="*/ 847 h 982589"/>
                  <a:gd name="connsiteX3" fmla="*/ 550069 w 1452563"/>
                  <a:gd name="connsiteY3" fmla="*/ 174678 h 982589"/>
                  <a:gd name="connsiteX4" fmla="*/ 709613 w 1452563"/>
                  <a:gd name="connsiteY4" fmla="*/ 481859 h 982589"/>
                  <a:gd name="connsiteX5" fmla="*/ 873919 w 1452563"/>
                  <a:gd name="connsiteY5" fmla="*/ 808090 h 982589"/>
                  <a:gd name="connsiteX6" fmla="*/ 959644 w 1452563"/>
                  <a:gd name="connsiteY6" fmla="*/ 927153 h 982589"/>
                  <a:gd name="connsiteX7" fmla="*/ 1045369 w 1452563"/>
                  <a:gd name="connsiteY7" fmla="*/ 977159 h 982589"/>
                  <a:gd name="connsiteX8" fmla="*/ 1131094 w 1452563"/>
                  <a:gd name="connsiteY8" fmla="*/ 972397 h 982589"/>
                  <a:gd name="connsiteX9" fmla="*/ 1223963 w 1452563"/>
                  <a:gd name="connsiteY9" fmla="*/ 898578 h 982589"/>
                  <a:gd name="connsiteX10" fmla="*/ 1345407 w 1452563"/>
                  <a:gd name="connsiteY10" fmla="*/ 684265 h 982589"/>
                  <a:gd name="connsiteX11" fmla="*/ 1452563 w 1452563"/>
                  <a:gd name="connsiteY11" fmla="*/ 477097 h 98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2563" h="982589">
                    <a:moveTo>
                      <a:pt x="0" y="469953"/>
                    </a:moveTo>
                    <a:cubicBezTo>
                      <a:pt x="60523" y="336404"/>
                      <a:pt x="121047" y="202856"/>
                      <a:pt x="180975" y="124672"/>
                    </a:cubicBezTo>
                    <a:cubicBezTo>
                      <a:pt x="240903" y="46488"/>
                      <a:pt x="298053" y="-7487"/>
                      <a:pt x="359569" y="847"/>
                    </a:cubicBezTo>
                    <a:cubicBezTo>
                      <a:pt x="421085" y="9181"/>
                      <a:pt x="491728" y="94509"/>
                      <a:pt x="550069" y="174678"/>
                    </a:cubicBezTo>
                    <a:cubicBezTo>
                      <a:pt x="608410" y="254847"/>
                      <a:pt x="655638" y="376290"/>
                      <a:pt x="709613" y="481859"/>
                    </a:cubicBezTo>
                    <a:cubicBezTo>
                      <a:pt x="763588" y="587428"/>
                      <a:pt x="832247" y="733874"/>
                      <a:pt x="873919" y="808090"/>
                    </a:cubicBezTo>
                    <a:cubicBezTo>
                      <a:pt x="915591" y="882306"/>
                      <a:pt x="931069" y="898975"/>
                      <a:pt x="959644" y="927153"/>
                    </a:cubicBezTo>
                    <a:cubicBezTo>
                      <a:pt x="988219" y="955331"/>
                      <a:pt x="1016794" y="969618"/>
                      <a:pt x="1045369" y="977159"/>
                    </a:cubicBezTo>
                    <a:cubicBezTo>
                      <a:pt x="1073944" y="984700"/>
                      <a:pt x="1101328" y="985494"/>
                      <a:pt x="1131094" y="972397"/>
                    </a:cubicBezTo>
                    <a:cubicBezTo>
                      <a:pt x="1160860" y="959300"/>
                      <a:pt x="1188244" y="946600"/>
                      <a:pt x="1223963" y="898578"/>
                    </a:cubicBezTo>
                    <a:cubicBezTo>
                      <a:pt x="1259682" y="850556"/>
                      <a:pt x="1307307" y="754512"/>
                      <a:pt x="1345407" y="684265"/>
                    </a:cubicBezTo>
                    <a:cubicBezTo>
                      <a:pt x="1383507" y="614018"/>
                      <a:pt x="1418035" y="545557"/>
                      <a:pt x="1452563" y="477097"/>
                    </a:cubicBezTo>
                  </a:path>
                </a:pathLst>
              </a:cu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sp>
        <p:nvSpPr>
          <p:cNvPr id="63" name="Freeform 62"/>
          <p:cNvSpPr/>
          <p:nvPr/>
        </p:nvSpPr>
        <p:spPr bwMode="auto">
          <a:xfrm>
            <a:off x="2614613" y="2850808"/>
            <a:ext cx="2919412" cy="822983"/>
          </a:xfrm>
          <a:custGeom>
            <a:avLst/>
            <a:gdLst>
              <a:gd name="connsiteX0" fmla="*/ 0 w 3152775"/>
              <a:gd name="connsiteY0" fmla="*/ 470558 h 699158"/>
              <a:gd name="connsiteX1" fmla="*/ 714375 w 3152775"/>
              <a:gd name="connsiteY1" fmla="*/ 3833 h 699158"/>
              <a:gd name="connsiteX2" fmla="*/ 3152775 w 3152775"/>
              <a:gd name="connsiteY2" fmla="*/ 699158 h 699158"/>
            </a:gdLst>
            <a:ahLst/>
            <a:cxnLst>
              <a:cxn ang="0">
                <a:pos x="connsiteX0" y="connsiteY0"/>
              </a:cxn>
              <a:cxn ang="0">
                <a:pos x="connsiteX1" y="connsiteY1"/>
              </a:cxn>
              <a:cxn ang="0">
                <a:pos x="connsiteX2" y="connsiteY2"/>
              </a:cxn>
            </a:cxnLst>
            <a:rect l="l" t="t" r="r" b="b"/>
            <a:pathLst>
              <a:path w="3152775" h="699158">
                <a:moveTo>
                  <a:pt x="0" y="470558"/>
                </a:moveTo>
                <a:cubicBezTo>
                  <a:pt x="94456" y="218145"/>
                  <a:pt x="188913" y="-34267"/>
                  <a:pt x="714375" y="3833"/>
                </a:cubicBezTo>
                <a:cubicBezTo>
                  <a:pt x="1239837" y="41933"/>
                  <a:pt x="2196306" y="370545"/>
                  <a:pt x="3152775" y="699158"/>
                </a:cubicBezTo>
              </a:path>
            </a:pathLst>
          </a:custGeom>
          <a:noFill/>
          <a:ln w="3810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64" name="Group 63"/>
          <p:cNvGrpSpPr/>
          <p:nvPr/>
        </p:nvGrpSpPr>
        <p:grpSpPr>
          <a:xfrm>
            <a:off x="1820369" y="1219200"/>
            <a:ext cx="1159051" cy="350520"/>
            <a:chOff x="1797509" y="955634"/>
            <a:chExt cx="1183980" cy="1170346"/>
          </a:xfrm>
        </p:grpSpPr>
        <p:cxnSp>
          <p:nvCxnSpPr>
            <p:cNvPr id="65" name="Straight Connector 64"/>
            <p:cNvCxnSpPr/>
            <p:nvPr/>
          </p:nvCxnSpPr>
          <p:spPr bwMode="auto">
            <a:xfrm>
              <a:off x="1797509" y="959534"/>
              <a:ext cx="0" cy="1166446"/>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cxnSp>
          <p:nvCxnSpPr>
            <p:cNvPr id="66" name="Straight Connector 65"/>
            <p:cNvCxnSpPr/>
            <p:nvPr/>
          </p:nvCxnSpPr>
          <p:spPr bwMode="auto">
            <a:xfrm>
              <a:off x="2981489" y="955634"/>
              <a:ext cx="0" cy="1132246"/>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grpSp>
      <p:grpSp>
        <p:nvGrpSpPr>
          <p:cNvPr id="67" name="Group 66"/>
          <p:cNvGrpSpPr/>
          <p:nvPr/>
        </p:nvGrpSpPr>
        <p:grpSpPr>
          <a:xfrm>
            <a:off x="1816099" y="1220178"/>
            <a:ext cx="1163679" cy="2453053"/>
            <a:chOff x="1797509" y="2650334"/>
            <a:chExt cx="1183980" cy="1132246"/>
          </a:xfrm>
        </p:grpSpPr>
        <p:cxnSp>
          <p:nvCxnSpPr>
            <p:cNvPr id="68" name="Straight Connector 67"/>
            <p:cNvCxnSpPr/>
            <p:nvPr/>
          </p:nvCxnSpPr>
          <p:spPr bwMode="auto">
            <a:xfrm>
              <a:off x="1797509" y="2651098"/>
              <a:ext cx="0" cy="1128114"/>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cxnSp>
          <p:nvCxnSpPr>
            <p:cNvPr id="69" name="Straight Connector 68"/>
            <p:cNvCxnSpPr/>
            <p:nvPr/>
          </p:nvCxnSpPr>
          <p:spPr bwMode="auto">
            <a:xfrm>
              <a:off x="2981489" y="2650334"/>
              <a:ext cx="0" cy="1132246"/>
            </a:xfrm>
            <a:prstGeom prst="line">
              <a:avLst/>
            </a:prstGeom>
            <a:solidFill>
              <a:schemeClr val="accent1"/>
            </a:solidFill>
            <a:ln w="28575" cap="flat" cmpd="sng" algn="ctr">
              <a:solidFill>
                <a:srgbClr val="FFFF00"/>
              </a:solidFill>
              <a:prstDash val="sysDash"/>
              <a:round/>
              <a:headEnd type="none" w="med" len="med"/>
              <a:tailEnd type="none" w="med" len="med"/>
            </a:ln>
            <a:effectLst/>
          </p:spPr>
        </p:cxnSp>
      </p:grpSp>
      <p:cxnSp>
        <p:nvCxnSpPr>
          <p:cNvPr id="70" name="Straight Connector 69"/>
          <p:cNvCxnSpPr/>
          <p:nvPr/>
        </p:nvCxnSpPr>
        <p:spPr bwMode="auto">
          <a:xfrm>
            <a:off x="2225629" y="3448685"/>
            <a:ext cx="385175" cy="6350"/>
          </a:xfrm>
          <a:prstGeom prst="line">
            <a:avLst/>
          </a:prstGeom>
          <a:solidFill>
            <a:schemeClr val="accent1"/>
          </a:solidFill>
          <a:ln w="38100" cap="flat" cmpd="sng" algn="ctr">
            <a:solidFill>
              <a:srgbClr val="FFFF00"/>
            </a:solidFill>
            <a:prstDash val="solid"/>
            <a:round/>
            <a:headEnd type="triangle" w="med" len="med"/>
            <a:tailEnd type="triangle" w="med" len="med"/>
          </a:ln>
          <a:effectLst/>
        </p:spPr>
      </p:cxnSp>
      <p:cxnSp>
        <p:nvCxnSpPr>
          <p:cNvPr id="71" name="Straight Connector 70"/>
          <p:cNvCxnSpPr/>
          <p:nvPr/>
        </p:nvCxnSpPr>
        <p:spPr bwMode="auto">
          <a:xfrm>
            <a:off x="2599009" y="3448685"/>
            <a:ext cx="385175" cy="6350"/>
          </a:xfrm>
          <a:prstGeom prst="line">
            <a:avLst/>
          </a:prstGeom>
          <a:solidFill>
            <a:schemeClr val="accent1"/>
          </a:solidFill>
          <a:ln w="38100" cap="flat" cmpd="sng" algn="ctr">
            <a:solidFill>
              <a:srgbClr val="FFFF00"/>
            </a:solidFill>
            <a:prstDash val="solid"/>
            <a:round/>
            <a:headEnd type="triangle" w="med" len="med"/>
            <a:tailEnd type="triangle" w="med" len="med"/>
          </a:ln>
          <a:effectLst/>
        </p:spPr>
      </p:cxnSp>
      <p:sp>
        <p:nvSpPr>
          <p:cNvPr id="72" name="TextBox 71"/>
          <p:cNvSpPr txBox="1"/>
          <p:nvPr/>
        </p:nvSpPr>
        <p:spPr bwMode="auto">
          <a:xfrm>
            <a:off x="2338388" y="1414498"/>
            <a:ext cx="109004" cy="184666"/>
          </a:xfrm>
          <a:prstGeom prst="rect">
            <a:avLst/>
          </a:prstGeom>
          <a:noFill/>
          <a:ln w="9525">
            <a:noFill/>
            <a:miter lim="800000"/>
            <a:headEnd/>
            <a:tailEnd/>
          </a:ln>
        </p:spPr>
        <p:txBody>
          <a:bodyPr wrap="none" lIns="0" tIns="0" rIns="0" bIns="0" rtlCol="0">
            <a:spAutoFit/>
          </a:bodyPr>
          <a:lstStyle>
            <a:defPPr>
              <a:defRPr lang="en-US"/>
            </a:defPPr>
            <a:lvl1pPr>
              <a:defRPr sz="2800" b="1">
                <a:solidFill>
                  <a:srgbClr val="FFFF00"/>
                </a:solidFill>
                <a:latin typeface="Verdana" pitchFamily="34" charset="0"/>
              </a:defRPr>
            </a:lvl1pPr>
          </a:lstStyle>
          <a:p>
            <a:r>
              <a:rPr lang="en-US" sz="1200" dirty="0"/>
              <a:t>1</a:t>
            </a:r>
          </a:p>
        </p:txBody>
      </p:sp>
      <p:sp>
        <p:nvSpPr>
          <p:cNvPr id="73" name="TextBox 72"/>
          <p:cNvSpPr txBox="1"/>
          <p:nvPr/>
        </p:nvSpPr>
        <p:spPr bwMode="auto">
          <a:xfrm>
            <a:off x="1971676" y="3476663"/>
            <a:ext cx="109004" cy="184666"/>
          </a:xfrm>
          <a:prstGeom prst="rect">
            <a:avLst/>
          </a:prstGeom>
          <a:noFill/>
          <a:ln w="9525">
            <a:noFill/>
            <a:miter lim="800000"/>
            <a:headEnd/>
            <a:tailEnd/>
          </a:ln>
        </p:spPr>
        <p:txBody>
          <a:bodyPr wrap="none" lIns="0" tIns="0" rIns="0" bIns="0" rtlCol="0">
            <a:spAutoFit/>
          </a:bodyPr>
          <a:lstStyle>
            <a:defPPr>
              <a:defRPr lang="en-US"/>
            </a:defPPr>
            <a:lvl1pPr>
              <a:defRPr sz="2800" b="1">
                <a:solidFill>
                  <a:srgbClr val="FFFF00"/>
                </a:solidFill>
                <a:latin typeface="Verdana" pitchFamily="34" charset="0"/>
              </a:defRPr>
            </a:lvl1pPr>
          </a:lstStyle>
          <a:p>
            <a:r>
              <a:rPr lang="en-US" sz="1200" dirty="0"/>
              <a:t>1</a:t>
            </a:r>
          </a:p>
        </p:txBody>
      </p:sp>
      <p:sp>
        <p:nvSpPr>
          <p:cNvPr id="74" name="TextBox 73"/>
          <p:cNvSpPr txBox="1"/>
          <p:nvPr/>
        </p:nvSpPr>
        <p:spPr bwMode="auto">
          <a:xfrm>
            <a:off x="2357439" y="3476663"/>
            <a:ext cx="109004" cy="184666"/>
          </a:xfrm>
          <a:prstGeom prst="rect">
            <a:avLst/>
          </a:prstGeom>
          <a:noFill/>
          <a:ln w="9525">
            <a:noFill/>
            <a:miter lim="800000"/>
            <a:headEnd/>
            <a:tailEnd/>
          </a:ln>
        </p:spPr>
        <p:txBody>
          <a:bodyPr wrap="none" lIns="0" tIns="0" rIns="0" bIns="0" rtlCol="0">
            <a:spAutoFit/>
          </a:bodyPr>
          <a:lstStyle>
            <a:defPPr>
              <a:defRPr lang="en-US"/>
            </a:defPPr>
            <a:lvl1pPr>
              <a:defRPr sz="2800" b="1">
                <a:solidFill>
                  <a:srgbClr val="FFFF00"/>
                </a:solidFill>
                <a:latin typeface="Verdana" pitchFamily="34" charset="0"/>
              </a:defRPr>
            </a:lvl1pPr>
          </a:lstStyle>
          <a:p>
            <a:r>
              <a:rPr lang="en-US" sz="1200" dirty="0"/>
              <a:t>2</a:t>
            </a:r>
          </a:p>
        </p:txBody>
      </p:sp>
      <p:sp>
        <p:nvSpPr>
          <p:cNvPr id="75" name="TextBox 74"/>
          <p:cNvSpPr txBox="1"/>
          <p:nvPr/>
        </p:nvSpPr>
        <p:spPr bwMode="auto">
          <a:xfrm>
            <a:off x="2743201" y="3477955"/>
            <a:ext cx="109004" cy="184666"/>
          </a:xfrm>
          <a:prstGeom prst="rect">
            <a:avLst/>
          </a:prstGeom>
          <a:noFill/>
          <a:ln w="9525">
            <a:noFill/>
            <a:miter lim="800000"/>
            <a:headEnd/>
            <a:tailEnd/>
          </a:ln>
        </p:spPr>
        <p:txBody>
          <a:bodyPr wrap="none" lIns="0" tIns="0" rIns="0" bIns="0" rtlCol="0">
            <a:spAutoFit/>
          </a:bodyPr>
          <a:lstStyle>
            <a:defPPr>
              <a:defRPr lang="en-US"/>
            </a:defPPr>
            <a:lvl1pPr>
              <a:defRPr sz="2800" b="1">
                <a:solidFill>
                  <a:srgbClr val="FFFF00"/>
                </a:solidFill>
                <a:latin typeface="Verdana" pitchFamily="34" charset="0"/>
              </a:defRPr>
            </a:lvl1pPr>
          </a:lstStyle>
          <a:p>
            <a:r>
              <a:rPr lang="en-US" sz="1200" dirty="0"/>
              <a:t>3</a:t>
            </a:r>
          </a:p>
        </p:txBody>
      </p:sp>
      <p:sp>
        <p:nvSpPr>
          <p:cNvPr id="76" name="TextBox 75"/>
          <p:cNvSpPr txBox="1"/>
          <p:nvPr/>
        </p:nvSpPr>
        <p:spPr bwMode="auto">
          <a:xfrm>
            <a:off x="5524500" y="1906905"/>
            <a:ext cx="2233304" cy="384721"/>
          </a:xfrm>
          <a:prstGeom prst="rect">
            <a:avLst/>
          </a:prstGeom>
          <a:noFill/>
          <a:ln w="9525">
            <a:noFill/>
            <a:miter lim="800000"/>
            <a:headEnd/>
            <a:tailEnd/>
          </a:ln>
        </p:spPr>
        <p:txBody>
          <a:bodyPr wrap="none" rtlCol="0">
            <a:spAutoFit/>
          </a:bodyPr>
          <a:lstStyle>
            <a:defPPr>
              <a:defRPr lang="en-US"/>
            </a:defPPr>
            <a:lvl1pPr marL="171450" indent="-171450">
              <a:buClr>
                <a:schemeClr val="bg1"/>
              </a:buClr>
              <a:buSzPct val="115000"/>
              <a:buFont typeface="Arial" panose="020B0604020202020204" pitchFamily="34" charset="0"/>
              <a:buChar char="•"/>
              <a:defRPr b="1">
                <a:solidFill>
                  <a:srgbClr val="FFFF00"/>
                </a:solidFill>
                <a:latin typeface="Verdana" pitchFamily="34" charset="0"/>
              </a:defRPr>
            </a:lvl1pPr>
          </a:lstStyle>
          <a:p>
            <a:r>
              <a:rPr lang="en-US" dirty="0"/>
              <a:t>Lower energy</a:t>
            </a:r>
          </a:p>
        </p:txBody>
      </p:sp>
      <p:sp>
        <p:nvSpPr>
          <p:cNvPr id="77" name="TextBox 76"/>
          <p:cNvSpPr txBox="1"/>
          <p:nvPr/>
        </p:nvSpPr>
        <p:spPr bwMode="auto">
          <a:xfrm>
            <a:off x="5524500" y="3465195"/>
            <a:ext cx="3209533" cy="677108"/>
          </a:xfrm>
          <a:prstGeom prst="rect">
            <a:avLst/>
          </a:prstGeom>
          <a:noFill/>
          <a:ln w="9525">
            <a:noFill/>
            <a:miter lim="800000"/>
            <a:headEnd/>
            <a:tailEnd/>
          </a:ln>
        </p:spPr>
        <p:txBody>
          <a:bodyPr wrap="none" rtlCol="0">
            <a:spAutoFit/>
          </a:bodyPr>
          <a:lstStyle>
            <a:defPPr>
              <a:defRPr lang="en-US"/>
            </a:defPPr>
            <a:lvl1pPr>
              <a:defRPr b="1">
                <a:solidFill>
                  <a:srgbClr val="FFFF00"/>
                </a:solidFill>
                <a:latin typeface="Verdana" pitchFamily="34" charset="0"/>
              </a:defRPr>
            </a:lvl1pPr>
          </a:lstStyle>
          <a:p>
            <a:pPr marL="171450" indent="-171450">
              <a:buClr>
                <a:schemeClr val="bg1"/>
              </a:buClr>
              <a:buSzPct val="115000"/>
              <a:buFont typeface="Arial" panose="020B0604020202020204" pitchFamily="34" charset="0"/>
              <a:buChar char="•"/>
            </a:pPr>
            <a:r>
              <a:rPr lang="en-US" dirty="0"/>
              <a:t>Shorter wavelengths</a:t>
            </a:r>
          </a:p>
          <a:p>
            <a:pPr marL="171450" indent="-171450">
              <a:buClr>
                <a:schemeClr val="bg1"/>
              </a:buClr>
              <a:buSzPct val="115000"/>
              <a:buFont typeface="Arial" panose="020B0604020202020204" pitchFamily="34" charset="0"/>
              <a:buChar char="•"/>
            </a:pPr>
            <a:r>
              <a:rPr lang="en-US" dirty="0"/>
              <a:t>Higher frequencies</a:t>
            </a:r>
          </a:p>
        </p:txBody>
      </p:sp>
    </p:spTree>
    <p:extLst>
      <p:ext uri="{BB962C8B-B14F-4D97-AF65-F5344CB8AC3E}">
        <p14:creationId xmlns:p14="http://schemas.microsoft.com/office/powerpoint/2010/main" val="319568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nodeType="withEffect">
                                  <p:stCondLst>
                                    <p:cond delay="0"/>
                                  </p:stCondLst>
                                  <p:endCondLst>
                                    <p:cond evt="onNext" delay="0">
                                      <p:tgtEl>
                                        <p:sldTgt/>
                                      </p:tgtEl>
                                    </p:cond>
                                  </p:end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repeatCount="indefinite" fill="hold" nodeType="withEffect">
                                  <p:stCondLst>
                                    <p:cond delay="0"/>
                                  </p:stCondLst>
                                  <p:endCondLst>
                                    <p:cond evt="onNext" delay="0">
                                      <p:tgtEl>
                                        <p:sldTgt/>
                                      </p:tgtEl>
                                    </p:cond>
                                  </p:endCondLst>
                                  <p:childTnLst>
                                    <p:set>
                                      <p:cBhvr>
                                        <p:cTn id="9" dur="1" fill="hold">
                                          <p:stCondLst>
                                            <p:cond delay="0"/>
                                          </p:stCondLst>
                                        </p:cTn>
                                        <p:tgtEl>
                                          <p:spTgt spid="27"/>
                                        </p:tgtEl>
                                        <p:attrNameLst>
                                          <p:attrName>style.visibility</p:attrName>
                                        </p:attrNameLst>
                                      </p:cBhvr>
                                      <p:to>
                                        <p:strVal val="visible"/>
                                      </p:to>
                                    </p:set>
                                    <p:animEffect transition="in" filter="wipe(left)">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3"/>
                                        </p:tgtEl>
                                      </p:cBhvr>
                                    </p:animEffect>
                                    <p:set>
                                      <p:cBhvr>
                                        <p:cTn id="15" dur="1" fill="hold">
                                          <p:stCondLst>
                                            <p:cond delay="499"/>
                                          </p:stCondLst>
                                        </p:cTn>
                                        <p:tgtEl>
                                          <p:spTgt spid="23"/>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27"/>
                                        </p:tgtEl>
                                      </p:cBhvr>
                                    </p:animEffect>
                                    <p:set>
                                      <p:cBhvr>
                                        <p:cTn id="21" dur="1" fill="hold">
                                          <p:stCondLst>
                                            <p:cond delay="499"/>
                                          </p:stCondLst>
                                        </p:cTn>
                                        <p:tgtEl>
                                          <p:spTgt spid="27"/>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500"/>
                                        <p:tgtEl>
                                          <p:spTgt spid="46"/>
                                        </p:tgtEl>
                                      </p:cBhvr>
                                    </p:animEffect>
                                  </p:childTnLst>
                                </p:cTn>
                              </p:par>
                              <p:par>
                                <p:cTn id="25" presetID="10" presetClass="entr" presetSubtype="0"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par>
                                <p:cTn id="33" presetID="10" presetClass="exit" presetSubtype="0" fill="hold" grpId="0"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fade">
                                      <p:cBhvr>
                                        <p:cTn id="41" dur="500"/>
                                        <p:tgtEl>
                                          <p:spTgt spid="7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par>
                                <p:cTn id="47" presetID="10" presetClass="exit" presetSubtype="0" fill="hold" grpId="0" nodeType="withEffect">
                                  <p:stCondLst>
                                    <p:cond delay="0"/>
                                  </p:stCondLst>
                                  <p:childTnLst>
                                    <p:animEffect transition="out" filter="fade">
                                      <p:cBhvr>
                                        <p:cTn id="48" dur="500"/>
                                        <p:tgtEl>
                                          <p:spTgt spid="13"/>
                                        </p:tgtEl>
                                      </p:cBhvr>
                                    </p:animEffect>
                                    <p:set>
                                      <p:cBhvr>
                                        <p:cTn id="49" dur="1" fill="hold">
                                          <p:stCondLst>
                                            <p:cond delay="499"/>
                                          </p:stCondLst>
                                        </p:cTn>
                                        <p:tgtEl>
                                          <p:spTgt spid="13"/>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10" presetClass="entr" presetSubtype="0" fill="hold" nodeType="with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fade">
                                      <p:cBhvr>
                                        <p:cTn id="55" dur="500"/>
                                        <p:tgtEl>
                                          <p:spTgt spid="70"/>
                                        </p:tgtEl>
                                      </p:cBhvr>
                                    </p:animEffect>
                                  </p:childTnLst>
                                </p:cTn>
                              </p:par>
                              <p:par>
                                <p:cTn id="56" presetID="10" presetClass="entr" presetSubtype="0" fill="hold"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fade">
                                      <p:cBhvr>
                                        <p:cTn id="58" dur="500"/>
                                        <p:tgtEl>
                                          <p:spTgt spid="7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animEffect transition="in" filter="fade">
                                      <p:cBhvr>
                                        <p:cTn id="61" dur="500"/>
                                        <p:tgtEl>
                                          <p:spTgt spid="7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4"/>
                                        </p:tgtEl>
                                        <p:attrNameLst>
                                          <p:attrName>style.visibility</p:attrName>
                                        </p:attrNameLst>
                                      </p:cBhvr>
                                      <p:to>
                                        <p:strVal val="visible"/>
                                      </p:to>
                                    </p:set>
                                    <p:animEffect transition="in" filter="fade">
                                      <p:cBhvr>
                                        <p:cTn id="64" dur="500"/>
                                        <p:tgtEl>
                                          <p:spTgt spid="7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fade">
                                      <p:cBhvr>
                                        <p:cTn id="67" dur="500"/>
                                        <p:tgtEl>
                                          <p:spTgt spid="7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wipe(left)">
                                      <p:cBhvr>
                                        <p:cTn id="72" dur="500"/>
                                        <p:tgtEl>
                                          <p:spTgt spid="45"/>
                                        </p:tgtEl>
                                      </p:cBhvr>
                                    </p:animEffect>
                                  </p:childTnLst>
                                </p:cTn>
                              </p:par>
                              <p:par>
                                <p:cTn id="73" presetID="10" presetClass="exit" presetSubtype="0" fill="hold" grpId="0" nodeType="withEffect">
                                  <p:stCondLst>
                                    <p:cond delay="0"/>
                                  </p:stCondLst>
                                  <p:childTnLst>
                                    <p:animEffect transition="out" filter="fade">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par>
                                <p:cTn id="76" presetID="10" presetClass="entr" presetSubtype="0" fill="hold" grpId="0" nodeType="with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fade">
                                      <p:cBhvr>
                                        <p:cTn id="78" dur="500"/>
                                        <p:tgtEl>
                                          <p:spTgt spid="4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6"/>
                                        </p:tgtEl>
                                        <p:attrNameLst>
                                          <p:attrName>style.visibility</p:attrName>
                                        </p:attrNameLst>
                                      </p:cBhvr>
                                      <p:to>
                                        <p:strVal val="visible"/>
                                      </p:to>
                                    </p:set>
                                    <p:animEffect transition="in" filter="fade">
                                      <p:cBhvr>
                                        <p:cTn id="81" dur="500"/>
                                        <p:tgtEl>
                                          <p:spTgt spid="7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63"/>
                                        </p:tgtEl>
                                        <p:attrNameLst>
                                          <p:attrName>style.visibility</p:attrName>
                                        </p:attrNameLst>
                                      </p:cBhvr>
                                      <p:to>
                                        <p:strVal val="visible"/>
                                      </p:to>
                                    </p:set>
                                    <p:animEffect transition="in" filter="wipe(left)">
                                      <p:cBhvr>
                                        <p:cTn id="86" dur="500"/>
                                        <p:tgtEl>
                                          <p:spTgt spid="63"/>
                                        </p:tgtEl>
                                      </p:cBhvr>
                                    </p:animEffect>
                                  </p:childTnLst>
                                </p:cTn>
                              </p:par>
                              <p:par>
                                <p:cTn id="87" presetID="10" presetClass="exit" presetSubtype="0" fill="hold" grpId="0" nodeType="withEffect">
                                  <p:stCondLst>
                                    <p:cond delay="0"/>
                                  </p:stCondLst>
                                  <p:childTnLst>
                                    <p:animEffect transition="out" filter="fade">
                                      <p:cBhvr>
                                        <p:cTn id="88" dur="500"/>
                                        <p:tgtEl>
                                          <p:spTgt spid="16"/>
                                        </p:tgtEl>
                                      </p:cBhvr>
                                    </p:animEffect>
                                    <p:set>
                                      <p:cBhvr>
                                        <p:cTn id="89" dur="1" fill="hold">
                                          <p:stCondLst>
                                            <p:cond delay="499"/>
                                          </p:stCondLst>
                                        </p:cTn>
                                        <p:tgtEl>
                                          <p:spTgt spid="16"/>
                                        </p:tgtEl>
                                        <p:attrNameLst>
                                          <p:attrName>style.visibility</p:attrName>
                                        </p:attrNameLst>
                                      </p:cBhvr>
                                      <p:to>
                                        <p:strVal val="hidden"/>
                                      </p:to>
                                    </p:set>
                                  </p:childTnLst>
                                </p:cTn>
                              </p:par>
                              <p:par>
                                <p:cTn id="90" presetID="10" presetClass="entr" presetSubtype="0" fill="hold" grpId="0" nodeType="withEffect">
                                  <p:stCondLst>
                                    <p:cond delay="0"/>
                                  </p:stCondLst>
                                  <p:childTnLst>
                                    <p:set>
                                      <p:cBhvr>
                                        <p:cTn id="91" dur="1" fill="hold">
                                          <p:stCondLst>
                                            <p:cond delay="0"/>
                                          </p:stCondLst>
                                        </p:cTn>
                                        <p:tgtEl>
                                          <p:spTgt spid="77"/>
                                        </p:tgtEl>
                                        <p:attrNameLst>
                                          <p:attrName>style.visibility</p:attrName>
                                        </p:attrNameLst>
                                      </p:cBhvr>
                                      <p:to>
                                        <p:strVal val="visible"/>
                                      </p:to>
                                    </p:set>
                                    <p:animEffect transition="in" filter="fade">
                                      <p:cBhvr>
                                        <p:cTn id="92" dur="500"/>
                                        <p:tgtEl>
                                          <p:spTgt spid="77"/>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4"/>
                                        </p:tgtEl>
                                        <p:attrNameLst>
                                          <p:attrName>style.visibility</p:attrName>
                                        </p:attrNameLst>
                                      </p:cBhvr>
                                      <p:to>
                                        <p:strVal val="visible"/>
                                      </p:to>
                                    </p:set>
                                    <p:animEffect transition="in" filter="fade">
                                      <p:cBhvr>
                                        <p:cTn id="9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3" grpId="0" animBg="1"/>
      <p:bldP spid="12" grpId="0" animBg="1"/>
      <p:bldP spid="11" grpId="0" animBg="1"/>
      <p:bldP spid="43" grpId="0"/>
      <p:bldP spid="44" grpId="0"/>
      <p:bldP spid="45" grpId="0" animBg="1"/>
      <p:bldP spid="63" grpId="0" animBg="1"/>
      <p:bldP spid="72" grpId="0"/>
      <p:bldP spid="73" grpId="0"/>
      <p:bldP spid="74" grpId="0"/>
      <p:bldP spid="75" grpId="0"/>
      <p:bldP spid="76" grpId="0"/>
      <p:bldP spid="7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7d.: Cell Phone System Limitations in Disasters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80</a:t>
            </a:fld>
            <a:endParaRPr lang="en-US"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2265" y="1221469"/>
            <a:ext cx="4425950" cy="2704958"/>
          </a:xfrm>
          <a:prstGeom prst="rect">
            <a:avLst/>
          </a:prstGeom>
        </p:spPr>
      </p:pic>
      <p:sp>
        <p:nvSpPr>
          <p:cNvPr id="7" name="TextBox 6"/>
          <p:cNvSpPr txBox="1"/>
          <p:nvPr/>
        </p:nvSpPr>
        <p:spPr bwMode="auto">
          <a:xfrm>
            <a:off x="942341" y="406400"/>
            <a:ext cx="3136899" cy="4247317"/>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90+% load during normal times…</a:t>
            </a:r>
            <a:br>
              <a:rPr lang="en-US" sz="2000" dirty="0"/>
            </a:br>
            <a:r>
              <a:rPr lang="en-US" sz="2000" dirty="0">
                <a:ln w="10541" cmpd="sng">
                  <a:solidFill>
                    <a:schemeClr val="bg1"/>
                  </a:solidFill>
                  <a:prstDash val="solid"/>
                </a:ln>
                <a:solidFill>
                  <a:srgbClr val="66FFFF"/>
                </a:solidFill>
              </a:rPr>
              <a:t>What will happen with a bigger-than-normal load?</a:t>
            </a:r>
          </a:p>
          <a:p>
            <a:pPr marL="114300" indent="-114300">
              <a:spcAft>
                <a:spcPts val="1800"/>
              </a:spcAft>
              <a:buFont typeface="Arial" panose="020B0604020202020204" pitchFamily="34" charset="0"/>
              <a:buChar char="•"/>
            </a:pPr>
            <a:r>
              <a:rPr lang="en-US" sz="2000" dirty="0"/>
              <a:t>Still requires</a:t>
            </a:r>
            <a:br>
              <a:rPr lang="en-US" sz="2000" dirty="0"/>
            </a:br>
            <a:r>
              <a:rPr lang="en-US" sz="2000" dirty="0"/>
              <a:t>land- line telephone system</a:t>
            </a:r>
          </a:p>
          <a:p>
            <a:pPr marL="114300" indent="-114300">
              <a:spcAft>
                <a:spcPts val="1800"/>
              </a:spcAft>
              <a:buFont typeface="Arial" panose="020B0604020202020204" pitchFamily="34" charset="0"/>
              <a:buChar char="•"/>
            </a:pPr>
            <a:r>
              <a:rPr lang="en-US" sz="2000" dirty="0"/>
              <a:t>Requires functioning electrical power system</a:t>
            </a:r>
          </a:p>
        </p:txBody>
      </p:sp>
      <p:sp>
        <p:nvSpPr>
          <p:cNvPr id="83" name="TextBox 3"/>
          <p:cNvSpPr txBox="1"/>
          <p:nvPr/>
        </p:nvSpPr>
        <p:spPr bwMode="auto">
          <a:xfrm>
            <a:off x="4268792" y="789077"/>
            <a:ext cx="4269117" cy="461665"/>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Limitations in Disasters</a:t>
            </a:r>
          </a:p>
        </p:txBody>
      </p:sp>
      <p:sp>
        <p:nvSpPr>
          <p:cNvPr id="4" name="TextBox 3">
            <a:extLst>
              <a:ext uri="{FF2B5EF4-FFF2-40B4-BE49-F238E27FC236}">
                <a16:creationId xmlns:a16="http://schemas.microsoft.com/office/drawing/2014/main" id="{7740444A-2341-1375-50B0-140EA34EB7A6}"/>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361662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7a.: Cell Phone Generations</a:t>
            </a:r>
          </a:p>
        </p:txBody>
      </p:sp>
      <p:sp>
        <p:nvSpPr>
          <p:cNvPr id="3" name="Slide Number Placeholder 2"/>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81</a:t>
            </a:fld>
            <a:endParaRPr lang="en-US" dirty="0">
              <a:solidFill>
                <a:schemeClr val="bg1"/>
              </a:solidFill>
            </a:endParaRPr>
          </a:p>
        </p:txBody>
      </p:sp>
      <p:grpSp>
        <p:nvGrpSpPr>
          <p:cNvPr id="6" name="Group 5"/>
          <p:cNvGrpSpPr/>
          <p:nvPr/>
        </p:nvGrpSpPr>
        <p:grpSpPr>
          <a:xfrm>
            <a:off x="1115240" y="79628"/>
            <a:ext cx="3734345" cy="4901790"/>
            <a:chOff x="1360170" y="235049"/>
            <a:chExt cx="2917916" cy="4160555"/>
          </a:xfrm>
        </p:grpSpPr>
        <p:pic>
          <p:nvPicPr>
            <p:cNvPr id="4" name="Picture 3"/>
            <p:cNvPicPr>
              <a:picLocks noChangeAspect="1"/>
            </p:cNvPicPr>
            <p:nvPr/>
          </p:nvPicPr>
          <p:blipFill rotWithShape="1">
            <a:blip r:embed="rId3"/>
            <a:srcRect l="1" r="1216"/>
            <a:stretch/>
          </p:blipFill>
          <p:spPr>
            <a:xfrm>
              <a:off x="1360171" y="235049"/>
              <a:ext cx="2917915" cy="3131820"/>
            </a:xfrm>
            <a:prstGeom prst="rect">
              <a:avLst/>
            </a:prstGeom>
          </p:spPr>
        </p:pic>
        <p:pic>
          <p:nvPicPr>
            <p:cNvPr id="5" name="Picture 4"/>
            <p:cNvPicPr>
              <a:picLocks noChangeAspect="1"/>
            </p:cNvPicPr>
            <p:nvPr/>
          </p:nvPicPr>
          <p:blipFill rotWithShape="1">
            <a:blip r:embed="rId4"/>
            <a:srcRect l="1" r="1216"/>
            <a:stretch/>
          </p:blipFill>
          <p:spPr>
            <a:xfrm>
              <a:off x="1360170" y="3366869"/>
              <a:ext cx="2917915" cy="1028735"/>
            </a:xfrm>
            <a:prstGeom prst="rect">
              <a:avLst/>
            </a:prstGeom>
          </p:spPr>
        </p:pic>
      </p:grpSp>
      <p:pic>
        <p:nvPicPr>
          <p:cNvPr id="7" name="Picture 6"/>
          <p:cNvPicPr>
            <a:picLocks noChangeAspect="1"/>
          </p:cNvPicPr>
          <p:nvPr/>
        </p:nvPicPr>
        <p:blipFill>
          <a:blip r:embed="rId5"/>
          <a:stretch>
            <a:fillRect/>
          </a:stretch>
        </p:blipFill>
        <p:spPr>
          <a:xfrm>
            <a:off x="5107576" y="421568"/>
            <a:ext cx="3734344" cy="4217275"/>
          </a:xfrm>
          <a:prstGeom prst="rect">
            <a:avLst/>
          </a:prstGeom>
        </p:spPr>
      </p:pic>
      <p:sp>
        <p:nvSpPr>
          <p:cNvPr id="8" name="TextBox 7">
            <a:extLst>
              <a:ext uri="{FF2B5EF4-FFF2-40B4-BE49-F238E27FC236}">
                <a16:creationId xmlns:a16="http://schemas.microsoft.com/office/drawing/2014/main" id="{4C453EEE-36BA-1BC3-63ED-12C3342BC26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49687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4c.: Digital Data Range </a:t>
            </a:r>
          </a:p>
        </p:txBody>
      </p:sp>
      <p:sp>
        <p:nvSpPr>
          <p:cNvPr id="3" name="Slide Number Placeholder 2"/>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82</a:t>
            </a:fld>
            <a:endParaRPr lang="en-US" dirty="0">
              <a:solidFill>
                <a:schemeClr val="bg1"/>
              </a:solidFill>
            </a:endParaRPr>
          </a:p>
        </p:txBody>
      </p:sp>
      <p:pic>
        <p:nvPicPr>
          <p:cNvPr id="4" name="Picture 2" descr="https://www.vodafone.co.uk/newscentre/app/uploads/2020/04/Ofcom-5G-Spectrum-Infographic-768x38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62818"/>
            <a:ext cx="6702879" cy="335144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bwMode="auto">
          <a:xfrm>
            <a:off x="1512569" y="3800439"/>
            <a:ext cx="3875860" cy="55121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7" name="TextBox 6"/>
          <p:cNvSpPr txBox="1"/>
          <p:nvPr/>
        </p:nvSpPr>
        <p:spPr bwMode="auto">
          <a:xfrm>
            <a:off x="1942714" y="3906771"/>
            <a:ext cx="3015569" cy="338554"/>
          </a:xfrm>
          <a:prstGeom prst="rect">
            <a:avLst/>
          </a:prstGeom>
          <a:noFill/>
          <a:ln w="9525">
            <a:noFill/>
            <a:miter lim="800000"/>
            <a:headEnd/>
            <a:tailEnd/>
          </a:ln>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Greater Bandwidth (more data)</a:t>
            </a:r>
          </a:p>
        </p:txBody>
      </p:sp>
      <p:sp>
        <p:nvSpPr>
          <p:cNvPr id="8" name="Right Arrow 7"/>
          <p:cNvSpPr/>
          <p:nvPr/>
        </p:nvSpPr>
        <p:spPr bwMode="auto">
          <a:xfrm rot="10800000">
            <a:off x="1436369" y="4245325"/>
            <a:ext cx="3952060" cy="55121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9" name="TextBox 8"/>
          <p:cNvSpPr txBox="1"/>
          <p:nvPr/>
        </p:nvSpPr>
        <p:spPr bwMode="auto">
          <a:xfrm>
            <a:off x="1768271" y="4351657"/>
            <a:ext cx="3481915" cy="338554"/>
          </a:xfrm>
          <a:prstGeom prst="rect">
            <a:avLst/>
          </a:prstGeom>
          <a:noFill/>
          <a:ln w="9525">
            <a:noFill/>
            <a:miter lim="800000"/>
            <a:headEnd/>
            <a:tailEnd/>
          </a:ln>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Better Transmission (more distance)</a:t>
            </a:r>
          </a:p>
        </p:txBody>
      </p:sp>
      <p:sp>
        <p:nvSpPr>
          <p:cNvPr id="5" name="Rectangle 4">
            <a:extLst>
              <a:ext uri="{FF2B5EF4-FFF2-40B4-BE49-F238E27FC236}">
                <a16:creationId xmlns:a16="http://schemas.microsoft.com/office/drawing/2014/main" id="{27CC9580-F0CE-FD18-EF1B-FEAB24443E8B}"/>
              </a:ext>
            </a:extLst>
          </p:cNvPr>
          <p:cNvSpPr/>
          <p:nvPr/>
        </p:nvSpPr>
        <p:spPr bwMode="auto">
          <a:xfrm>
            <a:off x="1654988" y="953436"/>
            <a:ext cx="6117412" cy="28716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TextBox 9">
            <a:extLst>
              <a:ext uri="{FF2B5EF4-FFF2-40B4-BE49-F238E27FC236}">
                <a16:creationId xmlns:a16="http://schemas.microsoft.com/office/drawing/2014/main" id="{52AD0744-7A99-03E9-CF48-A0A0043CE5FF}"/>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171021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036FF-F36B-BAC0-DC44-AD885CC4FD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CC943-4FD6-C45F-1E19-00535F268682}"/>
              </a:ext>
            </a:extLst>
          </p:cNvPr>
          <p:cNvSpPr>
            <a:spLocks noGrp="1"/>
          </p:cNvSpPr>
          <p:nvPr>
            <p:ph type="title"/>
          </p:nvPr>
        </p:nvSpPr>
        <p:spPr/>
        <p:txBody>
          <a:bodyPr/>
          <a:lstStyle/>
          <a:p>
            <a:r>
              <a:rPr lang="en-US" dirty="0"/>
              <a:t>Req. 7b &amp; 7c.: Cell Phone System Information</a:t>
            </a:r>
          </a:p>
        </p:txBody>
      </p:sp>
      <p:sp>
        <p:nvSpPr>
          <p:cNvPr id="3" name="Slide Number Placeholder 2">
            <a:extLst>
              <a:ext uri="{FF2B5EF4-FFF2-40B4-BE49-F238E27FC236}">
                <a16:creationId xmlns:a16="http://schemas.microsoft.com/office/drawing/2014/main" id="{8D50A520-0A09-F749-FAED-919BE1CA3F5F}"/>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83</a:t>
            </a:fld>
            <a:endParaRPr lang="en-US" dirty="0">
              <a:solidFill>
                <a:schemeClr val="bg1"/>
              </a:solidFill>
            </a:endParaRPr>
          </a:p>
        </p:txBody>
      </p:sp>
      <p:sp>
        <p:nvSpPr>
          <p:cNvPr id="7" name="TextBox 6">
            <a:extLst>
              <a:ext uri="{FF2B5EF4-FFF2-40B4-BE49-F238E27FC236}">
                <a16:creationId xmlns:a16="http://schemas.microsoft.com/office/drawing/2014/main" id="{3DB4911C-6F55-159A-1EC0-D501496CEE24}"/>
              </a:ext>
            </a:extLst>
          </p:cNvPr>
          <p:cNvSpPr txBox="1"/>
          <p:nvPr/>
        </p:nvSpPr>
        <p:spPr bwMode="auto">
          <a:xfrm>
            <a:off x="949961" y="504657"/>
            <a:ext cx="3812161" cy="707886"/>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lgn="ctr">
              <a:spcAft>
                <a:spcPts val="1800"/>
              </a:spcAft>
              <a:buFont typeface="Arial" panose="020B0604020202020204" pitchFamily="34" charset="0"/>
              <a:buChar char="•"/>
            </a:pPr>
            <a:r>
              <a:rPr lang="en-US" sz="2000" dirty="0"/>
              <a:t>What is “Airplane Mode” in a cell phone?</a:t>
            </a:r>
          </a:p>
        </p:txBody>
      </p:sp>
      <p:sp>
        <p:nvSpPr>
          <p:cNvPr id="4" name="TextBox 3">
            <a:extLst>
              <a:ext uri="{FF2B5EF4-FFF2-40B4-BE49-F238E27FC236}">
                <a16:creationId xmlns:a16="http://schemas.microsoft.com/office/drawing/2014/main" id="{C9FC6844-01C7-8DB1-EC41-1D6375F1F001}"/>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5" name="TextBox 4">
            <a:extLst>
              <a:ext uri="{FF2B5EF4-FFF2-40B4-BE49-F238E27FC236}">
                <a16:creationId xmlns:a16="http://schemas.microsoft.com/office/drawing/2014/main" id="{4870F144-E4A1-0C1E-B9F7-350D1DE8FB90}"/>
              </a:ext>
            </a:extLst>
          </p:cNvPr>
          <p:cNvSpPr txBox="1"/>
          <p:nvPr/>
        </p:nvSpPr>
        <p:spPr bwMode="auto">
          <a:xfrm>
            <a:off x="5064762" y="517560"/>
            <a:ext cx="3622038" cy="1015663"/>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lgn="ctr">
              <a:spcAft>
                <a:spcPts val="1800"/>
              </a:spcAft>
              <a:buFont typeface="Arial" panose="020B0604020202020204" pitchFamily="34" charset="0"/>
              <a:buChar char="•"/>
            </a:pPr>
            <a:r>
              <a:rPr lang="en-US" sz="2000" dirty="0"/>
              <a:t>How do cell phones know where they are (and what time it is)?</a:t>
            </a:r>
          </a:p>
        </p:txBody>
      </p:sp>
      <p:pic>
        <p:nvPicPr>
          <p:cNvPr id="4098" name="Picture 2" descr="What Does Airplane Mode Do | AXA Travel Insurance">
            <a:extLst>
              <a:ext uri="{FF2B5EF4-FFF2-40B4-BE49-F238E27FC236}">
                <a16:creationId xmlns:a16="http://schemas.microsoft.com/office/drawing/2014/main" id="{69AC7A9D-D528-C49A-6401-5D6F1453F23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4025"/>
          <a:stretch>
            <a:fillRect/>
          </a:stretch>
        </p:blipFill>
        <p:spPr bwMode="auto">
          <a:xfrm>
            <a:off x="1180893" y="1537602"/>
            <a:ext cx="2758929" cy="313561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30+ Mobile Phone Geo Location Smartphone Gps Navigator City Map Pin Stock  Photos, Pictures &amp; Royalty-Free Images - iStock">
            <a:extLst>
              <a:ext uri="{FF2B5EF4-FFF2-40B4-BE49-F238E27FC236}">
                <a16:creationId xmlns:a16="http://schemas.microsoft.com/office/drawing/2014/main" id="{384994DC-6A47-DFA4-289F-A62EE114F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4762" y="1907500"/>
            <a:ext cx="3370458" cy="2357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89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01C72-CC9C-1399-9703-AB924432B4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3F1B43-D7C0-B197-BC40-376CB0B2A7AC}"/>
              </a:ext>
            </a:extLst>
          </p:cNvPr>
          <p:cNvSpPr>
            <a:spLocks noGrp="1"/>
          </p:cNvSpPr>
          <p:nvPr>
            <p:ph type="title"/>
          </p:nvPr>
        </p:nvSpPr>
        <p:spPr/>
        <p:txBody>
          <a:bodyPr/>
          <a:lstStyle/>
          <a:p>
            <a:r>
              <a:rPr lang="en-US" dirty="0"/>
              <a:t>Req. 7c.: Cell Phone System Information</a:t>
            </a:r>
          </a:p>
        </p:txBody>
      </p:sp>
      <p:sp>
        <p:nvSpPr>
          <p:cNvPr id="3" name="Slide Number Placeholder 2">
            <a:extLst>
              <a:ext uri="{FF2B5EF4-FFF2-40B4-BE49-F238E27FC236}">
                <a16:creationId xmlns:a16="http://schemas.microsoft.com/office/drawing/2014/main" id="{8B2F301A-B269-4AFB-D3E7-1A41024E0FA0}"/>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84</a:t>
            </a:fld>
            <a:endParaRPr lang="en-US" dirty="0">
              <a:solidFill>
                <a:schemeClr val="bg1"/>
              </a:solidFill>
            </a:endParaRPr>
          </a:p>
        </p:txBody>
      </p:sp>
      <p:sp>
        <p:nvSpPr>
          <p:cNvPr id="4" name="TextBox 3">
            <a:extLst>
              <a:ext uri="{FF2B5EF4-FFF2-40B4-BE49-F238E27FC236}">
                <a16:creationId xmlns:a16="http://schemas.microsoft.com/office/drawing/2014/main" id="{19CA629A-095C-48AD-52DC-74FE4288517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5" name="TextBox 4">
            <a:extLst>
              <a:ext uri="{FF2B5EF4-FFF2-40B4-BE49-F238E27FC236}">
                <a16:creationId xmlns:a16="http://schemas.microsoft.com/office/drawing/2014/main" id="{ED5EAF3F-4FD3-6EC5-53AE-AF3D8C3EABDD}"/>
              </a:ext>
            </a:extLst>
          </p:cNvPr>
          <p:cNvSpPr txBox="1"/>
          <p:nvPr/>
        </p:nvSpPr>
        <p:spPr bwMode="auto">
          <a:xfrm>
            <a:off x="1027289" y="406400"/>
            <a:ext cx="7659511"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Time &amp; Position in a cell phone &amp; GPS receiver</a:t>
            </a:r>
          </a:p>
        </p:txBody>
      </p:sp>
      <p:pic>
        <p:nvPicPr>
          <p:cNvPr id="4102" name="Picture 6" descr="Decoding GPS Phones: Unraveling Location-Based Technology">
            <a:extLst>
              <a:ext uri="{FF2B5EF4-FFF2-40B4-BE49-F238E27FC236}">
                <a16:creationId xmlns:a16="http://schemas.microsoft.com/office/drawing/2014/main" id="{95F47F0C-8AF5-00CD-5524-B9F773F004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875" y="870139"/>
            <a:ext cx="5392338" cy="39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779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50B6-A2E5-F6CB-DF2B-E9AF7BCD3EBC}"/>
              </a:ext>
            </a:extLst>
          </p:cNvPr>
          <p:cNvSpPr>
            <a:spLocks noGrp="1"/>
          </p:cNvSpPr>
          <p:nvPr>
            <p:ph type="title"/>
          </p:nvPr>
        </p:nvSpPr>
        <p:spPr/>
        <p:txBody>
          <a:bodyPr/>
          <a:lstStyle/>
          <a:p>
            <a:r>
              <a:rPr lang="en-US" dirty="0"/>
              <a:t>Req. 7e.: Wireless Charging</a:t>
            </a:r>
          </a:p>
        </p:txBody>
      </p:sp>
      <p:sp>
        <p:nvSpPr>
          <p:cNvPr id="3" name="Slide Number Placeholder 2">
            <a:extLst>
              <a:ext uri="{FF2B5EF4-FFF2-40B4-BE49-F238E27FC236}">
                <a16:creationId xmlns:a16="http://schemas.microsoft.com/office/drawing/2014/main" id="{F22B33D7-F2CA-0EE9-87E6-93CF35831CEF}"/>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85</a:t>
            </a:fld>
            <a:endParaRPr lang="en-US" dirty="0">
              <a:solidFill>
                <a:schemeClr val="bg1"/>
              </a:solidFill>
            </a:endParaRPr>
          </a:p>
        </p:txBody>
      </p:sp>
      <p:sp>
        <p:nvSpPr>
          <p:cNvPr id="4" name="TextBox 3">
            <a:extLst>
              <a:ext uri="{FF2B5EF4-FFF2-40B4-BE49-F238E27FC236}">
                <a16:creationId xmlns:a16="http://schemas.microsoft.com/office/drawing/2014/main" id="{9B5F5F4A-81DE-4015-52C5-14C0691E47C2}"/>
              </a:ext>
            </a:extLst>
          </p:cNvPr>
          <p:cNvSpPr txBox="1"/>
          <p:nvPr/>
        </p:nvSpPr>
        <p:spPr bwMode="auto">
          <a:xfrm>
            <a:off x="942341" y="406400"/>
            <a:ext cx="6715759"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Can power be delivered via radio waves?</a:t>
            </a:r>
          </a:p>
        </p:txBody>
      </p:sp>
      <p:sp>
        <p:nvSpPr>
          <p:cNvPr id="5" name="TextBox 4">
            <a:extLst>
              <a:ext uri="{FF2B5EF4-FFF2-40B4-BE49-F238E27FC236}">
                <a16:creationId xmlns:a16="http://schemas.microsoft.com/office/drawing/2014/main" id="{B5C124D5-192E-3551-2267-32DB11A5ECE5}"/>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6" name="TextBox 5">
            <a:extLst>
              <a:ext uri="{FF2B5EF4-FFF2-40B4-BE49-F238E27FC236}">
                <a16:creationId xmlns:a16="http://schemas.microsoft.com/office/drawing/2014/main" id="{8F995D7A-04F4-E1B5-3B53-41028CA77C83}"/>
              </a:ext>
            </a:extLst>
          </p:cNvPr>
          <p:cNvSpPr txBox="1"/>
          <p:nvPr/>
        </p:nvSpPr>
        <p:spPr bwMode="auto">
          <a:xfrm>
            <a:off x="1477297" y="962579"/>
            <a:ext cx="6362640" cy="923330"/>
          </a:xfrm>
          <a:prstGeom prst="rect">
            <a:avLst/>
          </a:prstGeom>
          <a:noFill/>
          <a:ln w="9525">
            <a:noFill/>
            <a:miter lim="800000"/>
            <a:headEnd/>
            <a:tailEnd/>
          </a:ln>
        </p:spPr>
        <p:txBody>
          <a:bodyPr wrap="none" rtlCol="0">
            <a:spAutoFit/>
          </a:body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RF Power Demo</a:t>
            </a:r>
          </a:p>
        </p:txBody>
      </p:sp>
      <p:pic>
        <p:nvPicPr>
          <p:cNvPr id="2050" name="Picture 2" descr="This Bulb Glows With No Wires?! | Museum of Science">
            <a:extLst>
              <a:ext uri="{FF2B5EF4-FFF2-40B4-BE49-F238E27FC236}">
                <a16:creationId xmlns:a16="http://schemas.microsoft.com/office/drawing/2014/main" id="{CBE1B892-FCE7-297F-4144-E949E0649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052" y="1920663"/>
            <a:ext cx="5503129" cy="309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56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E478-40EB-53F1-E720-60E2A437D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65E33-FF6E-43CD-62F3-96872C367131}"/>
              </a:ext>
            </a:extLst>
          </p:cNvPr>
          <p:cNvSpPr>
            <a:spLocks noGrp="1"/>
          </p:cNvSpPr>
          <p:nvPr>
            <p:ph type="title"/>
          </p:nvPr>
        </p:nvSpPr>
        <p:spPr/>
        <p:txBody>
          <a:bodyPr/>
          <a:lstStyle/>
          <a:p>
            <a:r>
              <a:rPr lang="en-US" dirty="0"/>
              <a:t>Req. 7e.: Wireless Charging</a:t>
            </a:r>
          </a:p>
        </p:txBody>
      </p:sp>
      <p:sp>
        <p:nvSpPr>
          <p:cNvPr id="3" name="Slide Number Placeholder 2">
            <a:extLst>
              <a:ext uri="{FF2B5EF4-FFF2-40B4-BE49-F238E27FC236}">
                <a16:creationId xmlns:a16="http://schemas.microsoft.com/office/drawing/2014/main" id="{268AB132-2A30-0784-01F4-7F39C1B01137}"/>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86</a:t>
            </a:fld>
            <a:endParaRPr lang="en-US" dirty="0">
              <a:solidFill>
                <a:schemeClr val="bg1"/>
              </a:solidFill>
            </a:endParaRPr>
          </a:p>
        </p:txBody>
      </p:sp>
      <p:sp>
        <p:nvSpPr>
          <p:cNvPr id="7" name="TextBox 6">
            <a:extLst>
              <a:ext uri="{FF2B5EF4-FFF2-40B4-BE49-F238E27FC236}">
                <a16:creationId xmlns:a16="http://schemas.microsoft.com/office/drawing/2014/main" id="{E2DB6DC3-84FA-8D73-185B-554301653209}"/>
              </a:ext>
            </a:extLst>
          </p:cNvPr>
          <p:cNvSpPr txBox="1"/>
          <p:nvPr/>
        </p:nvSpPr>
        <p:spPr bwMode="auto">
          <a:xfrm>
            <a:off x="942341" y="406400"/>
            <a:ext cx="5199841" cy="400110"/>
          </a:xfrm>
          <a:prstGeom prst="rect">
            <a:avLst/>
          </a:prstGeom>
          <a:noFill/>
          <a:ln w="9525">
            <a:noFill/>
            <a:miter lim="800000"/>
            <a:headEnd/>
            <a:tailEnd/>
          </a:ln>
        </p:spPr>
        <p:txBody>
          <a:bodyPr wrap="square" rtlCol="0">
            <a:spAutoFit/>
          </a:bodyPr>
          <a:lstStyle>
            <a:defPPr>
              <a:defRPr lang="en-US"/>
            </a:defPPr>
            <a:lvl1pPr>
              <a:defRPr sz="5400" b="1">
                <a:ln w="10541" cmpd="sng">
                  <a:solidFill>
                    <a:schemeClr val="accent1">
                      <a:shade val="88000"/>
                      <a:satMod val="110000"/>
                    </a:schemeClr>
                  </a:solidFill>
                  <a:prstDash val="solid"/>
                </a:ln>
                <a:solidFill>
                  <a:srgbClr val="FFFF00"/>
                </a:solidFill>
                <a:latin typeface="Verdana" pitchFamily="34" charset="0"/>
              </a:defRPr>
            </a:lvl1pPr>
          </a:lstStyle>
          <a:p>
            <a:pPr marL="114300" indent="-114300">
              <a:spcAft>
                <a:spcPts val="1800"/>
              </a:spcAft>
              <a:buFont typeface="Arial" panose="020B0604020202020204" pitchFamily="34" charset="0"/>
              <a:buChar char="•"/>
            </a:pPr>
            <a:r>
              <a:rPr lang="en-US" sz="2000" dirty="0"/>
              <a:t>What is “wireless charging”?</a:t>
            </a:r>
          </a:p>
        </p:txBody>
      </p:sp>
      <p:sp>
        <p:nvSpPr>
          <p:cNvPr id="4" name="TextBox 3">
            <a:extLst>
              <a:ext uri="{FF2B5EF4-FFF2-40B4-BE49-F238E27FC236}">
                <a16:creationId xmlns:a16="http://schemas.microsoft.com/office/drawing/2014/main" id="{C2F1E034-373C-CB50-E573-017663AA11A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6146" name="Picture 2" descr="Wireless charging – how does it work?">
            <a:extLst>
              <a:ext uri="{FF2B5EF4-FFF2-40B4-BE49-F238E27FC236}">
                <a16:creationId xmlns:a16="http://schemas.microsoft.com/office/drawing/2014/main" id="{0F20BF88-BB99-17C9-34F5-D73822989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7584" y="869785"/>
            <a:ext cx="5072239" cy="41668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FEAF840-8EA1-C0D5-6381-8CD004F3653B}"/>
              </a:ext>
            </a:extLst>
          </p:cNvPr>
          <p:cNvSpPr txBox="1"/>
          <p:nvPr/>
        </p:nvSpPr>
        <p:spPr bwMode="auto">
          <a:xfrm>
            <a:off x="6667811" y="1883685"/>
            <a:ext cx="2168213" cy="2139047"/>
          </a:xfrm>
          <a:prstGeom prst="rect">
            <a:avLst/>
          </a:prstGeom>
          <a:noFill/>
          <a:ln w="9525">
            <a:noFill/>
            <a:miter lim="800000"/>
            <a:headEnd/>
            <a:tailEnd/>
          </a:ln>
        </p:spPr>
        <p:txBody>
          <a:bodyPr wrap="square">
            <a:spAutoFit/>
          </a:bodyPr>
          <a:lstStyle/>
          <a:p>
            <a:pPr algn="ctr"/>
            <a:r>
              <a:rPr lang="en-US" b="0" i="0" dirty="0">
                <a:solidFill>
                  <a:schemeClr val="bg1"/>
                </a:solidFill>
                <a:effectLst/>
                <a:latin typeface="Google Sans"/>
              </a:rPr>
              <a:t>Standard inductive charging (like </a:t>
            </a:r>
            <a:r>
              <a:rPr lang="en-US" b="0" i="0" dirty="0">
                <a:solidFill>
                  <a:schemeClr val="bg1"/>
                </a:solidFill>
                <a:effectLst/>
                <a:latin typeface="Google Sans"/>
                <a:hlinkClick r:id="rId4">
                  <a:extLst>
                    <a:ext uri="{A12FA001-AC4F-418D-AE19-62706E023703}">
                      <ahyp:hlinkClr xmlns:ahyp="http://schemas.microsoft.com/office/drawing/2018/hyperlinkcolor" val="tx"/>
                    </a:ext>
                  </a:extLst>
                </a:hlinkClick>
              </a:rPr>
              <a:t>Qi</a:t>
            </a:r>
            <a:r>
              <a:rPr lang="en-US" b="0" i="0" dirty="0">
                <a:solidFill>
                  <a:schemeClr val="bg1"/>
                </a:solidFill>
                <a:effectLst/>
                <a:latin typeface="Google Sans"/>
              </a:rPr>
              <a:t>) uses lower frequencies </a:t>
            </a:r>
          </a:p>
          <a:p>
            <a:pPr algn="ctr"/>
            <a:r>
              <a:rPr lang="en-US" b="0" i="0" dirty="0">
                <a:solidFill>
                  <a:schemeClr val="bg1"/>
                </a:solidFill>
                <a:effectLst/>
                <a:latin typeface="Google Sans"/>
              </a:rPr>
              <a:t>(80–300 kHz) for close-range, high-power charging</a:t>
            </a:r>
            <a:endParaRPr lang="en-US" dirty="0">
              <a:solidFill>
                <a:schemeClr val="bg1"/>
              </a:solidFill>
            </a:endParaRPr>
          </a:p>
        </p:txBody>
      </p:sp>
    </p:spTree>
    <p:extLst>
      <p:ext uri="{BB962C8B-B14F-4D97-AF65-F5344CB8AC3E}">
        <p14:creationId xmlns:p14="http://schemas.microsoft.com/office/powerpoint/2010/main" val="426284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Service</a:t>
            </a:r>
            <a:endParaRPr dirty="0"/>
          </a:p>
        </p:txBody>
      </p:sp>
      <p:sp>
        <p:nvSpPr>
          <p:cNvPr id="150" name="Google Shape;150;p5"/>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87</a:t>
            </a:fld>
            <a:endParaRPr>
              <a:solidFill>
                <a:schemeClr val="lt1"/>
              </a:solidFill>
            </a:endParaRPr>
          </a:p>
        </p:txBody>
      </p:sp>
      <p:sp>
        <p:nvSpPr>
          <p:cNvPr id="152" name="Google Shape;152;p5"/>
          <p:cNvSpPr txBox="1"/>
          <p:nvPr/>
        </p:nvSpPr>
        <p:spPr>
          <a:xfrm>
            <a:off x="1438275" y="3171687"/>
            <a:ext cx="6431569"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dirty="0">
                <a:solidFill>
                  <a:srgbClr val="FFC000"/>
                </a:solidFill>
                <a:latin typeface="Verdana"/>
                <a:ea typeface="Verdana"/>
                <a:cs typeface="Verdana"/>
                <a:sym typeface="Verdana"/>
              </a:rPr>
              <a:t>AMATEUR</a:t>
            </a:r>
            <a:endParaRPr dirty="0">
              <a:solidFill>
                <a:srgbClr val="FFC000"/>
              </a:solidFill>
            </a:endParaRPr>
          </a:p>
          <a:p>
            <a:pPr marL="0" marR="0" lvl="0" indent="0" algn="ctr" rtl="0">
              <a:spcBef>
                <a:spcPts val="0"/>
              </a:spcBef>
              <a:spcAft>
                <a:spcPts val="0"/>
              </a:spcAft>
              <a:buNone/>
            </a:pPr>
            <a:r>
              <a:rPr lang="en-US" sz="5400" b="1" dirty="0">
                <a:solidFill>
                  <a:srgbClr val="FFC000"/>
                </a:solidFill>
                <a:latin typeface="Verdana"/>
                <a:ea typeface="Verdana"/>
                <a:cs typeface="Verdana"/>
                <a:sym typeface="Verdana"/>
              </a:rPr>
              <a:t>RADIO SERVICE</a:t>
            </a:r>
            <a:endParaRPr sz="7200" b="1" dirty="0">
              <a:solidFill>
                <a:srgbClr val="FFC000"/>
              </a:solidFill>
              <a:latin typeface="Verdana"/>
              <a:ea typeface="Verdana"/>
              <a:cs typeface="Verdana"/>
              <a:sym typeface="Verdana"/>
            </a:endParaRPr>
          </a:p>
        </p:txBody>
      </p:sp>
      <p:pic>
        <p:nvPicPr>
          <p:cNvPr id="153" name="Google Shape;153;p5" descr="https://upload.wikimedia.org/wikipedia/commons/thumb/c/cb/Seal_of_the_United_States_Federal_Communications_Commission.svg/1200px-Seal_of_the_United_States_Federal_Communications_Commission.svg.png"/>
          <p:cNvPicPr preferRelativeResize="0"/>
          <p:nvPr/>
        </p:nvPicPr>
        <p:blipFill rotWithShape="1">
          <a:blip r:embed="rId3">
            <a:alphaModFix/>
          </a:blip>
          <a:srcRect/>
          <a:stretch/>
        </p:blipFill>
        <p:spPr>
          <a:xfrm>
            <a:off x="3257339" y="285833"/>
            <a:ext cx="2885206" cy="2885206"/>
          </a:xfrm>
          <a:prstGeom prst="rect">
            <a:avLst/>
          </a:prstGeom>
          <a:noFill/>
          <a:ln>
            <a:noFill/>
          </a:ln>
        </p:spPr>
      </p:pic>
      <p:sp>
        <p:nvSpPr>
          <p:cNvPr id="2" name="Google Shape;136;p4">
            <a:extLst>
              <a:ext uri="{FF2B5EF4-FFF2-40B4-BE49-F238E27FC236}">
                <a16:creationId xmlns:a16="http://schemas.microsoft.com/office/drawing/2014/main" id="{4F4B1395-BB38-B686-1EB2-7DD04BAAE689}"/>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34607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Service</a:t>
            </a:r>
            <a:endParaRPr dirty="0"/>
          </a:p>
        </p:txBody>
      </p:sp>
      <p:sp>
        <p:nvSpPr>
          <p:cNvPr id="150" name="Google Shape;150;p5"/>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88</a:t>
            </a:fld>
            <a:endParaRPr>
              <a:solidFill>
                <a:schemeClr val="lt1"/>
              </a:solidFill>
            </a:endParaRPr>
          </a:p>
        </p:txBody>
      </p:sp>
      <p:pic>
        <p:nvPicPr>
          <p:cNvPr id="154" name="Google Shape;154;p5" descr="https://wcares.org/wp-content/themes/foundationpress_2017-01-27_00-20/assets/images/wcares_logo_200.png"/>
          <p:cNvPicPr preferRelativeResize="0"/>
          <p:nvPr/>
        </p:nvPicPr>
        <p:blipFill rotWithShape="1">
          <a:blip r:embed="rId3">
            <a:alphaModFix/>
          </a:blip>
          <a:srcRect/>
          <a:stretch/>
        </p:blipFill>
        <p:spPr>
          <a:xfrm>
            <a:off x="2162175" y="548319"/>
            <a:ext cx="1905000" cy="1905000"/>
          </a:xfrm>
          <a:prstGeom prst="rect">
            <a:avLst/>
          </a:prstGeom>
          <a:noFill/>
          <a:ln>
            <a:noFill/>
          </a:ln>
        </p:spPr>
      </p:pic>
      <p:pic>
        <p:nvPicPr>
          <p:cNvPr id="155" name="Google Shape;155;p5" descr="http://www.cityofcentralia.com/Images/ImageManager/P6266890.JPG"/>
          <p:cNvPicPr preferRelativeResize="0"/>
          <p:nvPr/>
        </p:nvPicPr>
        <p:blipFill rotWithShape="1">
          <a:blip r:embed="rId4">
            <a:alphaModFix/>
          </a:blip>
          <a:srcRect/>
          <a:stretch/>
        </p:blipFill>
        <p:spPr>
          <a:xfrm>
            <a:off x="1793228" y="2653729"/>
            <a:ext cx="2857500" cy="2143125"/>
          </a:xfrm>
          <a:prstGeom prst="rect">
            <a:avLst/>
          </a:prstGeom>
          <a:noFill/>
          <a:ln>
            <a:noFill/>
          </a:ln>
        </p:spPr>
      </p:pic>
      <p:pic>
        <p:nvPicPr>
          <p:cNvPr id="156" name="Google Shape;156;p5" descr="http://www.w7px.org/images/When-all-else-fails-logo_optimized.jpg"/>
          <p:cNvPicPr preferRelativeResize="0"/>
          <p:nvPr/>
        </p:nvPicPr>
        <p:blipFill rotWithShape="1">
          <a:blip r:embed="rId5">
            <a:alphaModFix/>
          </a:blip>
          <a:srcRect b="7546"/>
          <a:stretch/>
        </p:blipFill>
        <p:spPr>
          <a:xfrm>
            <a:off x="5029199" y="2442590"/>
            <a:ext cx="2371726" cy="2369123"/>
          </a:xfrm>
          <a:prstGeom prst="rect">
            <a:avLst/>
          </a:prstGeom>
          <a:noFill/>
          <a:ln>
            <a:noFill/>
          </a:ln>
        </p:spPr>
      </p:pic>
      <p:pic>
        <p:nvPicPr>
          <p:cNvPr id="157" name="Google Shape;157;p5" descr="Image result for ham radio public service events"/>
          <p:cNvPicPr preferRelativeResize="0"/>
          <p:nvPr/>
        </p:nvPicPr>
        <p:blipFill rotWithShape="1">
          <a:blip r:embed="rId6">
            <a:alphaModFix/>
          </a:blip>
          <a:srcRect/>
          <a:stretch/>
        </p:blipFill>
        <p:spPr>
          <a:xfrm>
            <a:off x="4556125" y="670941"/>
            <a:ext cx="2857500" cy="1600200"/>
          </a:xfrm>
          <a:prstGeom prst="rect">
            <a:avLst/>
          </a:prstGeom>
          <a:noFill/>
          <a:ln>
            <a:noFill/>
          </a:ln>
        </p:spPr>
      </p:pic>
      <p:sp>
        <p:nvSpPr>
          <p:cNvPr id="2" name="Google Shape;136;p4">
            <a:extLst>
              <a:ext uri="{FF2B5EF4-FFF2-40B4-BE49-F238E27FC236}">
                <a16:creationId xmlns:a16="http://schemas.microsoft.com/office/drawing/2014/main" id="{6CCF8964-C001-119F-F741-186F7F229D75}"/>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07216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Service</a:t>
            </a:r>
            <a:endParaRPr dirty="0"/>
          </a:p>
        </p:txBody>
      </p:sp>
      <p:sp>
        <p:nvSpPr>
          <p:cNvPr id="150" name="Google Shape;150;p5"/>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89</a:t>
            </a:fld>
            <a:endParaRPr>
              <a:solidFill>
                <a:schemeClr val="lt1"/>
              </a:solidFill>
            </a:endParaRPr>
          </a:p>
        </p:txBody>
      </p:sp>
      <p:pic>
        <p:nvPicPr>
          <p:cNvPr id="158" name="Google Shape;158;p5" descr="https://www.iaru-r1.org/images/stories/societies/a41.jpg"/>
          <p:cNvPicPr preferRelativeResize="0"/>
          <p:nvPr/>
        </p:nvPicPr>
        <p:blipFill rotWithShape="1">
          <a:blip r:embed="rId3">
            <a:alphaModFix/>
          </a:blip>
          <a:srcRect/>
          <a:stretch/>
        </p:blipFill>
        <p:spPr>
          <a:xfrm>
            <a:off x="5585178" y="721519"/>
            <a:ext cx="2644422" cy="1487488"/>
          </a:xfrm>
          <a:prstGeom prst="rect">
            <a:avLst/>
          </a:prstGeom>
          <a:noFill/>
          <a:ln w="38100" cap="flat" cmpd="sng">
            <a:solidFill>
              <a:schemeClr val="lt1"/>
            </a:solidFill>
            <a:prstDash val="solid"/>
            <a:round/>
            <a:headEnd type="none" w="sm" len="sm"/>
            <a:tailEnd type="none" w="sm" len="sm"/>
          </a:ln>
        </p:spPr>
      </p:pic>
      <p:pic>
        <p:nvPicPr>
          <p:cNvPr id="159" name="Google Shape;159;p5" descr="Image may contain: one or more people and indoor"/>
          <p:cNvPicPr preferRelativeResize="0"/>
          <p:nvPr/>
        </p:nvPicPr>
        <p:blipFill rotWithShape="1">
          <a:blip r:embed="rId4">
            <a:alphaModFix/>
          </a:blip>
          <a:srcRect/>
          <a:stretch/>
        </p:blipFill>
        <p:spPr>
          <a:xfrm>
            <a:off x="1098550" y="720201"/>
            <a:ext cx="3321431" cy="1488805"/>
          </a:xfrm>
          <a:prstGeom prst="rect">
            <a:avLst/>
          </a:prstGeom>
          <a:noFill/>
          <a:ln w="38100" cap="flat" cmpd="sng">
            <a:solidFill>
              <a:schemeClr val="lt1"/>
            </a:solidFill>
            <a:prstDash val="solid"/>
            <a:round/>
            <a:headEnd type="none" w="sm" len="sm"/>
            <a:tailEnd type="none" w="sm" len="sm"/>
          </a:ln>
        </p:spPr>
      </p:pic>
      <p:pic>
        <p:nvPicPr>
          <p:cNvPr id="160" name="Google Shape;160;p5" descr="http://jotajoti.info/wp-content/uploads/2016/01/SV-JOTA-JOTI-1-Version-3.jpg"/>
          <p:cNvPicPr preferRelativeResize="0"/>
          <p:nvPr/>
        </p:nvPicPr>
        <p:blipFill rotWithShape="1">
          <a:blip r:embed="rId5">
            <a:alphaModFix/>
          </a:blip>
          <a:srcRect/>
          <a:stretch/>
        </p:blipFill>
        <p:spPr>
          <a:xfrm>
            <a:off x="1117600" y="2755106"/>
            <a:ext cx="3026833" cy="1702594"/>
          </a:xfrm>
          <a:prstGeom prst="rect">
            <a:avLst/>
          </a:prstGeom>
          <a:noFill/>
          <a:ln w="38100" cap="flat" cmpd="sng">
            <a:solidFill>
              <a:schemeClr val="lt1"/>
            </a:solidFill>
            <a:prstDash val="solid"/>
            <a:round/>
            <a:headEnd type="none" w="sm" len="sm"/>
            <a:tailEnd type="none" w="sm" len="sm"/>
          </a:ln>
        </p:spPr>
      </p:pic>
      <p:pic>
        <p:nvPicPr>
          <p:cNvPr id="161" name="Google Shape;161;p5" descr="http://1.bp.blogspot.com/-bMuNL6bApXI/UCI4fX3AdeI/AAAAAAAAADI/2US33Pmndn8/s1600/12_apraij_12.jpg"/>
          <p:cNvPicPr preferRelativeResize="0"/>
          <p:nvPr/>
        </p:nvPicPr>
        <p:blipFill rotWithShape="1">
          <a:blip r:embed="rId6">
            <a:alphaModFix/>
          </a:blip>
          <a:srcRect/>
          <a:stretch/>
        </p:blipFill>
        <p:spPr>
          <a:xfrm>
            <a:off x="5978525" y="2761060"/>
            <a:ext cx="2236787" cy="1677590"/>
          </a:xfrm>
          <a:prstGeom prst="rect">
            <a:avLst/>
          </a:prstGeom>
          <a:noFill/>
          <a:ln w="38100" cap="flat" cmpd="sng">
            <a:solidFill>
              <a:schemeClr val="lt1"/>
            </a:solidFill>
            <a:prstDash val="solid"/>
            <a:round/>
            <a:headEnd type="none" w="sm" len="sm"/>
            <a:tailEnd type="none" w="sm" len="sm"/>
          </a:ln>
        </p:spPr>
      </p:pic>
      <p:grpSp>
        <p:nvGrpSpPr>
          <p:cNvPr id="162" name="Google Shape;162;p5"/>
          <p:cNvGrpSpPr/>
          <p:nvPr/>
        </p:nvGrpSpPr>
        <p:grpSpPr>
          <a:xfrm>
            <a:off x="3679583" y="1291294"/>
            <a:ext cx="2675755" cy="2675755"/>
            <a:chOff x="11456972" y="1324745"/>
            <a:chExt cx="2675755" cy="2675755"/>
          </a:xfrm>
        </p:grpSpPr>
        <p:sp>
          <p:nvSpPr>
            <p:cNvPr id="166" name="Google Shape;166;p5"/>
            <p:cNvSpPr/>
            <p:nvPr/>
          </p:nvSpPr>
          <p:spPr>
            <a:xfrm>
              <a:off x="11514144" y="1382716"/>
              <a:ext cx="2557459" cy="2557459"/>
            </a:xfrm>
            <a:prstGeom prst="ellipse">
              <a:avLst/>
            </a:prstGeom>
            <a:noFill/>
            <a:ln w="762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pic>
          <p:nvPicPr>
            <p:cNvPr id="165" name="Google Shape;165;p5"/>
            <p:cNvPicPr preferRelativeResize="0"/>
            <p:nvPr/>
          </p:nvPicPr>
          <p:blipFill>
            <a:blip r:embed="rId7">
              <a:extLst>
                <a:ext uri="{28A0092B-C50C-407E-A947-70E740481C1C}">
                  <a14:useLocalDpi xmlns:a14="http://schemas.microsoft.com/office/drawing/2010/main" val="0"/>
                </a:ext>
              </a:extLst>
            </a:blip>
            <a:stretch>
              <a:fillRect/>
            </a:stretch>
          </p:blipFill>
          <p:spPr>
            <a:xfrm>
              <a:off x="11456972" y="1324745"/>
              <a:ext cx="2675755" cy="2675755"/>
            </a:xfrm>
            <a:prstGeom prst="rect">
              <a:avLst/>
            </a:prstGeom>
            <a:noFill/>
            <a:ln>
              <a:noFill/>
            </a:ln>
          </p:spPr>
        </p:pic>
      </p:grpSp>
      <p:sp>
        <p:nvSpPr>
          <p:cNvPr id="2" name="Google Shape;136;p4">
            <a:extLst>
              <a:ext uri="{FF2B5EF4-FFF2-40B4-BE49-F238E27FC236}">
                <a16:creationId xmlns:a16="http://schemas.microsoft.com/office/drawing/2014/main" id="{78838BBB-BF5E-992F-C947-777810924D5B}"/>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3" name="Rectangle 2">
            <a:extLst>
              <a:ext uri="{FF2B5EF4-FFF2-40B4-BE49-F238E27FC236}">
                <a16:creationId xmlns:a16="http://schemas.microsoft.com/office/drawing/2014/main" id="{D578D249-8A87-F0B9-E083-1D5C96C672A6}"/>
              </a:ext>
            </a:extLst>
          </p:cNvPr>
          <p:cNvSpPr/>
          <p:nvPr/>
        </p:nvSpPr>
        <p:spPr bwMode="auto">
          <a:xfrm>
            <a:off x="3962400" y="2755106"/>
            <a:ext cx="618836" cy="292894"/>
          </a:xfrm>
          <a:prstGeom prst="rect">
            <a:avLst/>
          </a:prstGeom>
          <a:solidFill>
            <a:srgbClr val="F3B816"/>
          </a:solidFill>
          <a:ln w="9525" cap="flat" cmpd="sng" algn="ctr">
            <a:solidFill>
              <a:srgbClr val="F3B81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3585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CD6F3-09FE-85B4-6715-2474B18E9283}"/>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9</a:t>
            </a:fld>
            <a:endParaRPr lang="en-US" dirty="0">
              <a:solidFill>
                <a:schemeClr val="bg1"/>
              </a:solidFill>
            </a:endParaRPr>
          </a:p>
        </p:txBody>
      </p:sp>
      <p:sp>
        <p:nvSpPr>
          <p:cNvPr id="4" name="TextBox 3">
            <a:extLst>
              <a:ext uri="{FF2B5EF4-FFF2-40B4-BE49-F238E27FC236}">
                <a16:creationId xmlns:a16="http://schemas.microsoft.com/office/drawing/2014/main" id="{4B6EF7B1-A660-773F-FB77-788629C6FC3E}"/>
              </a:ext>
            </a:extLst>
          </p:cNvPr>
          <p:cNvSpPr txBox="1"/>
          <p:nvPr/>
        </p:nvSpPr>
        <p:spPr bwMode="auto">
          <a:xfrm>
            <a:off x="1410821" y="563507"/>
            <a:ext cx="7237879" cy="923330"/>
          </a:xfrm>
          <a:prstGeom prst="rect">
            <a:avLst/>
          </a:prstGeom>
          <a:noFill/>
          <a:ln w="9525">
            <a:noFill/>
            <a:miter lim="800000"/>
            <a:headEnd/>
            <a:tailEnd/>
          </a:ln>
        </p:spPr>
        <p:txBody>
          <a:bodyPr wrap="none" rtlCol="0">
            <a:spAutoFit/>
          </a:bodyPr>
          <a:lstStyle/>
          <a:p>
            <a:pPr algn="ctr"/>
            <a:r>
              <a:rPr lang="en-US" sz="5400" b="1" dirty="0">
                <a:ln w="10541" cmpd="sng">
                  <a:solidFill>
                    <a:schemeClr val="accent1">
                      <a:shade val="88000"/>
                      <a:satMod val="110000"/>
                    </a:schemeClr>
                  </a:solidFill>
                  <a:prstDash val="solid"/>
                </a:ln>
                <a:solidFill>
                  <a:srgbClr val="FFFF00"/>
                </a:solidFill>
                <a:latin typeface="Verdana" pitchFamily="34" charset="0"/>
              </a:rPr>
              <a:t>Wave Demo Time!</a:t>
            </a:r>
          </a:p>
        </p:txBody>
      </p:sp>
      <p:pic>
        <p:nvPicPr>
          <p:cNvPr id="5" name="Picture 4">
            <a:extLst>
              <a:ext uri="{FF2B5EF4-FFF2-40B4-BE49-F238E27FC236}">
                <a16:creationId xmlns:a16="http://schemas.microsoft.com/office/drawing/2014/main" id="{958A7A18-242E-1AD3-E717-4FA0DAB64FF8}"/>
              </a:ext>
            </a:extLst>
          </p:cNvPr>
          <p:cNvPicPr>
            <a:picLocks noChangeAspect="1"/>
          </p:cNvPicPr>
          <p:nvPr/>
        </p:nvPicPr>
        <p:blipFill>
          <a:blip r:embed="rId3"/>
          <a:stretch>
            <a:fillRect/>
          </a:stretch>
        </p:blipFill>
        <p:spPr>
          <a:xfrm>
            <a:off x="1806222" y="2063304"/>
            <a:ext cx="5531555" cy="2575539"/>
          </a:xfrm>
          <a:prstGeom prst="rect">
            <a:avLst/>
          </a:prstGeom>
        </p:spPr>
      </p:pic>
      <p:sp>
        <p:nvSpPr>
          <p:cNvPr id="2" name="Title 1">
            <a:extLst>
              <a:ext uri="{FF2B5EF4-FFF2-40B4-BE49-F238E27FC236}">
                <a16:creationId xmlns:a16="http://schemas.microsoft.com/office/drawing/2014/main" id="{527A94EC-E771-50CB-230B-8D0BB01C9BE1}"/>
              </a:ext>
            </a:extLst>
          </p:cNvPr>
          <p:cNvSpPr>
            <a:spLocks noGrp="1"/>
          </p:cNvSpPr>
          <p:nvPr>
            <p:ph type="title"/>
          </p:nvPr>
        </p:nvSpPr>
        <p:spPr>
          <a:xfrm>
            <a:off x="3710940" y="127327"/>
            <a:ext cx="4975860" cy="215444"/>
          </a:xfrm>
        </p:spPr>
        <p:txBody>
          <a:bodyPr/>
          <a:lstStyle/>
          <a:p>
            <a:r>
              <a:rPr lang="en-US" dirty="0"/>
              <a:t>Req. 2a: Introduction to the Electromagnetic Spectrum</a:t>
            </a:r>
          </a:p>
        </p:txBody>
      </p:sp>
      <p:sp>
        <p:nvSpPr>
          <p:cNvPr id="6" name="Google Shape;136;p4">
            <a:extLst>
              <a:ext uri="{FF2B5EF4-FFF2-40B4-BE49-F238E27FC236}">
                <a16:creationId xmlns:a16="http://schemas.microsoft.com/office/drawing/2014/main" id="{7FEFF6E0-FC0F-D47F-2128-CE968F84D8DD}"/>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45398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Service</a:t>
            </a:r>
            <a:endParaRPr dirty="0"/>
          </a:p>
        </p:txBody>
      </p:sp>
      <p:sp>
        <p:nvSpPr>
          <p:cNvPr id="150" name="Google Shape;150;p5"/>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90</a:t>
            </a:fld>
            <a:endParaRPr>
              <a:solidFill>
                <a:schemeClr val="lt1"/>
              </a:solidFill>
            </a:endParaRPr>
          </a:p>
        </p:txBody>
      </p:sp>
      <p:pic>
        <p:nvPicPr>
          <p:cNvPr id="167" name="Google Shape;167;p5" descr="https://sites.temple.edu/tuarc/files/2015/08/weDoThat.jpg"/>
          <p:cNvPicPr preferRelativeResize="0"/>
          <p:nvPr/>
        </p:nvPicPr>
        <p:blipFill rotWithShape="1">
          <a:blip r:embed="rId3">
            <a:alphaModFix/>
          </a:blip>
          <a:srcRect/>
          <a:stretch/>
        </p:blipFill>
        <p:spPr>
          <a:xfrm>
            <a:off x="4727575" y="1000125"/>
            <a:ext cx="3556850" cy="3100388"/>
          </a:xfrm>
          <a:prstGeom prst="rect">
            <a:avLst/>
          </a:prstGeom>
          <a:noFill/>
          <a:ln w="38100" cap="flat" cmpd="sng">
            <a:solidFill>
              <a:srgbClr val="84FFE0"/>
            </a:solidFill>
            <a:prstDash val="solid"/>
            <a:round/>
            <a:headEnd type="none" w="sm" len="sm"/>
            <a:tailEnd type="none" w="sm" len="sm"/>
          </a:ln>
        </p:spPr>
      </p:pic>
      <p:pic>
        <p:nvPicPr>
          <p:cNvPr id="168" name="Google Shape;168;p5" descr="http://www.arrl.org/img/333x220/exact/Technology/Technology_Carousel_Graphic_333_X_220.gif"/>
          <p:cNvPicPr preferRelativeResize="0"/>
          <p:nvPr/>
        </p:nvPicPr>
        <p:blipFill rotWithShape="1">
          <a:blip r:embed="rId4">
            <a:alphaModFix/>
          </a:blip>
          <a:srcRect/>
          <a:stretch/>
        </p:blipFill>
        <p:spPr>
          <a:xfrm>
            <a:off x="1211898" y="342771"/>
            <a:ext cx="3171825" cy="2095501"/>
          </a:xfrm>
          <a:prstGeom prst="rect">
            <a:avLst/>
          </a:prstGeom>
          <a:noFill/>
          <a:ln w="38100" cap="flat" cmpd="sng">
            <a:solidFill>
              <a:srgbClr val="84FFE0"/>
            </a:solidFill>
            <a:prstDash val="solid"/>
            <a:round/>
            <a:headEnd type="none" w="sm" len="sm"/>
            <a:tailEnd type="none" w="sm" len="sm"/>
          </a:ln>
        </p:spPr>
      </p:pic>
      <p:pic>
        <p:nvPicPr>
          <p:cNvPr id="169" name="Google Shape;169;p5" descr="https://s-media-cache-ak0.pinimg.com/736x/61/21/64/61216450f0a25a4965efa763a21912a3.jpg"/>
          <p:cNvPicPr preferRelativeResize="0"/>
          <p:nvPr/>
        </p:nvPicPr>
        <p:blipFill rotWithShape="1">
          <a:blip r:embed="rId5">
            <a:alphaModFix/>
          </a:blip>
          <a:srcRect/>
          <a:stretch/>
        </p:blipFill>
        <p:spPr>
          <a:xfrm>
            <a:off x="1584325" y="2673350"/>
            <a:ext cx="2455547" cy="1812925"/>
          </a:xfrm>
          <a:prstGeom prst="rect">
            <a:avLst/>
          </a:prstGeom>
          <a:noFill/>
          <a:ln w="38100" cap="flat" cmpd="sng">
            <a:solidFill>
              <a:srgbClr val="84FFE0"/>
            </a:solidFill>
            <a:prstDash val="solid"/>
            <a:round/>
            <a:headEnd type="none" w="sm" len="sm"/>
            <a:tailEnd type="none" w="sm" len="sm"/>
          </a:ln>
        </p:spPr>
      </p:pic>
      <p:sp>
        <p:nvSpPr>
          <p:cNvPr id="2" name="Google Shape;136;p4">
            <a:extLst>
              <a:ext uri="{FF2B5EF4-FFF2-40B4-BE49-F238E27FC236}">
                <a16:creationId xmlns:a16="http://schemas.microsoft.com/office/drawing/2014/main" id="{70CBBE8A-FCD9-F815-D1D1-3779F47E7A62}"/>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22068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4024921" y="90582"/>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Service</a:t>
            </a:r>
            <a:endParaRPr dirty="0"/>
          </a:p>
        </p:txBody>
      </p:sp>
      <p:sp>
        <p:nvSpPr>
          <p:cNvPr id="184" name="Google Shape;184;p6"/>
          <p:cNvSpPr txBox="1">
            <a:spLocks noGrp="1"/>
          </p:cNvSpPr>
          <p:nvPr>
            <p:ph type="sldNum" idx="12"/>
          </p:nvPr>
        </p:nvSpPr>
        <p:spPr>
          <a:xfrm>
            <a:off x="6537697" y="4665602"/>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dirty="0">
                <a:solidFill>
                  <a:schemeClr val="lt1"/>
                </a:solidFill>
              </a:rPr>
              <a:t>SLIDE </a:t>
            </a:r>
            <a:fld id="{00000000-1234-1234-1234-123412341234}" type="slidenum">
              <a:rPr lang="en-US">
                <a:solidFill>
                  <a:schemeClr val="lt1"/>
                </a:solidFill>
              </a:rPr>
              <a:t>91</a:t>
            </a:fld>
            <a:endParaRPr dirty="0">
              <a:solidFill>
                <a:schemeClr val="lt1"/>
              </a:solidFill>
            </a:endParaRPr>
          </a:p>
        </p:txBody>
      </p:sp>
      <p:grpSp>
        <p:nvGrpSpPr>
          <p:cNvPr id="198" name="Google Shape;198;p6"/>
          <p:cNvGrpSpPr/>
          <p:nvPr/>
        </p:nvGrpSpPr>
        <p:grpSpPr>
          <a:xfrm>
            <a:off x="2182615" y="681332"/>
            <a:ext cx="5690439" cy="4168079"/>
            <a:chOff x="1931418" y="909902"/>
            <a:chExt cx="5690439" cy="4168079"/>
          </a:xfrm>
        </p:grpSpPr>
        <p:pic>
          <p:nvPicPr>
            <p:cNvPr id="199" name="Google Shape;199;p6"/>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2165350" y="909902"/>
              <a:ext cx="5073650" cy="3382433"/>
            </a:xfrm>
            <a:prstGeom prst="rect">
              <a:avLst/>
            </a:prstGeom>
            <a:noFill/>
            <a:ln>
              <a:noFill/>
            </a:ln>
          </p:spPr>
        </p:pic>
        <p:sp>
          <p:nvSpPr>
            <p:cNvPr id="200" name="Google Shape;200;p6"/>
            <p:cNvSpPr txBox="1"/>
            <p:nvPr/>
          </p:nvSpPr>
          <p:spPr>
            <a:xfrm>
              <a:off x="1931418" y="4400913"/>
              <a:ext cx="5690439" cy="67706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b="1" dirty="0">
                  <a:solidFill>
                    <a:schemeClr val="lt1"/>
                  </a:solidFill>
                  <a:latin typeface="Verdana"/>
                  <a:ea typeface="Verdana"/>
                  <a:sym typeface="Verdana"/>
                </a:rPr>
                <a:t>Talking with Friends over Radio is Fun!</a:t>
              </a:r>
            </a:p>
            <a:p>
              <a:pPr marL="0" marR="0" lvl="0" indent="0" algn="ctr" rtl="0">
                <a:spcBef>
                  <a:spcPts val="0"/>
                </a:spcBef>
                <a:spcAft>
                  <a:spcPts val="0"/>
                </a:spcAft>
                <a:buNone/>
              </a:pPr>
              <a:r>
                <a:rPr lang="en-US" b="1" dirty="0">
                  <a:solidFill>
                    <a:schemeClr val="lt1"/>
                  </a:solidFill>
                  <a:latin typeface="Verdana"/>
                  <a:ea typeface="Verdana"/>
                  <a:sym typeface="Wingdings" pitchFamily="2" charset="2"/>
                </a:rPr>
                <a:t>(And you learn some valuable skills!)</a:t>
              </a:r>
              <a:endParaRPr dirty="0"/>
            </a:p>
          </p:txBody>
        </p:sp>
      </p:grpSp>
      <p:sp>
        <p:nvSpPr>
          <p:cNvPr id="2" name="Google Shape;136;p4">
            <a:extLst>
              <a:ext uri="{FF2B5EF4-FFF2-40B4-BE49-F238E27FC236}">
                <a16:creationId xmlns:a16="http://schemas.microsoft.com/office/drawing/2014/main" id="{8C147D5A-C2FD-5CEC-373B-D8921D1745F6}"/>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25278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92</a:t>
            </a:fld>
            <a:endParaRPr>
              <a:solidFill>
                <a:schemeClr val="lt1"/>
              </a:solidFill>
            </a:endParaRPr>
          </a:p>
        </p:txBody>
      </p:sp>
      <p:grpSp>
        <p:nvGrpSpPr>
          <p:cNvPr id="201" name="Google Shape;201;p6"/>
          <p:cNvGrpSpPr/>
          <p:nvPr/>
        </p:nvGrpSpPr>
        <p:grpSpPr>
          <a:xfrm>
            <a:off x="2097686" y="795227"/>
            <a:ext cx="6469112" cy="3705989"/>
            <a:chOff x="1767947" y="759618"/>
            <a:chExt cx="6469112" cy="3705989"/>
          </a:xfrm>
        </p:grpSpPr>
        <p:pic>
          <p:nvPicPr>
            <p:cNvPr id="202" name="Google Shape;202;p6"/>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1767947" y="759618"/>
              <a:ext cx="3582456" cy="3705989"/>
            </a:xfrm>
            <a:prstGeom prst="rect">
              <a:avLst/>
            </a:prstGeom>
            <a:noFill/>
            <a:ln w="38100" cap="flat" cmpd="sng">
              <a:solidFill>
                <a:schemeClr val="dk1"/>
              </a:solidFill>
              <a:prstDash val="solid"/>
              <a:round/>
              <a:headEnd type="none" w="sm" len="sm"/>
              <a:tailEnd type="none" w="sm" len="sm"/>
            </a:ln>
          </p:spPr>
        </p:pic>
        <p:sp>
          <p:nvSpPr>
            <p:cNvPr id="203" name="Google Shape;203;p6"/>
            <p:cNvSpPr txBox="1"/>
            <p:nvPr/>
          </p:nvSpPr>
          <p:spPr>
            <a:xfrm>
              <a:off x="5753514" y="759618"/>
              <a:ext cx="2483545" cy="21390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Amateur</a:t>
              </a:r>
              <a:endParaRPr dirty="0"/>
            </a:p>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Radio</a:t>
              </a:r>
              <a:endParaRPr dirty="0"/>
            </a:p>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Direction</a:t>
              </a:r>
              <a:endParaRPr dirty="0"/>
            </a:p>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Finding</a:t>
              </a:r>
              <a:endParaRPr dirty="0"/>
            </a:p>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(ARDF)</a:t>
              </a:r>
              <a:endParaRPr dirty="0"/>
            </a:p>
            <a:p>
              <a:pPr marL="0" marR="0" lvl="0" indent="0" algn="l" rtl="0">
                <a:spcBef>
                  <a:spcPts val="0"/>
                </a:spcBef>
                <a:spcAft>
                  <a:spcPts val="0"/>
                </a:spcAft>
                <a:buNone/>
              </a:pPr>
              <a:endParaRPr sz="1900" b="1" dirty="0">
                <a:solidFill>
                  <a:schemeClr val="lt1"/>
                </a:solidFill>
                <a:latin typeface="Verdana"/>
                <a:ea typeface="Verdana"/>
                <a:cs typeface="Verdana"/>
                <a:sym typeface="Verdana"/>
              </a:endParaRPr>
            </a:p>
            <a:p>
              <a:pPr marL="0" marR="0" lvl="0" indent="0" algn="l" rtl="0">
                <a:spcBef>
                  <a:spcPts val="0"/>
                </a:spcBef>
                <a:spcAft>
                  <a:spcPts val="0"/>
                </a:spcAft>
                <a:buNone/>
              </a:pPr>
              <a:r>
                <a:rPr lang="en-US" sz="1900" b="1" dirty="0">
                  <a:solidFill>
                    <a:schemeClr val="lt1"/>
                  </a:solidFill>
                  <a:latin typeface="Verdana"/>
                  <a:ea typeface="Verdana"/>
                  <a:cs typeface="Verdana"/>
                  <a:sym typeface="Verdana"/>
                </a:rPr>
                <a:t>“Foxhunting”</a:t>
              </a:r>
              <a:endParaRPr dirty="0"/>
            </a:p>
          </p:txBody>
        </p:sp>
      </p:grpSp>
      <p:sp>
        <p:nvSpPr>
          <p:cNvPr id="2" name="Google Shape;136;p4">
            <a:extLst>
              <a:ext uri="{FF2B5EF4-FFF2-40B4-BE49-F238E27FC236}">
                <a16:creationId xmlns:a16="http://schemas.microsoft.com/office/drawing/2014/main" id="{A8665E9F-72E1-CCDC-AF4D-C5F838A93338}"/>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3" name="TextBox 2">
            <a:extLst>
              <a:ext uri="{FF2B5EF4-FFF2-40B4-BE49-F238E27FC236}">
                <a16:creationId xmlns:a16="http://schemas.microsoft.com/office/drawing/2014/main" id="{C151F0C8-76A1-5F96-C6D2-D82DE8524829}"/>
              </a:ext>
            </a:extLst>
          </p:cNvPr>
          <p:cNvSpPr txBox="1"/>
          <p:nvPr/>
        </p:nvSpPr>
        <p:spPr bwMode="auto">
          <a:xfrm>
            <a:off x="6032173" y="3401837"/>
            <a:ext cx="2616527" cy="384721"/>
          </a:xfrm>
          <a:prstGeom prst="rect">
            <a:avLst/>
          </a:prstGeom>
          <a:solidFill>
            <a:schemeClr val="bg1"/>
          </a:solidFill>
          <a:ln w="9525">
            <a:noFill/>
            <a:miter lim="800000"/>
            <a:headEnd/>
            <a:tailEnd/>
          </a:ln>
        </p:spPr>
        <p:txBody>
          <a:bodyPr wrap="square" rtlCol="0">
            <a:spAutoFit/>
          </a:bodyPr>
          <a:lstStyle/>
          <a:p>
            <a:pPr algn="ctr"/>
            <a:r>
              <a:rPr lang="en-US" b="1" dirty="0">
                <a:latin typeface="Verdana" pitchFamily="34" charset="0"/>
              </a:rPr>
              <a:t>Fox Hunt Demo</a:t>
            </a:r>
          </a:p>
        </p:txBody>
      </p:sp>
    </p:spTree>
    <p:extLst>
      <p:ext uri="{BB962C8B-B14F-4D97-AF65-F5344CB8AC3E}">
        <p14:creationId xmlns:p14="http://schemas.microsoft.com/office/powerpoint/2010/main" val="233207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93</a:t>
            </a:fld>
            <a:endParaRPr>
              <a:solidFill>
                <a:schemeClr val="lt1"/>
              </a:solidFill>
            </a:endParaRPr>
          </a:p>
        </p:txBody>
      </p:sp>
      <p:pic>
        <p:nvPicPr>
          <p:cNvPr id="204" name="Google Shape;204;p6" descr="https://ukamsat.files.wordpress.com/2014/02/amsat-is-amateur-radio-in-space.jpg"/>
          <p:cNvPicPr preferRelativeResize="0"/>
          <p:nvPr/>
        </p:nvPicPr>
        <p:blipFill rotWithShape="1">
          <a:blip r:embed="rId3">
            <a:alphaModFix/>
          </a:blip>
          <a:srcRect/>
          <a:stretch/>
        </p:blipFill>
        <p:spPr>
          <a:xfrm>
            <a:off x="1397000" y="589755"/>
            <a:ext cx="6299200" cy="4199468"/>
          </a:xfrm>
          <a:prstGeom prst="rect">
            <a:avLst/>
          </a:prstGeom>
          <a:noFill/>
          <a:ln w="38100" cap="flat" cmpd="sng">
            <a:solidFill>
              <a:schemeClr val="dk1"/>
            </a:solidFill>
            <a:prstDash val="solid"/>
            <a:round/>
            <a:headEnd type="none" w="sm" len="sm"/>
            <a:tailEnd type="none" w="sm" len="sm"/>
          </a:ln>
        </p:spPr>
      </p:pic>
      <p:sp>
        <p:nvSpPr>
          <p:cNvPr id="2" name="Google Shape;136;p4">
            <a:extLst>
              <a:ext uri="{FF2B5EF4-FFF2-40B4-BE49-F238E27FC236}">
                <a16:creationId xmlns:a16="http://schemas.microsoft.com/office/drawing/2014/main" id="{93FD3062-0BB9-1E37-6F65-C08BC3935777}"/>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
        <p:nvSpPr>
          <p:cNvPr id="3" name="TextBox 2">
            <a:extLst>
              <a:ext uri="{FF2B5EF4-FFF2-40B4-BE49-F238E27FC236}">
                <a16:creationId xmlns:a16="http://schemas.microsoft.com/office/drawing/2014/main" id="{A05CF6D0-3C7E-6CC9-5E3D-BCBDCE45E51E}"/>
              </a:ext>
            </a:extLst>
          </p:cNvPr>
          <p:cNvSpPr txBox="1"/>
          <p:nvPr/>
        </p:nvSpPr>
        <p:spPr bwMode="auto">
          <a:xfrm>
            <a:off x="928328" y="4565491"/>
            <a:ext cx="2616527" cy="384721"/>
          </a:xfrm>
          <a:prstGeom prst="rect">
            <a:avLst/>
          </a:prstGeom>
          <a:solidFill>
            <a:schemeClr val="bg1"/>
          </a:solidFill>
          <a:ln w="9525">
            <a:noFill/>
            <a:miter lim="800000"/>
            <a:headEnd/>
            <a:tailEnd/>
          </a:ln>
        </p:spPr>
        <p:txBody>
          <a:bodyPr wrap="square" rtlCol="0">
            <a:spAutoFit/>
          </a:bodyPr>
          <a:lstStyle/>
          <a:p>
            <a:pPr algn="ctr"/>
            <a:r>
              <a:rPr lang="en-US" b="1" dirty="0">
                <a:latin typeface="Verdana" pitchFamily="34" charset="0"/>
              </a:rPr>
              <a:t>AM Sat Demo</a:t>
            </a:r>
          </a:p>
        </p:txBody>
      </p:sp>
    </p:spTree>
    <p:extLst>
      <p:ext uri="{BB962C8B-B14F-4D97-AF65-F5344CB8AC3E}">
        <p14:creationId xmlns:p14="http://schemas.microsoft.com/office/powerpoint/2010/main" val="9092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94</a:t>
            </a:fld>
            <a:endParaRPr>
              <a:solidFill>
                <a:schemeClr val="lt1"/>
              </a:solidFill>
            </a:endParaRPr>
          </a:p>
        </p:txBody>
      </p:sp>
      <p:sp>
        <p:nvSpPr>
          <p:cNvPr id="2" name="Google Shape;136;p4">
            <a:extLst>
              <a:ext uri="{FF2B5EF4-FFF2-40B4-BE49-F238E27FC236}">
                <a16:creationId xmlns:a16="http://schemas.microsoft.com/office/drawing/2014/main" id="{32208B78-0D78-EA46-6E3B-0D9C753D62AA}"/>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pic>
        <p:nvPicPr>
          <p:cNvPr id="1026" name="Picture 2" descr="undefined">
            <a:extLst>
              <a:ext uri="{FF2B5EF4-FFF2-40B4-BE49-F238E27FC236}">
                <a16:creationId xmlns:a16="http://schemas.microsoft.com/office/drawing/2014/main" id="{DB6B4972-64C4-230B-ECD3-D714ECF303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887" y="396295"/>
            <a:ext cx="6570560" cy="4189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32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95</a:t>
            </a:fld>
            <a:endParaRPr>
              <a:solidFill>
                <a:schemeClr val="lt1"/>
              </a:solidFill>
            </a:endParaRPr>
          </a:p>
        </p:txBody>
      </p:sp>
      <p:grpSp>
        <p:nvGrpSpPr>
          <p:cNvPr id="219" name="Google Shape;219;p6"/>
          <p:cNvGrpSpPr/>
          <p:nvPr/>
        </p:nvGrpSpPr>
        <p:grpSpPr>
          <a:xfrm>
            <a:off x="1322483" y="733635"/>
            <a:ext cx="6872951" cy="3676230"/>
            <a:chOff x="-3162011" y="-4488358"/>
            <a:chExt cx="6872951" cy="3676230"/>
          </a:xfrm>
        </p:grpSpPr>
        <p:grpSp>
          <p:nvGrpSpPr>
            <p:cNvPr id="220" name="Google Shape;220;p6"/>
            <p:cNvGrpSpPr/>
            <p:nvPr/>
          </p:nvGrpSpPr>
          <p:grpSpPr>
            <a:xfrm>
              <a:off x="-3162011" y="-4488358"/>
              <a:ext cx="6872951" cy="3676230"/>
              <a:chOff x="1146894" y="752356"/>
              <a:chExt cx="6872951" cy="3676230"/>
            </a:xfrm>
          </p:grpSpPr>
          <p:pic>
            <p:nvPicPr>
              <p:cNvPr id="221" name="Google Shape;221;p6" descr="https://www.sciencenews.org/sites/default/files/main/articles/notebook_scilife_diagram_free.jpg"/>
              <p:cNvPicPr preferRelativeResize="0"/>
              <p:nvPr/>
            </p:nvPicPr>
            <p:blipFill rotWithShape="1">
              <a:blip r:embed="rId3">
                <a:alphaModFix/>
              </a:blip>
              <a:srcRect/>
              <a:stretch/>
            </p:blipFill>
            <p:spPr>
              <a:xfrm>
                <a:off x="1146894" y="752356"/>
                <a:ext cx="6872951" cy="3676230"/>
              </a:xfrm>
              <a:prstGeom prst="rect">
                <a:avLst/>
              </a:prstGeom>
              <a:noFill/>
              <a:ln w="57150" cap="flat" cmpd="sng">
                <a:solidFill>
                  <a:srgbClr val="FFFF00"/>
                </a:solidFill>
                <a:prstDash val="solid"/>
                <a:round/>
                <a:headEnd type="none" w="sm" len="sm"/>
                <a:tailEnd type="none" w="sm" len="sm"/>
              </a:ln>
            </p:spPr>
          </p:pic>
          <p:sp>
            <p:nvSpPr>
              <p:cNvPr id="222" name="Google Shape;222;p6"/>
              <p:cNvSpPr/>
              <p:nvPr/>
            </p:nvSpPr>
            <p:spPr>
              <a:xfrm>
                <a:off x="4419600" y="889000"/>
                <a:ext cx="546100" cy="546100"/>
              </a:xfrm>
              <a:prstGeom prst="ellipse">
                <a:avLst/>
              </a:prstGeom>
              <a:no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223" name="Google Shape;223;p6"/>
              <p:cNvSpPr txBox="1"/>
              <p:nvPr/>
            </p:nvSpPr>
            <p:spPr>
              <a:xfrm>
                <a:off x="4381500" y="1009650"/>
                <a:ext cx="7368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lt1"/>
                    </a:solidFill>
                    <a:latin typeface="Verdana"/>
                    <a:ea typeface="Verdana"/>
                    <a:cs typeface="Verdana"/>
                    <a:sym typeface="Verdana"/>
                  </a:rPr>
                  <a:t>Moon</a:t>
                </a:r>
                <a:endParaRPr dirty="0"/>
              </a:p>
            </p:txBody>
          </p:sp>
        </p:grpSp>
        <p:sp>
          <p:nvSpPr>
            <p:cNvPr id="224" name="Google Shape;224;p6"/>
            <p:cNvSpPr txBox="1"/>
            <p:nvPr/>
          </p:nvSpPr>
          <p:spPr>
            <a:xfrm>
              <a:off x="-3082183" y="-4418923"/>
              <a:ext cx="2759089"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lt1"/>
                  </a:solidFill>
                  <a:latin typeface="Verdana"/>
                  <a:ea typeface="Verdana"/>
                  <a:cs typeface="Verdana"/>
                  <a:sym typeface="Verdana"/>
                </a:rPr>
                <a:t>Moonbounce</a:t>
              </a:r>
              <a:endParaRPr sz="2000" b="1" dirty="0">
                <a:solidFill>
                  <a:schemeClr val="lt1"/>
                </a:solidFill>
                <a:latin typeface="Verdana"/>
                <a:ea typeface="Verdana"/>
                <a:cs typeface="Verdana"/>
                <a:sym typeface="Verdana"/>
              </a:endParaRPr>
            </a:p>
            <a:p>
              <a:pPr marL="0" marR="0" lvl="0" indent="0" algn="l" rtl="0">
                <a:spcBef>
                  <a:spcPts val="0"/>
                </a:spcBef>
                <a:spcAft>
                  <a:spcPts val="0"/>
                </a:spcAft>
                <a:buNone/>
              </a:pPr>
              <a:r>
                <a:rPr lang="en-US" sz="2000" b="1" dirty="0">
                  <a:solidFill>
                    <a:schemeClr val="lt1"/>
                  </a:solidFill>
                  <a:latin typeface="Verdana"/>
                  <a:ea typeface="Verdana"/>
                  <a:cs typeface="Verdana"/>
                  <a:sym typeface="Verdana"/>
                </a:rPr>
                <a:t>Earth-Moon-Earth</a:t>
              </a:r>
              <a:endParaRPr dirty="0"/>
            </a:p>
            <a:p>
              <a:pPr marL="0" marR="0" lvl="0" indent="0" algn="l" rtl="0">
                <a:spcBef>
                  <a:spcPts val="0"/>
                </a:spcBef>
                <a:spcAft>
                  <a:spcPts val="0"/>
                </a:spcAft>
                <a:buNone/>
              </a:pPr>
              <a:r>
                <a:rPr lang="en-US" sz="2000" b="1" dirty="0">
                  <a:solidFill>
                    <a:schemeClr val="lt1"/>
                  </a:solidFill>
                  <a:latin typeface="Verdana"/>
                  <a:ea typeface="Verdana"/>
                  <a:cs typeface="Verdana"/>
                  <a:sym typeface="Verdana"/>
                </a:rPr>
                <a:t>(EME)</a:t>
              </a:r>
              <a:endParaRPr dirty="0"/>
            </a:p>
          </p:txBody>
        </p:sp>
      </p:grpSp>
      <p:sp>
        <p:nvSpPr>
          <p:cNvPr id="2" name="Google Shape;136;p4">
            <a:extLst>
              <a:ext uri="{FF2B5EF4-FFF2-40B4-BE49-F238E27FC236}">
                <a16:creationId xmlns:a16="http://schemas.microsoft.com/office/drawing/2014/main" id="{A76FEF3A-15C0-065C-A1BB-E6C57AFCF07D}"/>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62536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96</a:t>
            </a:fld>
            <a:endParaRPr>
              <a:solidFill>
                <a:schemeClr val="lt1"/>
              </a:solidFill>
            </a:endParaRPr>
          </a:p>
        </p:txBody>
      </p:sp>
      <p:pic>
        <p:nvPicPr>
          <p:cNvPr id="209" name="Google Shape;209;p6" descr="http://qrznow.com/wp-content/uploads/2016/02/oscillo-mode.jpg"/>
          <p:cNvPicPr preferRelativeResize="0"/>
          <p:nvPr/>
        </p:nvPicPr>
        <p:blipFill rotWithShape="1">
          <a:blip r:embed="rId3">
            <a:alphaModFix/>
          </a:blip>
          <a:srcRect/>
          <a:stretch/>
        </p:blipFill>
        <p:spPr>
          <a:xfrm>
            <a:off x="952620" y="297605"/>
            <a:ext cx="4762267" cy="2894486"/>
          </a:xfrm>
          <a:prstGeom prst="rect">
            <a:avLst/>
          </a:prstGeom>
          <a:noFill/>
          <a:ln>
            <a:noFill/>
          </a:ln>
        </p:spPr>
      </p:pic>
      <p:sp>
        <p:nvSpPr>
          <p:cNvPr id="210" name="Google Shape;210;p6"/>
          <p:cNvSpPr txBox="1"/>
          <p:nvPr/>
        </p:nvSpPr>
        <p:spPr>
          <a:xfrm>
            <a:off x="3817627" y="4544808"/>
            <a:ext cx="150874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latin typeface="Verdana"/>
                <a:ea typeface="Verdana"/>
                <a:cs typeface="Verdana"/>
                <a:sym typeface="Verdana"/>
              </a:rPr>
              <a:t>Digital</a:t>
            </a:r>
            <a:endParaRPr dirty="0"/>
          </a:p>
        </p:txBody>
      </p:sp>
      <p:pic>
        <p:nvPicPr>
          <p:cNvPr id="2" name="Google Shape;211;p6" descr="http://d3adcc0j1hezoq.cloudfront.net/wp-content/uploads/2014/11/hamradiostation.jpg">
            <a:extLst>
              <a:ext uri="{FF2B5EF4-FFF2-40B4-BE49-F238E27FC236}">
                <a16:creationId xmlns:a16="http://schemas.microsoft.com/office/drawing/2014/main" id="{2ED18B81-6B71-18FC-6433-A2196809B377}"/>
              </a:ext>
            </a:extLst>
          </p:cNvPr>
          <p:cNvPicPr preferRelativeResize="0"/>
          <p:nvPr/>
        </p:nvPicPr>
        <p:blipFill rotWithShape="1">
          <a:blip r:embed="rId4">
            <a:alphaModFix/>
          </a:blip>
          <a:srcRect/>
          <a:stretch/>
        </p:blipFill>
        <p:spPr>
          <a:xfrm>
            <a:off x="4694392" y="1903227"/>
            <a:ext cx="4316777" cy="2577729"/>
          </a:xfrm>
          <a:prstGeom prst="rect">
            <a:avLst/>
          </a:prstGeom>
          <a:noFill/>
          <a:ln w="57150" cap="flat" cmpd="sng">
            <a:solidFill>
              <a:schemeClr val="lt1"/>
            </a:solidFill>
            <a:prstDash val="solid"/>
            <a:round/>
            <a:headEnd type="none" w="sm" len="sm"/>
            <a:tailEnd type="none" w="sm" len="sm"/>
          </a:ln>
        </p:spPr>
      </p:pic>
      <p:sp>
        <p:nvSpPr>
          <p:cNvPr id="3" name="Google Shape;136;p4">
            <a:extLst>
              <a:ext uri="{FF2B5EF4-FFF2-40B4-BE49-F238E27FC236}">
                <a16:creationId xmlns:a16="http://schemas.microsoft.com/office/drawing/2014/main" id="{04EB67DC-8ADF-53E2-182C-488321506D8D}"/>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77750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8a.(1):  Amateur Radio Fun!</a:t>
            </a:r>
            <a:endParaRPr dirty="0"/>
          </a:p>
        </p:txBody>
      </p:sp>
      <p:sp>
        <p:nvSpPr>
          <p:cNvPr id="184" name="Google Shape;184;p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97</a:t>
            </a:fld>
            <a:endParaRPr>
              <a:solidFill>
                <a:schemeClr val="lt1"/>
              </a:solidFill>
            </a:endParaRPr>
          </a:p>
        </p:txBody>
      </p:sp>
      <p:pic>
        <p:nvPicPr>
          <p:cNvPr id="212" name="Google Shape;212;p6" descr="http://www.arrl.org/images/view/News/NPOTA-FossilBeds-KG6LHW-CROP.jpg"/>
          <p:cNvPicPr preferRelativeResize="0"/>
          <p:nvPr/>
        </p:nvPicPr>
        <p:blipFill rotWithShape="1">
          <a:blip r:embed="rId3">
            <a:alphaModFix/>
          </a:blip>
          <a:srcRect/>
          <a:stretch/>
        </p:blipFill>
        <p:spPr>
          <a:xfrm>
            <a:off x="1212681" y="570849"/>
            <a:ext cx="3051346" cy="2984500"/>
          </a:xfrm>
          <a:prstGeom prst="rect">
            <a:avLst/>
          </a:prstGeom>
          <a:noFill/>
          <a:ln w="190500" cap="sq" cmpd="sng">
            <a:solidFill>
              <a:srgbClr val="C8C6BD"/>
            </a:solidFill>
            <a:prstDash val="solid"/>
            <a:miter lim="800000"/>
            <a:headEnd type="none" w="sm" len="sm"/>
            <a:tailEnd type="none" w="sm" len="sm"/>
          </a:ln>
          <a:effectLst>
            <a:outerShdw blurRad="254000" algn="bl" rotWithShape="0">
              <a:srgbClr val="000000">
                <a:alpha val="42745"/>
              </a:srgbClr>
            </a:outerShdw>
          </a:effectLst>
        </p:spPr>
      </p:pic>
      <p:grpSp>
        <p:nvGrpSpPr>
          <p:cNvPr id="213" name="Google Shape;213;p6"/>
          <p:cNvGrpSpPr/>
          <p:nvPr/>
        </p:nvGrpSpPr>
        <p:grpSpPr>
          <a:xfrm>
            <a:off x="4879974" y="1223506"/>
            <a:ext cx="3956050" cy="2967038"/>
            <a:chOff x="5373046" y="5355665"/>
            <a:chExt cx="3956050" cy="2967038"/>
          </a:xfrm>
        </p:grpSpPr>
        <p:pic>
          <p:nvPicPr>
            <p:cNvPr id="214" name="Google Shape;214;p6" descr="http://www.w0c-sota.org/wp-content/uploads/2012/03/W6HFP-EASTpk2.jpg"/>
            <p:cNvPicPr preferRelativeResize="0"/>
            <p:nvPr/>
          </p:nvPicPr>
          <p:blipFill rotWithShape="1">
            <a:blip r:embed="rId4">
              <a:alphaModFix/>
            </a:blip>
            <a:srcRect/>
            <a:stretch/>
          </p:blipFill>
          <p:spPr>
            <a:xfrm>
              <a:off x="5373046" y="5355665"/>
              <a:ext cx="3956050" cy="2967038"/>
            </a:xfrm>
            <a:prstGeom prst="rect">
              <a:avLst/>
            </a:prstGeom>
            <a:noFill/>
            <a:ln w="190500" cap="sq" cmpd="sng">
              <a:solidFill>
                <a:srgbClr val="C8C6BD"/>
              </a:solidFill>
              <a:prstDash val="solid"/>
              <a:miter lim="800000"/>
              <a:headEnd type="none" w="sm" len="sm"/>
              <a:tailEnd type="none" w="sm" len="sm"/>
            </a:ln>
            <a:effectLst>
              <a:outerShdw blurRad="254000" algn="bl" rotWithShape="0">
                <a:srgbClr val="000000">
                  <a:alpha val="42745"/>
                </a:srgbClr>
              </a:outerShdw>
            </a:effectLst>
          </p:spPr>
        </p:pic>
        <p:sp>
          <p:nvSpPr>
            <p:cNvPr id="215" name="Google Shape;215;p6"/>
            <p:cNvSpPr txBox="1"/>
            <p:nvPr/>
          </p:nvSpPr>
          <p:spPr>
            <a:xfrm>
              <a:off x="5692824" y="5565712"/>
              <a:ext cx="154394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F0000"/>
                  </a:solidFill>
                  <a:latin typeface="Verdana"/>
                  <a:ea typeface="Verdana"/>
                  <a:cs typeface="Verdana"/>
                  <a:sym typeface="Verdana"/>
                </a:rPr>
                <a:t>SOTA</a:t>
              </a:r>
              <a:endParaRPr dirty="0"/>
            </a:p>
          </p:txBody>
        </p:sp>
      </p:grpSp>
      <p:sp>
        <p:nvSpPr>
          <p:cNvPr id="2" name="Google Shape;215;p6">
            <a:extLst>
              <a:ext uri="{FF2B5EF4-FFF2-40B4-BE49-F238E27FC236}">
                <a16:creationId xmlns:a16="http://schemas.microsoft.com/office/drawing/2014/main" id="{380A4FE3-20B4-BE22-286B-9957717E11C8}"/>
              </a:ext>
            </a:extLst>
          </p:cNvPr>
          <p:cNvSpPr txBox="1"/>
          <p:nvPr/>
        </p:nvSpPr>
        <p:spPr>
          <a:xfrm>
            <a:off x="1929565" y="3928934"/>
            <a:ext cx="176162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rgbClr val="FF0000"/>
                </a:solidFill>
                <a:latin typeface="Verdana"/>
                <a:ea typeface="Verdana"/>
                <a:cs typeface="Verdana"/>
                <a:sym typeface="Verdana"/>
              </a:rPr>
              <a:t>POTA</a:t>
            </a:r>
            <a:endParaRPr dirty="0"/>
          </a:p>
        </p:txBody>
      </p:sp>
      <p:sp>
        <p:nvSpPr>
          <p:cNvPr id="3" name="Google Shape;136;p4">
            <a:extLst>
              <a:ext uri="{FF2B5EF4-FFF2-40B4-BE49-F238E27FC236}">
                <a16:creationId xmlns:a16="http://schemas.microsoft.com/office/drawing/2014/main" id="{DD158A71-77AF-4431-E89B-0C622761AF2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411006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5" name="Google Shape;845;p2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8a(2).:  Amateur Radio License Differences</a:t>
            </a:r>
            <a:endParaRPr dirty="0"/>
          </a:p>
        </p:txBody>
      </p:sp>
      <p:sp>
        <p:nvSpPr>
          <p:cNvPr id="846" name="Google Shape;846;p2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98</a:t>
            </a:fld>
            <a:endParaRPr>
              <a:solidFill>
                <a:schemeClr val="lt1"/>
              </a:solidFill>
            </a:endParaRPr>
          </a:p>
        </p:txBody>
      </p:sp>
      <p:sp>
        <p:nvSpPr>
          <p:cNvPr id="852" name="Google Shape;852;p24"/>
          <p:cNvSpPr/>
          <p:nvPr/>
        </p:nvSpPr>
        <p:spPr>
          <a:xfrm>
            <a:off x="2902725" y="60707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Extra</a:t>
            </a:r>
            <a:endParaRPr/>
          </a:p>
        </p:txBody>
      </p:sp>
      <p:sp>
        <p:nvSpPr>
          <p:cNvPr id="853" name="Google Shape;853;p24"/>
          <p:cNvSpPr/>
          <p:nvPr/>
        </p:nvSpPr>
        <p:spPr>
          <a:xfrm>
            <a:off x="2138988" y="232751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800" b="1">
                <a:solidFill>
                  <a:srgbClr val="008000"/>
                </a:solidFill>
                <a:latin typeface="Calibri"/>
                <a:ea typeface="Calibri"/>
                <a:cs typeface="Calibri"/>
                <a:sym typeface="Calibri"/>
              </a:rPr>
              <a:t>General</a:t>
            </a:r>
            <a:endParaRPr/>
          </a:p>
        </p:txBody>
      </p:sp>
      <p:sp>
        <p:nvSpPr>
          <p:cNvPr id="854" name="Google Shape;854;p24"/>
          <p:cNvSpPr/>
          <p:nvPr/>
        </p:nvSpPr>
        <p:spPr>
          <a:xfrm>
            <a:off x="1333500" y="335154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800" b="1">
                <a:solidFill>
                  <a:schemeClr val="lt1"/>
                </a:solidFill>
                <a:latin typeface="Calibri"/>
                <a:ea typeface="Calibri"/>
                <a:cs typeface="Calibri"/>
                <a:sym typeface="Calibri"/>
              </a:rPr>
              <a:t>Technician</a:t>
            </a:r>
            <a:endParaRPr/>
          </a:p>
        </p:txBody>
      </p:sp>
      <p:sp>
        <p:nvSpPr>
          <p:cNvPr id="856" name="Google Shape;856;p24"/>
          <p:cNvSpPr/>
          <p:nvPr/>
        </p:nvSpPr>
        <p:spPr>
          <a:xfrm>
            <a:off x="2887485" y="62993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Calibri"/>
              <a:buNone/>
            </a:pPr>
            <a:r>
              <a:rPr lang="en-US" sz="5400" b="1" i="0" u="none" strike="noStrike" cap="none">
                <a:solidFill>
                  <a:schemeClr val="lt1"/>
                </a:solidFill>
                <a:latin typeface="Calibri"/>
                <a:ea typeface="Calibri"/>
                <a:cs typeface="Calibri"/>
                <a:sym typeface="Calibri"/>
              </a:rPr>
              <a:t>3</a:t>
            </a:r>
            <a:endParaRPr/>
          </a:p>
        </p:txBody>
      </p:sp>
      <p:sp>
        <p:nvSpPr>
          <p:cNvPr id="857" name="Google Shape;857;p24"/>
          <p:cNvSpPr/>
          <p:nvPr/>
        </p:nvSpPr>
        <p:spPr>
          <a:xfrm>
            <a:off x="2123748" y="235037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b="1">
                <a:solidFill>
                  <a:srgbClr val="008000"/>
                </a:solidFill>
                <a:latin typeface="Calibri"/>
                <a:ea typeface="Calibri"/>
                <a:cs typeface="Calibri"/>
                <a:sym typeface="Calibri"/>
              </a:rPr>
              <a:t>2</a:t>
            </a:r>
            <a:endParaRPr/>
          </a:p>
        </p:txBody>
      </p:sp>
      <p:sp>
        <p:nvSpPr>
          <p:cNvPr id="858" name="Google Shape;858;p24"/>
          <p:cNvSpPr/>
          <p:nvPr/>
        </p:nvSpPr>
        <p:spPr>
          <a:xfrm>
            <a:off x="1318260" y="337440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b="1">
                <a:solidFill>
                  <a:schemeClr val="lt1"/>
                </a:solidFill>
                <a:latin typeface="Calibri"/>
                <a:ea typeface="Calibri"/>
                <a:cs typeface="Calibri"/>
                <a:sym typeface="Calibri"/>
              </a:rPr>
              <a:t>1</a:t>
            </a:r>
            <a:endParaRPr/>
          </a:p>
        </p:txBody>
      </p:sp>
      <p:sp>
        <p:nvSpPr>
          <p:cNvPr id="859" name="Google Shape;859;p24"/>
          <p:cNvSpPr/>
          <p:nvPr/>
        </p:nvSpPr>
        <p:spPr>
          <a:xfrm>
            <a:off x="1343025" y="619125"/>
            <a:ext cx="5781675" cy="3790950"/>
          </a:xfrm>
          <a:custGeom>
            <a:avLst/>
            <a:gdLst/>
            <a:ahLst/>
            <a:cxnLst/>
            <a:rect l="l" t="t" r="r" b="b"/>
            <a:pathLst>
              <a:path w="5781675" h="3790950" extrusionOk="0">
                <a:moveTo>
                  <a:pt x="2876550" y="0"/>
                </a:moveTo>
                <a:lnTo>
                  <a:pt x="5781675" y="3790950"/>
                </a:lnTo>
                <a:lnTo>
                  <a:pt x="0" y="3790950"/>
                </a:lnTo>
                <a:lnTo>
                  <a:pt x="2876550" y="0"/>
                </a:lnTo>
                <a:close/>
              </a:path>
            </a:pathLst>
          </a:custGeom>
          <a:noFill/>
          <a:ln w="7620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860" name="Google Shape;860;p24"/>
          <p:cNvSpPr txBox="1"/>
          <p:nvPr/>
        </p:nvSpPr>
        <p:spPr>
          <a:xfrm>
            <a:off x="1637813" y="4465320"/>
            <a:ext cx="518443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Amateur Radio Licenses</a:t>
            </a:r>
            <a:endParaRPr/>
          </a:p>
        </p:txBody>
      </p:sp>
      <p:sp>
        <p:nvSpPr>
          <p:cNvPr id="2" name="TextBox 1">
            <a:extLst>
              <a:ext uri="{FF2B5EF4-FFF2-40B4-BE49-F238E27FC236}">
                <a16:creationId xmlns:a16="http://schemas.microsoft.com/office/drawing/2014/main" id="{25A56158-38D3-B62C-3622-E84B8D0CB1D9}"/>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664278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5" name="Google Shape;845;p2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8a(2).:  Amateur Radio License Differences</a:t>
            </a:r>
            <a:endParaRPr dirty="0"/>
          </a:p>
        </p:txBody>
      </p:sp>
      <p:sp>
        <p:nvSpPr>
          <p:cNvPr id="846" name="Google Shape;846;p2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99</a:t>
            </a:fld>
            <a:endParaRPr>
              <a:solidFill>
                <a:schemeClr val="lt1"/>
              </a:solidFill>
            </a:endParaRPr>
          </a:p>
        </p:txBody>
      </p:sp>
      <p:sp>
        <p:nvSpPr>
          <p:cNvPr id="852" name="Google Shape;852;p24"/>
          <p:cNvSpPr/>
          <p:nvPr/>
        </p:nvSpPr>
        <p:spPr>
          <a:xfrm>
            <a:off x="2902725" y="60707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Extra</a:t>
            </a:r>
            <a:endParaRPr/>
          </a:p>
        </p:txBody>
      </p:sp>
      <p:sp>
        <p:nvSpPr>
          <p:cNvPr id="853" name="Google Shape;853;p24"/>
          <p:cNvSpPr/>
          <p:nvPr/>
        </p:nvSpPr>
        <p:spPr>
          <a:xfrm>
            <a:off x="2138988" y="232751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800" b="1">
                <a:solidFill>
                  <a:srgbClr val="008000"/>
                </a:solidFill>
                <a:latin typeface="Calibri"/>
                <a:ea typeface="Calibri"/>
                <a:cs typeface="Calibri"/>
                <a:sym typeface="Calibri"/>
              </a:rPr>
              <a:t>General</a:t>
            </a:r>
            <a:endParaRPr/>
          </a:p>
        </p:txBody>
      </p:sp>
      <p:sp>
        <p:nvSpPr>
          <p:cNvPr id="854" name="Google Shape;854;p24"/>
          <p:cNvSpPr/>
          <p:nvPr/>
        </p:nvSpPr>
        <p:spPr>
          <a:xfrm>
            <a:off x="1333500" y="3351543"/>
            <a:ext cx="5775785" cy="1049007"/>
          </a:xfrm>
          <a:custGeom>
            <a:avLst/>
            <a:gdLst/>
            <a:ahLst/>
            <a:cxnLst/>
            <a:rect l="l" t="t" r="r" b="b"/>
            <a:pathLst>
              <a:path w="4405313" h="800100" extrusionOk="0">
                <a:moveTo>
                  <a:pt x="3790950" y="0"/>
                </a:moveTo>
                <a:lnTo>
                  <a:pt x="4405313" y="800100"/>
                </a:lnTo>
                <a:lnTo>
                  <a:pt x="0" y="800100"/>
                </a:lnTo>
                <a:lnTo>
                  <a:pt x="604838" y="4762"/>
                </a:lnTo>
                <a:lnTo>
                  <a:pt x="3790950" y="0"/>
                </a:lnTo>
                <a:close/>
              </a:path>
            </a:pathLst>
          </a:custGeom>
          <a:solidFill>
            <a:srgbClr val="FF0000"/>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4400" b="1" dirty="0">
                <a:solidFill>
                  <a:schemeClr val="lt1"/>
                </a:solidFill>
                <a:latin typeface="Calibri"/>
                <a:ea typeface="Calibri"/>
                <a:cs typeface="Calibri"/>
                <a:sym typeface="Calibri"/>
              </a:rPr>
              <a:t>Technician</a:t>
            </a:r>
            <a:endParaRPr sz="1800" dirty="0"/>
          </a:p>
        </p:txBody>
      </p:sp>
      <p:sp>
        <p:nvSpPr>
          <p:cNvPr id="856" name="Google Shape;856;p24"/>
          <p:cNvSpPr/>
          <p:nvPr/>
        </p:nvSpPr>
        <p:spPr>
          <a:xfrm>
            <a:off x="2887485" y="629934"/>
            <a:ext cx="2634005" cy="1714194"/>
          </a:xfrm>
          <a:prstGeom prst="triangle">
            <a:avLst>
              <a:gd name="adj" fmla="val 50000"/>
            </a:avLst>
          </a:prstGeom>
          <a:solidFill>
            <a:srgbClr val="0000F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Calibri"/>
              <a:buNone/>
            </a:pPr>
            <a:r>
              <a:rPr lang="en-US" sz="5400" b="1" i="0" u="none" strike="noStrike" cap="none">
                <a:solidFill>
                  <a:schemeClr val="lt1"/>
                </a:solidFill>
                <a:latin typeface="Calibri"/>
                <a:ea typeface="Calibri"/>
                <a:cs typeface="Calibri"/>
                <a:sym typeface="Calibri"/>
              </a:rPr>
              <a:t>3</a:t>
            </a:r>
            <a:endParaRPr/>
          </a:p>
        </p:txBody>
      </p:sp>
      <p:sp>
        <p:nvSpPr>
          <p:cNvPr id="857" name="Google Shape;857;p24"/>
          <p:cNvSpPr/>
          <p:nvPr/>
        </p:nvSpPr>
        <p:spPr>
          <a:xfrm>
            <a:off x="2123748" y="2350372"/>
            <a:ext cx="4171053" cy="1030274"/>
          </a:xfrm>
          <a:custGeom>
            <a:avLst/>
            <a:gdLst/>
            <a:ahLst/>
            <a:cxnLst/>
            <a:rect l="l" t="t" r="r" b="b"/>
            <a:pathLst>
              <a:path w="3181350" h="785812" extrusionOk="0">
                <a:moveTo>
                  <a:pt x="2586037" y="0"/>
                </a:moveTo>
                <a:lnTo>
                  <a:pt x="3181350" y="785812"/>
                </a:lnTo>
                <a:lnTo>
                  <a:pt x="0" y="785812"/>
                </a:lnTo>
                <a:lnTo>
                  <a:pt x="585787" y="0"/>
                </a:lnTo>
                <a:lnTo>
                  <a:pt x="2586037"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b="1">
                <a:solidFill>
                  <a:srgbClr val="008000"/>
                </a:solidFill>
                <a:latin typeface="Calibri"/>
                <a:ea typeface="Calibri"/>
                <a:cs typeface="Calibri"/>
                <a:sym typeface="Calibri"/>
              </a:rPr>
              <a:t>2</a:t>
            </a:r>
            <a:endParaRPr/>
          </a:p>
        </p:txBody>
      </p:sp>
      <p:sp>
        <p:nvSpPr>
          <p:cNvPr id="859" name="Google Shape;859;p24"/>
          <p:cNvSpPr/>
          <p:nvPr/>
        </p:nvSpPr>
        <p:spPr>
          <a:xfrm>
            <a:off x="1343025" y="619125"/>
            <a:ext cx="5781675" cy="3790950"/>
          </a:xfrm>
          <a:custGeom>
            <a:avLst/>
            <a:gdLst/>
            <a:ahLst/>
            <a:cxnLst/>
            <a:rect l="l" t="t" r="r" b="b"/>
            <a:pathLst>
              <a:path w="5781675" h="3790950" extrusionOk="0">
                <a:moveTo>
                  <a:pt x="2876550" y="0"/>
                </a:moveTo>
                <a:lnTo>
                  <a:pt x="5781675" y="3790950"/>
                </a:lnTo>
                <a:lnTo>
                  <a:pt x="0" y="3790950"/>
                </a:lnTo>
                <a:lnTo>
                  <a:pt x="2876550" y="0"/>
                </a:lnTo>
                <a:close/>
              </a:path>
            </a:pathLst>
          </a:custGeom>
          <a:noFill/>
          <a:ln w="7620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p:txBody>
      </p:sp>
      <p:sp>
        <p:nvSpPr>
          <p:cNvPr id="860" name="Google Shape;860;p24"/>
          <p:cNvSpPr txBox="1"/>
          <p:nvPr/>
        </p:nvSpPr>
        <p:spPr>
          <a:xfrm>
            <a:off x="1637813" y="4465320"/>
            <a:ext cx="518443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3FFFBB"/>
                </a:solidFill>
                <a:latin typeface="Verdana"/>
                <a:ea typeface="Verdana"/>
                <a:cs typeface="Verdana"/>
                <a:sym typeface="Verdana"/>
              </a:rPr>
              <a:t>Amateur Radio Licenses</a:t>
            </a:r>
            <a:endParaRPr/>
          </a:p>
        </p:txBody>
      </p:sp>
      <p:pic>
        <p:nvPicPr>
          <p:cNvPr id="862" name="Google Shape;862;p24" descr="Related image"/>
          <p:cNvPicPr preferRelativeResize="0"/>
          <p:nvPr/>
        </p:nvPicPr>
        <p:blipFill rotWithShape="1">
          <a:blip r:embed="rId3">
            <a:alphaModFix/>
          </a:blip>
          <a:srcRect/>
          <a:stretch/>
        </p:blipFill>
        <p:spPr>
          <a:xfrm>
            <a:off x="6066473" y="592633"/>
            <a:ext cx="2619375" cy="1743076"/>
          </a:xfrm>
          <a:prstGeom prst="rect">
            <a:avLst/>
          </a:prstGeom>
          <a:noFill/>
          <a:ln>
            <a:noFill/>
          </a:ln>
        </p:spPr>
      </p:pic>
      <p:sp>
        <p:nvSpPr>
          <p:cNvPr id="2" name="TextBox 1">
            <a:extLst>
              <a:ext uri="{FF2B5EF4-FFF2-40B4-BE49-F238E27FC236}">
                <a16:creationId xmlns:a16="http://schemas.microsoft.com/office/drawing/2014/main" id="{6429B35B-2DE4-3ABC-8EF0-CC54EAC7305C}"/>
              </a:ext>
            </a:extLst>
          </p:cNvPr>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447146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txDef>
      <a:spPr bwMode="auto">
        <a:solidFill>
          <a:schemeClr val="bg1"/>
        </a:solidFill>
        <a:ln w="9525">
          <a:noFill/>
          <a:miter lim="800000"/>
          <a:headEnd/>
          <a:tailEnd/>
        </a:ln>
      </a:spPr>
      <a:bodyPr wrap="none">
        <a:spAutoFit/>
      </a:bodyPr>
      <a:lstStyle>
        <a:defPPr>
          <a:defRPr b="1" dirty="0">
            <a:latin typeface="Verdana" pitchFamily="34" charset="0"/>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77721</TotalTime>
  <Words>12899</Words>
  <Application>Microsoft Macintosh PowerPoint</Application>
  <PresentationFormat>On-screen Show (16:9)</PresentationFormat>
  <Paragraphs>2463</Paragraphs>
  <Slides>113</Slides>
  <Notes>113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113</vt:i4>
      </vt:variant>
    </vt:vector>
  </HeadingPairs>
  <TitlesOfParts>
    <vt:vector size="120" baseType="lpstr">
      <vt:lpstr>Arial</vt:lpstr>
      <vt:lpstr>Calibri</vt:lpstr>
      <vt:lpstr>Courier New</vt:lpstr>
      <vt:lpstr>Google Sans</vt:lpstr>
      <vt:lpstr>Times New Roman</vt:lpstr>
      <vt:lpstr>Verdana</vt:lpstr>
      <vt:lpstr>Default Design</vt:lpstr>
      <vt:lpstr>PowerPoint Presentation</vt:lpstr>
      <vt:lpstr>Req. 8a(6).:  Visit a radio installation</vt:lpstr>
      <vt:lpstr>Req. 8a(6).:  Visit a radio installation</vt:lpstr>
      <vt:lpstr>PowerPoint Presentation</vt:lpstr>
      <vt:lpstr>Req. 2a: Introduction to the Electromagnetic Spectrum</vt:lpstr>
      <vt:lpstr>Req. 2a: Introduction to the Electromagnetic Spectrum</vt:lpstr>
      <vt:lpstr>Req. 2a: Introduction to the Electromagnetic Spectrum</vt:lpstr>
      <vt:lpstr>Req. 2a: Introduction to the Electromagnetic Spectrum</vt:lpstr>
      <vt:lpstr>Req. 2a: Introduction to the Electromagnetic Spectrum</vt:lpstr>
      <vt:lpstr>Req. 2a(2).: Electromagnetic Spectrum</vt:lpstr>
      <vt:lpstr>Req. 2a(2).: Electromagnetic Spectrum</vt:lpstr>
      <vt:lpstr>Req. 2a.: Electromagnetic Spectrum</vt:lpstr>
      <vt:lpstr>Req. 2a(1).: Electromagnetic Spectrum</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2a(3).: Radio Services</vt:lpstr>
      <vt:lpstr>Req. 4.:  How Radio Waves Carry Information</vt:lpstr>
      <vt:lpstr>Req. 4.:  How Radio Waves Carry Information</vt:lpstr>
      <vt:lpstr>Req. 4.:  How Radio Waves Carry Information</vt:lpstr>
      <vt:lpstr>Req. 4.:  How Radio Waves Carry Information</vt:lpstr>
      <vt:lpstr>Req. 4a.: How Information is Transmitted -AM &amp; FM</vt:lpstr>
      <vt:lpstr>Req. 4a.: How Information is Transmitted -AM &amp; FM</vt:lpstr>
      <vt:lpstr>Req. 4a.: How Information is Transmitted -AM &amp; FM</vt:lpstr>
      <vt:lpstr>Req. 4a.: How Information is Transmitted -AM &amp; FM</vt:lpstr>
      <vt:lpstr>Req. 4a.: How Information is Transmitted -AM &amp; FM</vt:lpstr>
      <vt:lpstr>Req. 4a.: How Information is Transmitted - SSB</vt:lpstr>
      <vt:lpstr>Req. 4a.: How Information is Transmitted - SSB</vt:lpstr>
      <vt:lpstr>Req. 4a.: CW</vt:lpstr>
      <vt:lpstr>Req. 4a.: CW</vt:lpstr>
      <vt:lpstr>Req. 4a.: CW</vt:lpstr>
      <vt:lpstr>Req. 4a.: CW</vt:lpstr>
      <vt:lpstr>Req. 4a.: CW</vt:lpstr>
      <vt:lpstr>Req. 4a.: CW</vt:lpstr>
      <vt:lpstr>Req. 4a.: CW</vt:lpstr>
      <vt:lpstr>Req. 4a – Information by Radio</vt:lpstr>
      <vt:lpstr>Req. 4a – Information by Radio</vt:lpstr>
      <vt:lpstr>Req. 4a – Information by Radio</vt:lpstr>
      <vt:lpstr>Req. 4b.:  Digital Signals</vt:lpstr>
      <vt:lpstr>American Standard Code for Information Interchange (ASCII)</vt:lpstr>
      <vt:lpstr>PowerPoint Presentation</vt:lpstr>
      <vt:lpstr>Req. 4b.:  Digital Signals</vt:lpstr>
      <vt:lpstr>Req. 4b.:  Digital Signals</vt:lpstr>
      <vt:lpstr>Req. 4b.:  Digital Signals</vt:lpstr>
      <vt:lpstr>Req. 4b.:  Digital Signals</vt:lpstr>
      <vt:lpstr>Req. 4c.: Range versus Encoding Method</vt:lpstr>
      <vt:lpstr>Req. 4d.: Max Data Rate</vt:lpstr>
      <vt:lpstr>Req. 5.a&amp;b.: Block Diagrams</vt:lpstr>
      <vt:lpstr>Req. 5.a&amp;b.: Block Diagrams</vt:lpstr>
      <vt:lpstr>Req. 5.a&amp;b.: Block Diagrams</vt:lpstr>
      <vt:lpstr>Req. 5.a&amp;b.: Block Diagrams</vt:lpstr>
      <vt:lpstr>Req. 5.a&amp;b.: Block Diagrams</vt:lpstr>
      <vt:lpstr>Req. 5.a&amp;b.: Block Diagrams</vt:lpstr>
      <vt:lpstr>Req. 5.a&amp;b.: Block Diagrams</vt:lpstr>
      <vt:lpstr>Req. 5.a&amp;b.:  Schematic Diagrams</vt:lpstr>
      <vt:lpstr>Req. 5.a&amp;b.:  Schematic Diagrams</vt:lpstr>
      <vt:lpstr>Req. 5.a&amp;b.:  Schematic Diagrams</vt:lpstr>
      <vt:lpstr>Req. 5.a&amp;b.:  Schematic Diagrams</vt:lpstr>
      <vt:lpstr>Req. 5.a&amp;b.:  Schematic Diagrams</vt:lpstr>
      <vt:lpstr>Req. 5.c.:  Consumer Devices that Use Radio</vt:lpstr>
      <vt:lpstr>PowerPoint Presentation</vt:lpstr>
      <vt:lpstr>Req. 5d.: NOAA Weather Radio (NWR) </vt:lpstr>
      <vt:lpstr>Req. 5d.: NOAA Weather Radio (NWR) </vt:lpstr>
      <vt:lpstr>PowerPoint Presentation</vt:lpstr>
      <vt:lpstr>Req. 5e.: RFID</vt:lpstr>
      <vt:lpstr>Req. 7a.: Cell Phones</vt:lpstr>
      <vt:lpstr>Req. 7a.: Cell Phones</vt:lpstr>
      <vt:lpstr>Req. 7a.: Cell Phones</vt:lpstr>
      <vt:lpstr>Req. 7a.: Cell Phones</vt:lpstr>
      <vt:lpstr>Req. 7d.: Cell Phone System Limitations in Disasters</vt:lpstr>
      <vt:lpstr>Req. 7d.: Cell Phone System Limitations in Disasters</vt:lpstr>
      <vt:lpstr>Req 7a.: Cell Phone Generations</vt:lpstr>
      <vt:lpstr>Req 4c.: Digital Data Range </vt:lpstr>
      <vt:lpstr>Req. 7b &amp; 7c.: Cell Phone System Information</vt:lpstr>
      <vt:lpstr>Req. 7c.: Cell Phone System Information</vt:lpstr>
      <vt:lpstr>Req. 7e.: Wireless Charging</vt:lpstr>
      <vt:lpstr>Req. 7e.: Wireless Charging</vt:lpstr>
      <vt:lpstr>Req. 8a(1).: Amateur Radio Service</vt:lpstr>
      <vt:lpstr>Req. 8a.(1): Amateur Radio Service</vt:lpstr>
      <vt:lpstr>Req. 8a.(1): Amateur Radio Service</vt:lpstr>
      <vt:lpstr>Req. 8a.(1): Amateur Radio Service</vt:lpstr>
      <vt:lpstr>Req. 8a.(1):  Amateur Radio Service</vt:lpstr>
      <vt:lpstr>Req. 8a.(1):  Amateur Radio Fun!</vt:lpstr>
      <vt:lpstr>Req. 8a.(1):  Amateur Radio Fun!</vt:lpstr>
      <vt:lpstr>Req. 8a.(1):  Amateur Radio Fun!</vt:lpstr>
      <vt:lpstr>Req. 8a.(1):  Amateur Radio Fun!</vt:lpstr>
      <vt:lpstr>Req. 8a.(1):  Amateur Radio Fun!</vt:lpstr>
      <vt:lpstr>Req. 8a.(1):  Amateur Radio Fun!</vt:lpstr>
      <vt:lpstr>Req. 8a(2).:  Amateur Radio License Differences</vt:lpstr>
      <vt:lpstr>Req. 8a(2).:  Amateur Radio License Differences</vt:lpstr>
      <vt:lpstr>Req. 8a(2).:  Amateur Radio License Differences</vt:lpstr>
      <vt:lpstr>Req. 8a(2).:  Amateur Radio License Differences</vt:lpstr>
      <vt:lpstr>Req. 8a(2).:  Amateur Radio License Differences</vt:lpstr>
      <vt:lpstr>Req. 8a.(5):  Types of Equipment</vt:lpstr>
      <vt:lpstr>Req. 8a.(5):  Types of Equipment</vt:lpstr>
      <vt:lpstr>Req. 8a.(5):  Types of Equipment</vt:lpstr>
      <vt:lpstr>Req. 8a.(5):  Types of Equipment</vt:lpstr>
      <vt:lpstr>Req. 8a.(5):  Types of Equipment</vt:lpstr>
      <vt:lpstr>Req. 8a(4).:  Emergency Calls</vt:lpstr>
      <vt:lpstr>Req. 8a(4).:  Emergency Calls</vt:lpstr>
      <vt:lpstr>Req. 8a(4).:  Emergency Calls</vt:lpstr>
      <vt:lpstr>Req. 8a(4).:  Emergency Calls</vt:lpstr>
      <vt:lpstr>Req 9a.: Technical Radio Careers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Radio Merit Badge</dc:subject>
  <dc:creator>Ron Wood Editor</dc:creator>
  <cp:lastModifiedBy>Jason Zeibel</cp:lastModifiedBy>
  <cp:revision>858</cp:revision>
  <cp:lastPrinted>2017-07-11T23:32:54Z</cp:lastPrinted>
  <dcterms:created xsi:type="dcterms:W3CDTF">2002-05-01T00:47:11Z</dcterms:created>
  <dcterms:modified xsi:type="dcterms:W3CDTF">2026-08-23T16:06:47Z</dcterms:modified>
</cp:coreProperties>
</file>