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5"/>
  </p:notesMasterIdLst>
  <p:handoutMasterIdLst>
    <p:handoutMasterId r:id="rId106"/>
  </p:handoutMasterIdLst>
  <p:sldIdLst>
    <p:sldId id="305" r:id="rId2"/>
    <p:sldId id="306" r:id="rId3"/>
    <p:sldId id="294" r:id="rId4"/>
    <p:sldId id="384" r:id="rId5"/>
    <p:sldId id="385" r:id="rId6"/>
    <p:sldId id="445" r:id="rId7"/>
    <p:sldId id="444" r:id="rId8"/>
    <p:sldId id="296" r:id="rId9"/>
    <p:sldId id="386" r:id="rId10"/>
    <p:sldId id="295" r:id="rId11"/>
    <p:sldId id="297" r:id="rId12"/>
    <p:sldId id="387" r:id="rId13"/>
    <p:sldId id="388" r:id="rId14"/>
    <p:sldId id="389" r:id="rId15"/>
    <p:sldId id="390" r:id="rId16"/>
    <p:sldId id="298" r:id="rId17"/>
    <p:sldId id="391" r:id="rId18"/>
    <p:sldId id="392" r:id="rId19"/>
    <p:sldId id="299" r:id="rId20"/>
    <p:sldId id="393" r:id="rId21"/>
    <p:sldId id="300" r:id="rId22"/>
    <p:sldId id="394" r:id="rId23"/>
    <p:sldId id="302" r:id="rId24"/>
    <p:sldId id="395" r:id="rId25"/>
    <p:sldId id="396" r:id="rId26"/>
    <p:sldId id="301" r:id="rId27"/>
    <p:sldId id="397" r:id="rId28"/>
    <p:sldId id="398" r:id="rId29"/>
    <p:sldId id="303" r:id="rId30"/>
    <p:sldId id="400" r:id="rId31"/>
    <p:sldId id="399" r:id="rId32"/>
    <p:sldId id="307" r:id="rId33"/>
    <p:sldId id="401" r:id="rId34"/>
    <p:sldId id="402" r:id="rId35"/>
    <p:sldId id="308" r:id="rId36"/>
    <p:sldId id="403" r:id="rId37"/>
    <p:sldId id="309" r:id="rId38"/>
    <p:sldId id="310" r:id="rId39"/>
    <p:sldId id="405" r:id="rId40"/>
    <p:sldId id="404" r:id="rId41"/>
    <p:sldId id="311" r:id="rId42"/>
    <p:sldId id="312" r:id="rId43"/>
    <p:sldId id="313" r:id="rId44"/>
    <p:sldId id="370" r:id="rId45"/>
    <p:sldId id="383" r:id="rId46"/>
    <p:sldId id="407" r:id="rId47"/>
    <p:sldId id="315" r:id="rId48"/>
    <p:sldId id="406" r:id="rId49"/>
    <p:sldId id="316" r:id="rId50"/>
    <p:sldId id="317" r:id="rId51"/>
    <p:sldId id="447" r:id="rId52"/>
    <p:sldId id="448" r:id="rId53"/>
    <p:sldId id="408" r:id="rId54"/>
    <p:sldId id="318" r:id="rId55"/>
    <p:sldId id="371" r:id="rId56"/>
    <p:sldId id="451" r:id="rId57"/>
    <p:sldId id="452" r:id="rId58"/>
    <p:sldId id="409" r:id="rId59"/>
    <p:sldId id="449" r:id="rId60"/>
    <p:sldId id="453" r:id="rId61"/>
    <p:sldId id="454" r:id="rId62"/>
    <p:sldId id="372" r:id="rId63"/>
    <p:sldId id="411" r:id="rId64"/>
    <p:sldId id="410" r:id="rId65"/>
    <p:sldId id="412" r:id="rId66"/>
    <p:sldId id="413" r:id="rId67"/>
    <p:sldId id="416" r:id="rId68"/>
    <p:sldId id="415" r:id="rId69"/>
    <p:sldId id="373" r:id="rId70"/>
    <p:sldId id="423" r:id="rId71"/>
    <p:sldId id="424" r:id="rId72"/>
    <p:sldId id="422" r:id="rId73"/>
    <p:sldId id="426" r:id="rId74"/>
    <p:sldId id="425" r:id="rId75"/>
    <p:sldId id="429" r:id="rId76"/>
    <p:sldId id="417" r:id="rId77"/>
    <p:sldId id="374" r:id="rId78"/>
    <p:sldId id="375" r:id="rId79"/>
    <p:sldId id="428" r:id="rId80"/>
    <p:sldId id="427" r:id="rId81"/>
    <p:sldId id="432" r:id="rId82"/>
    <p:sldId id="430" r:id="rId83"/>
    <p:sldId id="434" r:id="rId84"/>
    <p:sldId id="433" r:id="rId85"/>
    <p:sldId id="376" r:id="rId86"/>
    <p:sldId id="418" r:id="rId87"/>
    <p:sldId id="377" r:id="rId88"/>
    <p:sldId id="440" r:id="rId89"/>
    <p:sldId id="439" r:id="rId90"/>
    <p:sldId id="435" r:id="rId91"/>
    <p:sldId id="438" r:id="rId92"/>
    <p:sldId id="437" r:id="rId93"/>
    <p:sldId id="436" r:id="rId94"/>
    <p:sldId id="443" r:id="rId95"/>
    <p:sldId id="379" r:id="rId96"/>
    <p:sldId id="442" r:id="rId97"/>
    <p:sldId id="441" r:id="rId98"/>
    <p:sldId id="380" r:id="rId99"/>
    <p:sldId id="419" r:id="rId100"/>
    <p:sldId id="420" r:id="rId101"/>
    <p:sldId id="381" r:id="rId102"/>
    <p:sldId id="382" r:id="rId103"/>
    <p:sldId id="366" r:id="rId104"/>
  </p:sldIdLst>
  <p:sldSz cx="9144000" cy="5143500" type="screen16x9"/>
  <p:notesSz cx="7315200" cy="9601200"/>
  <p:defaultTex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621">
          <p15:clr>
            <a:srgbClr val="A4A3A4"/>
          </p15:clr>
        </p15:guide>
        <p15:guide id="2" orient="horz" pos="1045">
          <p15:clr>
            <a:srgbClr val="A4A3A4"/>
          </p15:clr>
        </p15:guide>
        <p15:guide id="4" pos="5568">
          <p15:clr>
            <a:srgbClr val="A4A3A4"/>
          </p15:clr>
        </p15:guide>
        <p15:guide id="5" orient="horz" pos="3036" userDrawn="1">
          <p15:clr>
            <a:srgbClr val="A4A3A4"/>
          </p15:clr>
        </p15:guide>
        <p15:guide id="6" pos="4634">
          <p15:clr>
            <a:srgbClr val="A4A3A4"/>
          </p15:clr>
        </p15:guide>
        <p15:guide id="7" pos="1519">
          <p15:clr>
            <a:srgbClr val="A4A3A4"/>
          </p15:clr>
        </p15:guide>
        <p15:guide id="8" pos="5454">
          <p15:clr>
            <a:srgbClr val="A4A3A4"/>
          </p15:clr>
        </p15:guide>
      </p15:sldGuideLst>
    </p:ext>
    <p:ext uri="{2D200454-40CA-4A62-9FC3-DE9A4176ACB9}">
      <p15:notesGuideLst xmlns:p15="http://schemas.microsoft.com/office/powerpoint/2012/main">
        <p15:guide id="1" orient="horz" pos="865">
          <p15:clr>
            <a:srgbClr val="A4A3A4"/>
          </p15:clr>
        </p15:guide>
        <p15:guide id="2" pos="2211">
          <p15:clr>
            <a:srgbClr val="A4A3A4"/>
          </p15:clr>
        </p15:guide>
        <p15:guide id="3" orient="horz" pos="892">
          <p15:clr>
            <a:srgbClr val="A4A3A4"/>
          </p15:clr>
        </p15:guide>
        <p15:guide id="4" pos="230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FF"/>
    <a:srgbClr val="F2F2F2"/>
    <a:srgbClr val="66FF33"/>
    <a:srgbClr val="00007A"/>
    <a:srgbClr val="000099"/>
    <a:srgbClr val="000000"/>
    <a:srgbClr val="FFFF00"/>
    <a:srgbClr val="CC00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4" autoAdjust="0"/>
    <p:restoredTop sz="68372" autoAdjust="0"/>
  </p:normalViewPr>
  <p:slideViewPr>
    <p:cSldViewPr snapToGrid="0" showGuides="1">
      <p:cViewPr varScale="1">
        <p:scale>
          <a:sx n="82" d="100"/>
          <a:sy n="82" d="100"/>
        </p:scale>
        <p:origin x="1248" y="84"/>
      </p:cViewPr>
      <p:guideLst>
        <p:guide orient="horz" pos="1621"/>
        <p:guide orient="horz" pos="1045"/>
        <p:guide pos="5568"/>
        <p:guide orient="horz" pos="3036"/>
        <p:guide pos="4634"/>
        <p:guide pos="1519"/>
        <p:guide pos="5454"/>
      </p:guideLst>
    </p:cSldViewPr>
  </p:slideViewPr>
  <p:outlineViewPr>
    <p:cViewPr>
      <p:scale>
        <a:sx n="33" d="100"/>
        <a:sy n="33" d="100"/>
      </p:scale>
      <p:origin x="0" y="810"/>
    </p:cViewPr>
  </p:outlineViewPr>
  <p:notesTextViewPr>
    <p:cViewPr>
      <p:scale>
        <a:sx n="3" d="2"/>
        <a:sy n="3" d="2"/>
      </p:scale>
      <p:origin x="0" y="0"/>
    </p:cViewPr>
  </p:notesTextViewPr>
  <p:sorterViewPr>
    <p:cViewPr>
      <p:scale>
        <a:sx n="100" d="100"/>
        <a:sy n="100" d="100"/>
      </p:scale>
      <p:origin x="0" y="-624"/>
    </p:cViewPr>
  </p:sorterViewPr>
  <p:notesViewPr>
    <p:cSldViewPr snapToGrid="0" showGuides="1">
      <p:cViewPr varScale="1">
        <p:scale>
          <a:sx n="83" d="100"/>
          <a:sy n="83" d="100"/>
        </p:scale>
        <p:origin x="3816" y="60"/>
      </p:cViewPr>
      <p:guideLst>
        <p:guide orient="horz" pos="865"/>
        <p:guide pos="2211"/>
        <p:guide orient="horz" pos="892"/>
        <p:guide pos="230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r>
              <a:rPr lang="en-US"/>
              <a:t>Radio Merit Badge Requirement 1</a:t>
            </a:r>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a:defRPr sz="1200"/>
            </a:lvl1pPr>
          </a:lstStyle>
          <a:p>
            <a:fld id="{CE29C537-F0AD-4A4D-A5D0-63D63F8E3776}" type="datetimeFigureOut">
              <a:rPr lang="en-US" smtClean="0"/>
              <a:t>8/28/2023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r>
              <a:rPr lang="en-US"/>
              <a:t>WA7URV</a:t>
            </a:r>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a:defRPr sz="1200"/>
            </a:lvl1pPr>
          </a:lstStyle>
          <a:p>
            <a:fld id="{D2335E6B-C1BE-44C8-91A6-E8D9375EF07A}" type="slidenum">
              <a:rPr lang="en-US" smtClean="0"/>
              <a:t>‹#›</a:t>
            </a:fld>
            <a:endParaRPr lang="en-US"/>
          </a:p>
        </p:txBody>
      </p:sp>
    </p:spTree>
    <p:extLst>
      <p:ext uri="{BB962C8B-B14F-4D97-AF65-F5344CB8AC3E}">
        <p14:creationId xmlns:p14="http://schemas.microsoft.com/office/powerpoint/2010/main" val="99627654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499575" y="3524343"/>
            <a:ext cx="6316051" cy="5456290"/>
          </a:xfrm>
          <a:prstGeom prst="rect">
            <a:avLst/>
          </a:prstGeom>
        </p:spPr>
        <p:txBody>
          <a:bodyPr vert="horz" lIns="96656" tIns="48328" rIns="96656" bIns="4832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049223"/>
            <a:ext cx="3169920" cy="480060"/>
          </a:xfrm>
          <a:prstGeom prst="rect">
            <a:avLst/>
          </a:prstGeom>
        </p:spPr>
        <p:txBody>
          <a:bodyPr vert="horz" lIns="96656" tIns="48328" rIns="96656" bIns="48328" rtlCol="0" anchor="b"/>
          <a:lstStyle>
            <a:lvl1pPr algn="l">
              <a:defRPr sz="1000">
                <a:latin typeface="+mn-lt"/>
              </a:defRPr>
            </a:lvl1pPr>
          </a:lstStyle>
          <a:p>
            <a:r>
              <a:rPr lang="en-US" dirty="0"/>
              <a:t>WA7URV</a:t>
            </a:r>
          </a:p>
        </p:txBody>
      </p:sp>
      <p:sp>
        <p:nvSpPr>
          <p:cNvPr id="7" name="Slide Number Placeholder 6"/>
          <p:cNvSpPr>
            <a:spLocks noGrp="1"/>
          </p:cNvSpPr>
          <p:nvPr>
            <p:ph type="sldNum" sz="quarter" idx="5"/>
          </p:nvPr>
        </p:nvSpPr>
        <p:spPr>
          <a:xfrm>
            <a:off x="6079095" y="9119474"/>
            <a:ext cx="928691" cy="480060"/>
          </a:xfrm>
          <a:prstGeom prst="rect">
            <a:avLst/>
          </a:prstGeom>
        </p:spPr>
        <p:txBody>
          <a:bodyPr vert="horz" lIns="96656" tIns="48328" rIns="96656" bIns="48328" rtlCol="0" anchor="b"/>
          <a:lstStyle>
            <a:lvl1pPr algn="r">
              <a:defRPr sz="2100" b="1">
                <a:latin typeface="+mn-lt"/>
              </a:defRPr>
            </a:lvl1pPr>
          </a:lstStyle>
          <a:p>
            <a:fld id="{608D77B8-0EE1-497B-AF73-5464954F0A34}" type="slidenum">
              <a:rPr lang="en-US" smtClean="0"/>
              <a:pPr/>
              <a:t>‹#›</a:t>
            </a:fld>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56" tIns="48328" rIns="96656" bIns="48328" rtlCol="0"/>
          <a:lstStyle>
            <a:lvl1pPr algn="r">
              <a:defRPr sz="1200" b="1">
                <a:latin typeface="+mn-lt"/>
              </a:defRPr>
            </a:lvl1pPr>
          </a:lstStyle>
          <a:p>
            <a:fld id="{7BFF4773-0B99-47E6-A42C-7D0274C0DF15}" type="datetimeFigureOut">
              <a:rPr lang="en-US" smtClean="0"/>
              <a:pPr/>
              <a:t>8/28/2023</a:t>
            </a:fld>
            <a:endParaRPr lang="en-US" dirty="0"/>
          </a:p>
        </p:txBody>
      </p:sp>
      <p:sp>
        <p:nvSpPr>
          <p:cNvPr id="8" name="Slide Image Placeholder 7"/>
          <p:cNvSpPr>
            <a:spLocks noGrp="1" noRot="1" noChangeAspect="1"/>
          </p:cNvSpPr>
          <p:nvPr>
            <p:ph type="sldImg" idx="2"/>
          </p:nvPr>
        </p:nvSpPr>
        <p:spPr>
          <a:xfrm>
            <a:off x="1246188" y="579438"/>
            <a:ext cx="4818062" cy="2709862"/>
          </a:xfrm>
          <a:prstGeom prst="rect">
            <a:avLst/>
          </a:prstGeom>
          <a:noFill/>
          <a:ln w="12700">
            <a:solidFill>
              <a:prstClr val="black"/>
            </a:solidFill>
          </a:ln>
        </p:spPr>
        <p:txBody>
          <a:bodyPr vert="horz" lIns="96656" tIns="48328" rIns="96656" bIns="48328" rtlCol="0" anchor="ctr"/>
          <a:lstStyle/>
          <a:p>
            <a:endParaRPr lang="en-US"/>
          </a:p>
        </p:txBody>
      </p:sp>
      <p:sp>
        <p:nvSpPr>
          <p:cNvPr id="10" name="Header Placeholder 9"/>
          <p:cNvSpPr>
            <a:spLocks noGrp="1"/>
          </p:cNvSpPr>
          <p:nvPr>
            <p:ph type="hdr" sz="quarter"/>
          </p:nvPr>
        </p:nvSpPr>
        <p:spPr>
          <a:xfrm>
            <a:off x="0" y="1"/>
            <a:ext cx="3657600" cy="480060"/>
          </a:xfrm>
          <a:prstGeom prst="rect">
            <a:avLst/>
          </a:prstGeom>
        </p:spPr>
        <p:txBody>
          <a:bodyPr vert="horz" lIns="96656" tIns="48328" rIns="96656" bIns="48328" rtlCol="0"/>
          <a:lstStyle>
            <a:lvl1pPr algn="l">
              <a:defRPr sz="1200" b="1">
                <a:latin typeface="+mn-lt"/>
              </a:defRPr>
            </a:lvl1pPr>
          </a:lstStyle>
          <a:p>
            <a:r>
              <a:rPr lang="en-US" dirty="0"/>
              <a:t>Radio Merit Badge Requirement 1</a:t>
            </a:r>
          </a:p>
        </p:txBody>
      </p:sp>
      <p:sp>
        <p:nvSpPr>
          <p:cNvPr id="9" name="Slide Number Placeholder 6"/>
          <p:cNvSpPr txBox="1">
            <a:spLocks/>
          </p:cNvSpPr>
          <p:nvPr/>
        </p:nvSpPr>
        <p:spPr>
          <a:xfrm>
            <a:off x="6326021" y="1627131"/>
            <a:ext cx="687643" cy="480060"/>
          </a:xfrm>
          <a:prstGeom prst="rect">
            <a:avLst/>
          </a:prstGeom>
        </p:spPr>
        <p:txBody>
          <a:bodyPr vert="horz" lIns="96656" tIns="48328" rIns="96656" bIns="48328" rtlCol="0" anchor="b"/>
          <a:lstStyle>
            <a:defPPr>
              <a:defRPr lang="en-US"/>
            </a:defPPr>
            <a:lvl1pPr algn="r" rtl="0" eaLnBrk="0" fontAlgn="base" hangingPunct="0">
              <a:spcBef>
                <a:spcPct val="0"/>
              </a:spcBef>
              <a:spcAft>
                <a:spcPct val="0"/>
              </a:spcAft>
              <a:defRPr sz="2000" b="1" kern="1200">
                <a:solidFill>
                  <a:schemeClr val="tx1"/>
                </a:solidFill>
                <a:latin typeface="+mn-lt"/>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fld id="{608D77B8-0EE1-497B-AF73-5464954F0A34}" type="slidenum">
              <a:rPr lang="en-US" smtClean="0"/>
              <a:pPr/>
              <a:t>‹#›</a:t>
            </a:fld>
            <a:endParaRPr lang="en-US"/>
          </a:p>
        </p:txBody>
      </p:sp>
    </p:spTree>
    <p:extLst>
      <p:ext uri="{BB962C8B-B14F-4D97-AF65-F5344CB8AC3E}">
        <p14:creationId xmlns:p14="http://schemas.microsoft.com/office/powerpoint/2010/main" val="870584726"/>
      </p:ext>
    </p:extLst>
  </p:cSld>
  <p:clrMap bg1="lt1" tx1="dk1" bg2="lt2" tx2="dk2" accent1="accent1" accent2="accent2" accent3="accent3" accent4="accent4" accent5="accent5" accent6="accent6" hlink="hlink" folHlink="folHlink"/>
  <p:hf/>
  <p:notesStyle>
    <a:lvl1pPr marL="0" algn="l" defTabSz="732617" rtl="0" eaLnBrk="1" latinLnBrk="0" hangingPunct="1">
      <a:spcAft>
        <a:spcPts val="600"/>
      </a:spcAft>
      <a:defRPr sz="1600" kern="1200">
        <a:solidFill>
          <a:schemeClr val="tx1"/>
        </a:solidFill>
        <a:latin typeface="+mn-lt"/>
        <a:ea typeface="+mn-ea"/>
        <a:cs typeface="+mn-cs"/>
      </a:defRPr>
    </a:lvl1pPr>
    <a:lvl2pPr marL="366309" algn="l" defTabSz="732617" rtl="0" eaLnBrk="1" latinLnBrk="0" hangingPunct="1">
      <a:spcAft>
        <a:spcPts val="600"/>
      </a:spcAft>
      <a:defRPr sz="1600" kern="1200">
        <a:solidFill>
          <a:schemeClr val="tx1"/>
        </a:solidFill>
        <a:latin typeface="+mn-lt"/>
        <a:ea typeface="+mn-ea"/>
        <a:cs typeface="+mn-cs"/>
      </a:defRPr>
    </a:lvl2pPr>
    <a:lvl3pPr marL="732617" algn="l" defTabSz="732617" rtl="0" eaLnBrk="1" latinLnBrk="0" hangingPunct="1">
      <a:spcAft>
        <a:spcPts val="600"/>
      </a:spcAft>
      <a:defRPr sz="1600" kern="1200">
        <a:solidFill>
          <a:schemeClr val="tx1"/>
        </a:solidFill>
        <a:latin typeface="+mn-lt"/>
        <a:ea typeface="+mn-ea"/>
        <a:cs typeface="+mn-cs"/>
      </a:defRPr>
    </a:lvl3pPr>
    <a:lvl4pPr marL="1098926" algn="l" defTabSz="732617" rtl="0" eaLnBrk="1" latinLnBrk="0" hangingPunct="1">
      <a:spcAft>
        <a:spcPts val="600"/>
      </a:spcAft>
      <a:defRPr sz="1600" kern="1200">
        <a:solidFill>
          <a:schemeClr val="tx1"/>
        </a:solidFill>
        <a:latin typeface="+mn-lt"/>
        <a:ea typeface="+mn-ea"/>
        <a:cs typeface="+mn-cs"/>
      </a:defRPr>
    </a:lvl4pPr>
    <a:lvl5pPr marL="1465235" algn="l" defTabSz="732617" rtl="0" eaLnBrk="1" latinLnBrk="0" hangingPunct="1">
      <a:spcAft>
        <a:spcPts val="600"/>
      </a:spcAft>
      <a:defRPr sz="1600" kern="1200">
        <a:solidFill>
          <a:schemeClr val="tx1"/>
        </a:solidFill>
        <a:latin typeface="+mn-lt"/>
        <a:ea typeface="+mn-ea"/>
        <a:cs typeface="+mn-cs"/>
      </a:defRPr>
    </a:lvl5pPr>
    <a:lvl6pPr marL="1831543" algn="l" defTabSz="732617" rtl="0" eaLnBrk="1" latinLnBrk="0" hangingPunct="1">
      <a:defRPr sz="1000" kern="1200">
        <a:solidFill>
          <a:schemeClr val="tx1"/>
        </a:solidFill>
        <a:latin typeface="+mn-lt"/>
        <a:ea typeface="+mn-ea"/>
        <a:cs typeface="+mn-cs"/>
      </a:defRPr>
    </a:lvl6pPr>
    <a:lvl7pPr marL="2197852" algn="l" defTabSz="732617" rtl="0" eaLnBrk="1" latinLnBrk="0" hangingPunct="1">
      <a:defRPr sz="1000" kern="1200">
        <a:solidFill>
          <a:schemeClr val="tx1"/>
        </a:solidFill>
        <a:latin typeface="+mn-lt"/>
        <a:ea typeface="+mn-ea"/>
        <a:cs typeface="+mn-cs"/>
      </a:defRPr>
    </a:lvl7pPr>
    <a:lvl8pPr marL="2564160" algn="l" defTabSz="732617" rtl="0" eaLnBrk="1" latinLnBrk="0" hangingPunct="1">
      <a:defRPr sz="1000" kern="1200">
        <a:solidFill>
          <a:schemeClr val="tx1"/>
        </a:solidFill>
        <a:latin typeface="+mn-lt"/>
        <a:ea typeface="+mn-ea"/>
        <a:cs typeface="+mn-cs"/>
      </a:defRPr>
    </a:lvl8pPr>
    <a:lvl9pPr marL="2930469" algn="l" defTabSz="73261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tabLst>
                <a:tab pos="5975515" algn="r"/>
              </a:tabLst>
            </a:pPr>
            <a:r>
              <a:rPr lang="en-US" sz="1900" b="1" u="sng" dirty="0"/>
              <a:t>Cover Slide w/3 minutes instructor intro	00:00</a:t>
            </a:r>
          </a:p>
          <a:p>
            <a:r>
              <a:rPr lang="en-US" sz="1200" b="1" dirty="0"/>
              <a:t>[1]  </a:t>
            </a:r>
            <a:r>
              <a:rPr lang="en-US" sz="1200" dirty="0"/>
              <a:t>Instructors:</a:t>
            </a:r>
          </a:p>
          <a:p>
            <a:r>
              <a:rPr lang="en-US" sz="1900" dirty="0"/>
              <a:t>&gt; Introduce self</a:t>
            </a:r>
          </a:p>
          <a:p>
            <a:pPr lvl="1"/>
            <a:r>
              <a:rPr lang="en-US" sz="1900" dirty="0"/>
              <a:t>Name, call, years licensed</a:t>
            </a:r>
          </a:p>
          <a:p>
            <a:pPr lvl="1"/>
            <a:r>
              <a:rPr lang="en-US" sz="1900" dirty="0"/>
              <a:t>Ham radio interests</a:t>
            </a:r>
          </a:p>
          <a:p>
            <a:r>
              <a:rPr lang="en-US" sz="1900" dirty="0"/>
              <a:t>&gt; Describe how this course will work</a:t>
            </a:r>
          </a:p>
          <a:p>
            <a:pPr lvl="1"/>
            <a:r>
              <a:rPr lang="en-US" sz="1900" dirty="0"/>
              <a:t>90 minute class</a:t>
            </a:r>
          </a:p>
          <a:p>
            <a:pPr lvl="1"/>
            <a:r>
              <a:rPr lang="en-US" sz="1900" dirty="0"/>
              <a:t>Station visit/operations</a:t>
            </a:r>
          </a:p>
          <a:p>
            <a:pPr lvl="1"/>
            <a:r>
              <a:rPr lang="en-US" sz="1900" dirty="0"/>
              <a:t>Less than a 120 minute class</a:t>
            </a:r>
          </a:p>
          <a:p>
            <a:r>
              <a:rPr lang="en-US" sz="1900" dirty="0"/>
              <a:t>&gt; Hand out and describe how notes forms are to be used</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a:t>
            </a:fld>
            <a:endParaRPr lang="en-US" dirty="0"/>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Cover Slide </a:t>
            </a:r>
          </a:p>
        </p:txBody>
      </p:sp>
    </p:spTree>
    <p:extLst>
      <p:ext uri="{BB962C8B-B14F-4D97-AF65-F5344CB8AC3E}">
        <p14:creationId xmlns:p14="http://schemas.microsoft.com/office/powerpoint/2010/main" val="181805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a:t>One minute for this slide	</a:t>
            </a:r>
            <a:r>
              <a:rPr lang="en-US" sz="2900" b="1" u="sng" dirty="0" smtClean="0"/>
              <a:t>13:00</a:t>
            </a:r>
            <a:endParaRPr lang="en-US" sz="2900" b="1" u="sng" dirty="0"/>
          </a:p>
          <a:p>
            <a:r>
              <a:rPr lang="en-US" sz="1900" b="1" dirty="0"/>
              <a:t>[2]  </a:t>
            </a:r>
            <a:r>
              <a:rPr lang="en-US" sz="1900" dirty="0"/>
              <a:t>Broadcast radio used to be a major entertainment source before the Internet.  Today there are still many good music radio stations, but there are a huge number of talk radio stations such as ESPN.</a:t>
            </a:r>
          </a:p>
          <a:p>
            <a:r>
              <a:rPr lang="en-US" sz="1900" dirty="0"/>
              <a:t>Usually, a broadcast radio station has one or more studios like this one, with large “boards” (the equipment with all the buttons and knobs) and of course, computers.</a:t>
            </a:r>
          </a:p>
          <a:p>
            <a:r>
              <a:rPr lang="en-US" sz="1900" dirty="0"/>
              <a:t>[</a:t>
            </a:r>
            <a:r>
              <a:rPr lang="en-US" sz="1900" b="1" dirty="0"/>
              <a:t>1]   </a:t>
            </a:r>
            <a:r>
              <a:rPr lang="en-US" sz="1900" dirty="0"/>
              <a:t>Broadcast stations also use large antenna towers like this one, to make sure their signal can reach as many of their intended audience as possible.  When there is a hill or small mountain nearby a populated area, you’ll see one or more of these!</a:t>
            </a:r>
            <a:endParaRPr lang="en-US" sz="1900" b="1" dirty="0"/>
          </a:p>
          <a:p>
            <a:pPr>
              <a:tabLst>
                <a:tab pos="5975515" algn="r"/>
              </a:tabLst>
            </a:pPr>
            <a:r>
              <a:rPr lang="en-US" sz="2900" b="1" u="sng" dirty="0">
                <a:solidFill>
                  <a:prstClr val="black"/>
                </a:solidFill>
              </a:rPr>
              <a:t>SLIDE END	</a:t>
            </a:r>
          </a:p>
          <a:p>
            <a:endParaRPr lang="en-US" sz="19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10</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1.a.</a:t>
            </a:r>
          </a:p>
        </p:txBody>
      </p:sp>
    </p:spTree>
    <p:extLst>
      <p:ext uri="{BB962C8B-B14F-4D97-AF65-F5344CB8AC3E}">
        <p14:creationId xmlns:p14="http://schemas.microsoft.com/office/powerpoint/2010/main" val="18180570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9: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19: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682" b="1" u="sng" dirty="0" smtClean="0"/>
              <a:t>1 </a:t>
            </a:r>
            <a:r>
              <a:rPr lang="en-US" sz="2682" b="1" u="sng" dirty="0"/>
              <a:t>minutes for this slide	</a:t>
            </a:r>
            <a:r>
              <a:rPr lang="en-US" sz="2682" b="1" u="sng" dirty="0" smtClean="0"/>
              <a:t>85:00</a:t>
            </a:r>
            <a:endParaRPr dirty="0"/>
          </a:p>
          <a:p>
            <a:pPr marL="0" lvl="0" indent="0" algn="l" rtl="0">
              <a:lnSpc>
                <a:spcPct val="80000"/>
              </a:lnSpc>
              <a:spcBef>
                <a:spcPts val="600"/>
              </a:spcBef>
              <a:spcAft>
                <a:spcPts val="0"/>
              </a:spcAft>
              <a:buNone/>
            </a:pPr>
            <a:r>
              <a:rPr lang="en-US" sz="1757" b="1" dirty="0" smtClean="0"/>
              <a:t>[</a:t>
            </a:r>
            <a:r>
              <a:rPr lang="en-US" sz="1757" b="1" dirty="0"/>
              <a:t>2]</a:t>
            </a:r>
            <a:r>
              <a:rPr lang="en-US" sz="1757" dirty="0"/>
              <a:t>  If you short the positive (red) terminals on this high current ham radio power supply with the negative (black) ground terminals, you’ll get the same result as that from a battery and can severely injure yourself and damage the supply beyond repair, let alone the expense associated with buying a new power supply!</a:t>
            </a:r>
            <a:endParaRPr dirty="0"/>
          </a:p>
          <a:p>
            <a:pPr marL="0" lvl="0" indent="0" algn="l" rtl="0">
              <a:lnSpc>
                <a:spcPct val="80000"/>
              </a:lnSpc>
              <a:spcBef>
                <a:spcPts val="600"/>
              </a:spcBef>
              <a:spcAft>
                <a:spcPts val="0"/>
              </a:spcAft>
              <a:buNone/>
            </a:pPr>
            <a:r>
              <a:rPr lang="en-US" sz="1757" b="1" dirty="0"/>
              <a:t>[1]  </a:t>
            </a:r>
            <a:r>
              <a:rPr lang="en-US" sz="1757" dirty="0"/>
              <a:t>Carefully observe the polarity of these terminals.  It’s pretty universal that “red” means “positive” and “black” means “negative.”  If you ever encounter a supply that isn’t set up with these colors, have second thoughts on whether you should use it!</a:t>
            </a:r>
            <a:endParaRPr dirty="0"/>
          </a:p>
          <a:p>
            <a:pPr marL="0" lvl="0" indent="0" algn="l" rtl="0">
              <a:lnSpc>
                <a:spcPct val="80000"/>
              </a:lnSpc>
              <a:spcBef>
                <a:spcPts val="600"/>
              </a:spcBef>
              <a:spcAft>
                <a:spcPts val="0"/>
              </a:spcAft>
              <a:buNone/>
            </a:pPr>
            <a:r>
              <a:rPr lang="en-US" sz="2682" b="1" u="sng" dirty="0">
                <a:solidFill>
                  <a:srgbClr val="000000"/>
                </a:solidFill>
              </a:rPr>
              <a:t>SLIDE END	</a:t>
            </a:r>
            <a:endParaRPr dirty="0"/>
          </a:p>
        </p:txBody>
      </p:sp>
      <p:sp>
        <p:nvSpPr>
          <p:cNvPr id="694" name="Google Shape;694;p19: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95" name="Google Shape;695;p19: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100</a:t>
            </a:fld>
            <a:endParaRPr sz="2100" b="1" i="0" u="none" strike="noStrike" cap="none">
              <a:solidFill>
                <a:srgbClr val="000000"/>
              </a:solidFill>
              <a:latin typeface="Calibri"/>
              <a:ea typeface="Calibri"/>
              <a:cs typeface="Calibri"/>
              <a:sym typeface="Calibri"/>
            </a:endParaRPr>
          </a:p>
        </p:txBody>
      </p:sp>
      <p:sp>
        <p:nvSpPr>
          <p:cNvPr id="696" name="Google Shape;696;p19: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97" name="Google Shape;697;p19: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7128053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None/>
            </a:pPr>
            <a:r>
              <a:rPr lang="en-US" sz="2500" b="1" u="sng" dirty="0" smtClean="0"/>
              <a:t>2 </a:t>
            </a:r>
            <a:r>
              <a:rPr lang="en-US" sz="2500" b="1" u="sng" dirty="0"/>
              <a:t>minutes for this slide	</a:t>
            </a:r>
            <a:r>
              <a:rPr lang="en-US" sz="2500" b="1" u="sng" dirty="0" smtClean="0"/>
              <a:t>86:00                     </a:t>
            </a:r>
            <a:endParaRPr dirty="0"/>
          </a:p>
          <a:p>
            <a:pPr marL="0" lvl="0" indent="0" algn="l" rtl="0">
              <a:spcBef>
                <a:spcPts val="600"/>
              </a:spcBef>
              <a:spcAft>
                <a:spcPts val="0"/>
              </a:spcAft>
              <a:buNone/>
            </a:pPr>
            <a:r>
              <a:rPr lang="en-US" b="1" i="0" dirty="0"/>
              <a:t>[</a:t>
            </a:r>
            <a:r>
              <a:rPr lang="en-US" b="1" i="0" dirty="0" smtClean="0"/>
              <a:t>1] </a:t>
            </a:r>
            <a:r>
              <a:rPr lang="en-US" b="0" i="0" dirty="0"/>
              <a:t>After this, </a:t>
            </a:r>
            <a:r>
              <a:rPr lang="en-US" b="0" dirty="0"/>
              <a:t>you’re about to </a:t>
            </a:r>
            <a:r>
              <a:rPr lang="en-US" dirty="0"/>
              <a:t>head on over to our radio station to get your time in making a contact.  But first, let’s give you some pointers on how to have fun while you’re doing it!</a:t>
            </a:r>
            <a:endParaRPr dirty="0"/>
          </a:p>
          <a:p>
            <a:pPr marL="0" lvl="0" indent="0" algn="l" rtl="0">
              <a:spcBef>
                <a:spcPts val="600"/>
              </a:spcBef>
              <a:spcAft>
                <a:spcPts val="0"/>
              </a:spcAft>
              <a:buNone/>
            </a:pPr>
            <a:r>
              <a:rPr lang="en-US" dirty="0" smtClean="0"/>
              <a:t>&lt;</a:t>
            </a:r>
            <a:r>
              <a:rPr lang="en-US" dirty="0"/>
              <a:t>Instructor:  use slide graphics as your talking points&gt;</a:t>
            </a:r>
            <a:endParaRPr dirty="0"/>
          </a:p>
          <a:p>
            <a:pPr marL="0" lvl="0" indent="0" algn="l" rtl="0">
              <a:spcBef>
                <a:spcPts val="600"/>
              </a:spcBef>
              <a:spcAft>
                <a:spcPts val="0"/>
              </a:spcAft>
              <a:buNone/>
            </a:pPr>
            <a:endParaRPr dirty="0"/>
          </a:p>
          <a:p>
            <a:pPr marL="0" lvl="0" indent="0" algn="l" rtl="0">
              <a:spcBef>
                <a:spcPts val="600"/>
              </a:spcBef>
              <a:spcAft>
                <a:spcPts val="0"/>
              </a:spcAft>
              <a:buNone/>
            </a:pPr>
            <a:r>
              <a:rPr lang="en-US" sz="2500" b="1" u="sng" dirty="0">
                <a:solidFill>
                  <a:srgbClr val="000000"/>
                </a:solidFill>
              </a:rPr>
              <a:t>SLIDE END                                                         	</a:t>
            </a:r>
            <a:endParaRPr dirty="0"/>
          </a:p>
        </p:txBody>
      </p:sp>
      <p:sp>
        <p:nvSpPr>
          <p:cNvPr id="44" name="Google Shape;44;p2: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WA7URV</a:t>
            </a:r>
            <a:endParaRPr/>
          </a:p>
        </p:txBody>
      </p:sp>
      <p:sp>
        <p:nvSpPr>
          <p:cNvPr id="45" name="Google Shape;45;p2: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101</a:t>
            </a:fld>
            <a:endParaRPr/>
          </a:p>
        </p:txBody>
      </p:sp>
      <p:sp>
        <p:nvSpPr>
          <p:cNvPr id="46" name="Google Shape;46;p2: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r>
              <a:rPr lang="en-US"/>
              <a:t>7/29/2021</a:t>
            </a:r>
            <a:endParaRPr/>
          </a:p>
        </p:txBody>
      </p:sp>
      <p:sp>
        <p:nvSpPr>
          <p:cNvPr id="47" name="Google Shape;47;p2: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Radio Merit Badge Requirement 9.a.(6)</a:t>
            </a:r>
            <a:endParaRPr/>
          </a:p>
        </p:txBody>
      </p:sp>
    </p:spTree>
    <p:extLst>
      <p:ext uri="{BB962C8B-B14F-4D97-AF65-F5344CB8AC3E}">
        <p14:creationId xmlns:p14="http://schemas.microsoft.com/office/powerpoint/2010/main" val="32018837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500" b="1" u="sng" dirty="0" smtClean="0"/>
              <a:t>1 minute for this slide							86:00                     </a:t>
            </a:r>
            <a:endParaRPr lang="en-US" dirty="0" smtClean="0"/>
          </a:p>
          <a:p>
            <a:pPr marL="0" lvl="0" indent="0" algn="l" rtl="0">
              <a:spcBef>
                <a:spcPts val="600"/>
              </a:spcBef>
              <a:spcAft>
                <a:spcPts val="0"/>
              </a:spcAft>
              <a:buNone/>
            </a:pPr>
            <a:r>
              <a:rPr lang="en-US" b="1" i="0" dirty="0" smtClean="0"/>
              <a:t>[1] </a:t>
            </a:r>
            <a:r>
              <a:rPr lang="en-US" b="0" i="0" dirty="0" smtClean="0"/>
              <a:t>Here is an example of a QSL</a:t>
            </a:r>
            <a:r>
              <a:rPr lang="en-US" b="0" i="0" baseline="0" dirty="0" smtClean="0"/>
              <a:t> card!  Note that it has a bunch of useful “Q” Signals on it, as well as places to log critical information about a contact with another radio user.  Be sure to ask your radio helper about it!</a:t>
            </a:r>
            <a:endParaRPr lang="en-US" dirty="0" smtClean="0"/>
          </a:p>
          <a:p>
            <a:pPr marL="0" lvl="0" indent="0" algn="l" rtl="0">
              <a:spcBef>
                <a:spcPts val="600"/>
              </a:spcBef>
              <a:spcAft>
                <a:spcPts val="0"/>
              </a:spcAft>
              <a:buNone/>
            </a:pPr>
            <a:endParaRPr lang="en-US" dirty="0" smtClean="0"/>
          </a:p>
          <a:p>
            <a:pPr marL="0" lvl="0" indent="0" algn="l" rtl="0">
              <a:spcBef>
                <a:spcPts val="600"/>
              </a:spcBef>
              <a:spcAft>
                <a:spcPts val="0"/>
              </a:spcAft>
              <a:buNone/>
            </a:pPr>
            <a:r>
              <a:rPr lang="en-US" sz="2500" b="1" u="sng" dirty="0" smtClean="0">
                <a:solidFill>
                  <a:srgbClr val="000000"/>
                </a:solidFill>
              </a:rPr>
              <a:t>SLIDE END</a:t>
            </a:r>
            <a:endParaRPr lang="en-US" dirty="0" smtClean="0"/>
          </a:p>
          <a:p>
            <a:endParaRPr lang="en-US" dirty="0"/>
          </a:p>
        </p:txBody>
      </p:sp>
      <p:sp>
        <p:nvSpPr>
          <p:cNvPr id="4" name="Footer Placeholder 3"/>
          <p:cNvSpPr>
            <a:spLocks noGrp="1"/>
          </p:cNvSpPr>
          <p:nvPr>
            <p:ph type="ftr" sz="quarter" idx="4"/>
          </p:nvPr>
        </p:nvSpPr>
        <p:spPr/>
        <p:txBody>
          <a:bodyPr/>
          <a:lstStyle/>
          <a:p>
            <a:r>
              <a:rPr lang="en-US"/>
              <a:t>WA7URV</a:t>
            </a:r>
            <a:endParaRPr lang="en-US" dirty="0"/>
          </a:p>
        </p:txBody>
      </p:sp>
      <p:sp>
        <p:nvSpPr>
          <p:cNvPr id="5" name="Slide Number Placeholder 4"/>
          <p:cNvSpPr>
            <a:spLocks noGrp="1"/>
          </p:cNvSpPr>
          <p:nvPr>
            <p:ph type="sldNum" sz="quarter" idx="5"/>
          </p:nvPr>
        </p:nvSpPr>
        <p:spPr/>
        <p:txBody>
          <a:bodyPr/>
          <a:lstStyle/>
          <a:p>
            <a:fld id="{608D77B8-0EE1-497B-AF73-5464954F0A34}" type="slidenum">
              <a:rPr lang="en-US" smtClean="0"/>
              <a:pPr/>
              <a:t>102</a:t>
            </a:fld>
            <a:endParaRPr lang="en-US"/>
          </a:p>
        </p:txBody>
      </p:sp>
      <p:sp>
        <p:nvSpPr>
          <p:cNvPr id="6" name="Date Placeholder 5"/>
          <p:cNvSpPr>
            <a:spLocks noGrp="1"/>
          </p:cNvSpPr>
          <p:nvPr>
            <p:ph type="dt" idx="1"/>
          </p:nvPr>
        </p:nvSpPr>
        <p:spPr/>
        <p:txBody>
          <a:bodyPr/>
          <a:lstStyle/>
          <a:p>
            <a:fld id="{C4929EC8-95BF-4937-B217-D65001AFFC57}" type="datetime1">
              <a:rPr lang="en-US" smtClean="0"/>
              <a:t>8/28/2023</a:t>
            </a:fld>
            <a:endParaRPr lang="en-US" dirty="0"/>
          </a:p>
        </p:txBody>
      </p:sp>
      <p:sp>
        <p:nvSpPr>
          <p:cNvPr id="7" name="Header Placeholder 6"/>
          <p:cNvSpPr>
            <a:spLocks noGrp="1"/>
          </p:cNvSpPr>
          <p:nvPr>
            <p:ph type="hdr" sz="quarter"/>
          </p:nvPr>
        </p:nvSpPr>
        <p:spPr/>
        <p:txBody>
          <a:bodyPr/>
          <a:lstStyle/>
          <a:p>
            <a:r>
              <a:rPr lang="en-US"/>
              <a:t>Radio Merit Badge Requirement 1</a:t>
            </a:r>
            <a:endParaRPr lang="en-US" dirty="0"/>
          </a:p>
        </p:txBody>
      </p:sp>
    </p:spTree>
    <p:extLst>
      <p:ext uri="{BB962C8B-B14F-4D97-AF65-F5344CB8AC3E}">
        <p14:creationId xmlns:p14="http://schemas.microsoft.com/office/powerpoint/2010/main" val="6402237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tabLst>
                <a:tab pos="5975515" algn="r"/>
              </a:tabLst>
            </a:pPr>
            <a:r>
              <a:rPr lang="en-US" sz="2500" b="1" dirty="0" smtClean="0"/>
              <a:t>87:00</a:t>
            </a:r>
            <a:endParaRPr lang="en-US" sz="2500" b="1"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103</a:t>
            </a:fld>
            <a:endParaRPr lang="en-US" dirty="0"/>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Cover Slide </a:t>
            </a:r>
          </a:p>
        </p:txBody>
      </p:sp>
    </p:spTree>
    <p:extLst>
      <p:ext uri="{BB962C8B-B14F-4D97-AF65-F5344CB8AC3E}">
        <p14:creationId xmlns:p14="http://schemas.microsoft.com/office/powerpoint/2010/main" val="1818057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a:t>1</a:t>
            </a:r>
            <a:r>
              <a:rPr lang="en-US" sz="2900" b="1" u="sng" dirty="0" smtClean="0"/>
              <a:t> minute </a:t>
            </a:r>
            <a:r>
              <a:rPr lang="en-US" sz="2900" b="1" u="sng" dirty="0"/>
              <a:t>for this slide	</a:t>
            </a:r>
            <a:r>
              <a:rPr lang="en-US" sz="2900" b="1" u="sng" dirty="0" smtClean="0"/>
              <a:t>14:00</a:t>
            </a:r>
            <a:endParaRPr lang="en-US" sz="2900" b="1" u="sng" dirty="0"/>
          </a:p>
          <a:p>
            <a:r>
              <a:rPr lang="en-US" sz="1900" b="1" dirty="0" smtClean="0"/>
              <a:t>[1]  </a:t>
            </a:r>
            <a:r>
              <a:rPr lang="en-US" sz="1900" dirty="0"/>
              <a:t>Radio as a hobby is very popular.</a:t>
            </a:r>
          </a:p>
          <a:p>
            <a:r>
              <a:rPr lang="en-US" sz="1900" dirty="0"/>
              <a:t>Probably the single biggest group of hobby radio people is with ham radio operators</a:t>
            </a:r>
          </a:p>
          <a:p>
            <a:r>
              <a:rPr lang="en-US" sz="1900" dirty="0"/>
              <a:t>There is no minimum age; every one of you in this class could get an amateur radio license.</a:t>
            </a:r>
          </a:p>
          <a:p>
            <a:pPr>
              <a:tabLst>
                <a:tab pos="5975515" algn="r"/>
              </a:tabLst>
            </a:pPr>
            <a:r>
              <a:rPr lang="en-US" sz="2900" b="1" u="sng" dirty="0" smtClean="0">
                <a:solidFill>
                  <a:prstClr val="black"/>
                </a:solidFill>
              </a:rPr>
              <a:t>SLIDE </a:t>
            </a:r>
            <a:r>
              <a:rPr lang="en-US" sz="2900" b="1" u="sng" dirty="0">
                <a:solidFill>
                  <a:prstClr val="black"/>
                </a:solidFill>
              </a:rPr>
              <a:t>END	</a:t>
            </a:r>
            <a:endParaRPr lang="en-US" sz="12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11</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1.a.</a:t>
            </a:r>
          </a:p>
        </p:txBody>
      </p:sp>
    </p:spTree>
    <p:extLst>
      <p:ext uri="{BB962C8B-B14F-4D97-AF65-F5344CB8AC3E}">
        <p14:creationId xmlns:p14="http://schemas.microsoft.com/office/powerpoint/2010/main" val="1818057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smtClean="0"/>
              <a:t>1 minute </a:t>
            </a:r>
            <a:r>
              <a:rPr lang="en-US" sz="2900" b="1" u="sng" dirty="0"/>
              <a:t>for this </a:t>
            </a:r>
            <a:r>
              <a:rPr lang="en-US" sz="2900" b="1" u="sng" dirty="0" smtClean="0"/>
              <a:t>slide and next two</a:t>
            </a:r>
            <a:r>
              <a:rPr lang="en-US" sz="2900" b="1" u="sng" dirty="0"/>
              <a:t>	</a:t>
            </a:r>
            <a:r>
              <a:rPr lang="en-US" sz="2900" b="1" u="sng" dirty="0" smtClean="0"/>
              <a:t>15:00</a:t>
            </a:r>
            <a:endParaRPr lang="en-US" sz="2900" b="1" u="sng" dirty="0"/>
          </a:p>
          <a:p>
            <a:r>
              <a:rPr lang="en-US" sz="1900" b="1" dirty="0" smtClean="0"/>
              <a:t>[1] </a:t>
            </a:r>
            <a:r>
              <a:rPr lang="en-US" sz="1900" dirty="0"/>
              <a:t>Another type of hobby radio is Radio Control of cars, boats and airplanes.</a:t>
            </a:r>
          </a:p>
          <a:p>
            <a:pPr>
              <a:tabLst>
                <a:tab pos="5975515" algn="r"/>
              </a:tabLst>
            </a:pPr>
            <a:r>
              <a:rPr lang="en-US" sz="2900" b="1" u="sng" dirty="0" smtClean="0">
                <a:solidFill>
                  <a:prstClr val="black"/>
                </a:solidFill>
              </a:rPr>
              <a:t>SLIDE </a:t>
            </a:r>
            <a:r>
              <a:rPr lang="en-US" sz="2900" b="1" u="sng" dirty="0">
                <a:solidFill>
                  <a:prstClr val="black"/>
                </a:solidFill>
              </a:rPr>
              <a:t>END	</a:t>
            </a:r>
            <a:endParaRPr lang="en-US" sz="12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12</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1.a.</a:t>
            </a:r>
          </a:p>
        </p:txBody>
      </p:sp>
    </p:spTree>
    <p:extLst>
      <p:ext uri="{BB962C8B-B14F-4D97-AF65-F5344CB8AC3E}">
        <p14:creationId xmlns:p14="http://schemas.microsoft.com/office/powerpoint/2010/main" val="70023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smtClean="0"/>
              <a:t>1 minute for this slide and next one</a:t>
            </a:r>
            <a:r>
              <a:rPr lang="en-US" sz="2900" b="1" u="sng" dirty="0"/>
              <a:t>	</a:t>
            </a:r>
            <a:r>
              <a:rPr lang="en-US" sz="2900" b="1" u="sng" dirty="0" smtClean="0"/>
              <a:t>15:00</a:t>
            </a:r>
            <a:endParaRPr lang="en-US" sz="2900" b="1" u="sng" dirty="0"/>
          </a:p>
          <a:p>
            <a:r>
              <a:rPr lang="en-US" sz="1900" b="1" dirty="0" smtClean="0"/>
              <a:t>[1] </a:t>
            </a:r>
            <a:r>
              <a:rPr lang="en-US" sz="1900" dirty="0"/>
              <a:t>These days, drones are becoming a very popular radio controlled device</a:t>
            </a:r>
          </a:p>
          <a:p>
            <a:pPr>
              <a:tabLst>
                <a:tab pos="5975515" algn="r"/>
              </a:tabLst>
            </a:pPr>
            <a:r>
              <a:rPr lang="en-US" sz="2900" b="1" u="sng" dirty="0" smtClean="0">
                <a:solidFill>
                  <a:prstClr val="black"/>
                </a:solidFill>
              </a:rPr>
              <a:t>SLIDE </a:t>
            </a:r>
            <a:r>
              <a:rPr lang="en-US" sz="2900" b="1" u="sng" dirty="0">
                <a:solidFill>
                  <a:prstClr val="black"/>
                </a:solidFill>
              </a:rPr>
              <a:t>END	</a:t>
            </a:r>
            <a:endParaRPr lang="en-US" sz="12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13</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1.a.</a:t>
            </a:r>
          </a:p>
        </p:txBody>
      </p:sp>
    </p:spTree>
    <p:extLst>
      <p:ext uri="{BB962C8B-B14F-4D97-AF65-F5344CB8AC3E}">
        <p14:creationId xmlns:p14="http://schemas.microsoft.com/office/powerpoint/2010/main" val="4283749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smtClean="0"/>
              <a:t>1 minute for this slide and last two</a:t>
            </a:r>
            <a:r>
              <a:rPr lang="en-US" sz="2900" b="1" u="sng" dirty="0"/>
              <a:t>	</a:t>
            </a:r>
            <a:r>
              <a:rPr lang="en-US" sz="2900" b="1" u="sng" dirty="0" smtClean="0"/>
              <a:t>15:00</a:t>
            </a:r>
            <a:endParaRPr lang="en-US" sz="2900" b="1" u="sng" dirty="0"/>
          </a:p>
          <a:p>
            <a:r>
              <a:rPr lang="en-US" sz="1900" b="1" dirty="0" smtClean="0"/>
              <a:t>[1] </a:t>
            </a:r>
            <a:r>
              <a:rPr lang="en-US" sz="1900" dirty="0"/>
              <a:t>Citizens Band radio is used by many truckers.</a:t>
            </a:r>
          </a:p>
          <a:p>
            <a:pPr>
              <a:tabLst>
                <a:tab pos="5975515" algn="r"/>
              </a:tabLst>
            </a:pPr>
            <a:r>
              <a:rPr lang="en-US" sz="2900" b="1" u="sng" dirty="0" smtClean="0">
                <a:solidFill>
                  <a:prstClr val="black"/>
                </a:solidFill>
              </a:rPr>
              <a:t>SLIDE </a:t>
            </a:r>
            <a:r>
              <a:rPr lang="en-US" sz="2900" b="1" u="sng" dirty="0">
                <a:solidFill>
                  <a:prstClr val="black"/>
                </a:solidFill>
              </a:rPr>
              <a:t>END	</a:t>
            </a:r>
            <a:endParaRPr lang="en-US" sz="12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14</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1.a.</a:t>
            </a:r>
          </a:p>
        </p:txBody>
      </p:sp>
    </p:spTree>
    <p:extLst>
      <p:ext uri="{BB962C8B-B14F-4D97-AF65-F5344CB8AC3E}">
        <p14:creationId xmlns:p14="http://schemas.microsoft.com/office/powerpoint/2010/main" val="3022469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smtClean="0"/>
              <a:t>1 minute </a:t>
            </a:r>
            <a:r>
              <a:rPr lang="en-US" sz="2900" b="1" u="sng" dirty="0"/>
              <a:t>for this slide	</a:t>
            </a:r>
            <a:r>
              <a:rPr lang="en-US" sz="2900" b="1" u="sng" dirty="0" smtClean="0"/>
              <a:t>16:00</a:t>
            </a:r>
            <a:endParaRPr lang="en-US" sz="2900" b="1" u="sng" dirty="0"/>
          </a:p>
          <a:p>
            <a:r>
              <a:rPr lang="en-US" sz="1900" b="1" dirty="0" smtClean="0"/>
              <a:t>[</a:t>
            </a:r>
            <a:r>
              <a:rPr lang="en-US" sz="1900" b="1" dirty="0"/>
              <a:t>1] </a:t>
            </a:r>
            <a:r>
              <a:rPr lang="en-US" sz="1900" dirty="0"/>
              <a:t>Many like to use Family Radio Service (FRS) radios when they need to communicate wirelessly such as during hunting.</a:t>
            </a:r>
          </a:p>
          <a:p>
            <a:pPr>
              <a:tabLst>
                <a:tab pos="5975515" algn="r"/>
              </a:tabLst>
            </a:pPr>
            <a:r>
              <a:rPr lang="en-US" sz="2900" b="1" u="sng" dirty="0">
                <a:solidFill>
                  <a:prstClr val="black"/>
                </a:solidFill>
              </a:rPr>
              <a:t>SLIDE END	</a:t>
            </a:r>
            <a:endParaRPr lang="en-US" sz="12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15</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1.a.</a:t>
            </a:r>
          </a:p>
        </p:txBody>
      </p:sp>
    </p:spTree>
    <p:extLst>
      <p:ext uri="{BB962C8B-B14F-4D97-AF65-F5344CB8AC3E}">
        <p14:creationId xmlns:p14="http://schemas.microsoft.com/office/powerpoint/2010/main" val="555772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tabLst>
                <a:tab pos="5975515" algn="r"/>
              </a:tabLst>
            </a:pPr>
            <a:r>
              <a:rPr lang="en-US" sz="3700" b="1" u="sng" dirty="0"/>
              <a:t>1 minute for this slide	</a:t>
            </a:r>
            <a:r>
              <a:rPr lang="en-US" sz="3700" b="1" u="sng" dirty="0" smtClean="0"/>
              <a:t>17:00</a:t>
            </a:r>
            <a:endParaRPr lang="en-US" sz="3700" b="1" u="sng" dirty="0"/>
          </a:p>
          <a:p>
            <a:r>
              <a:rPr lang="en-US" sz="2500" b="1" dirty="0" smtClean="0"/>
              <a:t>[1] </a:t>
            </a:r>
            <a:r>
              <a:rPr lang="en-US" sz="2500" dirty="0"/>
              <a:t>Broadcasting is one-way communication.</a:t>
            </a:r>
          </a:p>
          <a:p>
            <a:r>
              <a:rPr lang="en-US" sz="2500" dirty="0"/>
              <a:t>Usually you can spot a broadcasting antenna; it’s very tall and such antennas are usually located near large population areas.</a:t>
            </a:r>
          </a:p>
          <a:p>
            <a:r>
              <a:rPr lang="en-US" sz="2500" dirty="0"/>
              <a:t>Everyone can listen-in on their radio to the programming.  </a:t>
            </a:r>
          </a:p>
          <a:p>
            <a:r>
              <a:rPr lang="en-US" sz="2500" dirty="0"/>
              <a:t>Broadcasting is usually operated as a business, where advertisers pay to have their products/services advertised over the air waves.</a:t>
            </a:r>
          </a:p>
          <a:p>
            <a:r>
              <a:rPr lang="en-US" sz="2500" dirty="0"/>
              <a:t>Two-Way Communication is just that; it’s NOT one-way broadcasting; there are always two (or more) involved</a:t>
            </a:r>
          </a:p>
          <a:p>
            <a:pPr>
              <a:tabLst>
                <a:tab pos="5975515" algn="r"/>
              </a:tabLst>
            </a:pPr>
            <a:r>
              <a:rPr lang="en-US" sz="3700" b="1" u="sng" dirty="0" smtClean="0">
                <a:solidFill>
                  <a:prstClr val="black"/>
                </a:solidFill>
              </a:rPr>
              <a:t>SLIDE </a:t>
            </a:r>
            <a:r>
              <a:rPr lang="en-US" sz="3700" b="1" u="sng" dirty="0">
                <a:solidFill>
                  <a:prstClr val="black"/>
                </a:solidFill>
              </a:rPr>
              <a:t>END	</a:t>
            </a:r>
            <a:endParaRPr lang="en-US" sz="25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16</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1.b.</a:t>
            </a:r>
          </a:p>
        </p:txBody>
      </p:sp>
    </p:spTree>
    <p:extLst>
      <p:ext uri="{BB962C8B-B14F-4D97-AF65-F5344CB8AC3E}">
        <p14:creationId xmlns:p14="http://schemas.microsoft.com/office/powerpoint/2010/main" val="1818057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3700" b="1" u="sng" dirty="0"/>
              <a:t>1 minute for this slide	</a:t>
            </a:r>
            <a:r>
              <a:rPr lang="en-US" sz="3700" b="1" u="sng" dirty="0" smtClean="0"/>
              <a:t>18:00</a:t>
            </a:r>
            <a:endParaRPr lang="en-US" sz="3700" b="1" u="sng" dirty="0"/>
          </a:p>
          <a:p>
            <a:r>
              <a:rPr lang="en-US" sz="2500" b="1" dirty="0" smtClean="0"/>
              <a:t>[1]</a:t>
            </a:r>
            <a:r>
              <a:rPr lang="en-US" sz="2500" dirty="0" smtClean="0"/>
              <a:t>  </a:t>
            </a:r>
            <a:r>
              <a:rPr lang="en-US" sz="2500" dirty="0"/>
              <a:t>Businesses use two-way communication to be more efficient.</a:t>
            </a:r>
          </a:p>
          <a:p>
            <a:pPr>
              <a:tabLst>
                <a:tab pos="5975515" algn="r"/>
              </a:tabLst>
            </a:pPr>
            <a:r>
              <a:rPr lang="en-US" sz="3700" b="1" u="sng" dirty="0" smtClean="0">
                <a:solidFill>
                  <a:prstClr val="black"/>
                </a:solidFill>
              </a:rPr>
              <a:t>SLIDE </a:t>
            </a:r>
            <a:r>
              <a:rPr lang="en-US" sz="3700" b="1" u="sng" dirty="0">
                <a:solidFill>
                  <a:prstClr val="black"/>
                </a:solidFill>
              </a:rPr>
              <a:t>END	</a:t>
            </a:r>
            <a:endParaRPr lang="en-US" sz="25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17</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1.b.</a:t>
            </a:r>
          </a:p>
        </p:txBody>
      </p:sp>
    </p:spTree>
    <p:extLst>
      <p:ext uri="{BB962C8B-B14F-4D97-AF65-F5344CB8AC3E}">
        <p14:creationId xmlns:p14="http://schemas.microsoft.com/office/powerpoint/2010/main" val="417335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3700" b="1" u="sng" dirty="0"/>
              <a:t>1 minute for this slide	</a:t>
            </a:r>
            <a:r>
              <a:rPr lang="en-US" sz="3700" b="1" u="sng" dirty="0" smtClean="0"/>
              <a:t>19:00</a:t>
            </a:r>
            <a:endParaRPr lang="en-US" sz="3700" b="1" u="sng" dirty="0"/>
          </a:p>
          <a:p>
            <a:r>
              <a:rPr lang="en-US" sz="2500" b="1" dirty="0" smtClean="0"/>
              <a:t>[</a:t>
            </a:r>
            <a:r>
              <a:rPr lang="en-US" sz="2500" b="1" dirty="0"/>
              <a:t>1]  </a:t>
            </a:r>
            <a:r>
              <a:rPr lang="en-US" sz="2500" dirty="0"/>
              <a:t>Ham radio operators use two-way communication in emergencies, when experimenting with equipment and antennas, and mostly for fun! </a:t>
            </a:r>
          </a:p>
          <a:p>
            <a:pPr>
              <a:tabLst>
                <a:tab pos="5975515" algn="r"/>
              </a:tabLst>
            </a:pPr>
            <a:r>
              <a:rPr lang="en-US" sz="3700" b="1" u="sng" dirty="0">
                <a:solidFill>
                  <a:prstClr val="black"/>
                </a:solidFill>
              </a:rPr>
              <a:t>SLIDE END	</a:t>
            </a:r>
            <a:endParaRPr lang="en-US" sz="25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18</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1.b.</a:t>
            </a:r>
          </a:p>
        </p:txBody>
      </p:sp>
    </p:spTree>
    <p:extLst>
      <p:ext uri="{BB962C8B-B14F-4D97-AF65-F5344CB8AC3E}">
        <p14:creationId xmlns:p14="http://schemas.microsoft.com/office/powerpoint/2010/main" val="1762800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smtClean="0">
                <a:ea typeface="Verdana" pitchFamily="34" charset="0"/>
                <a:cs typeface="Verdana" pitchFamily="34" charset="0"/>
              </a:rPr>
              <a:t>0 minutes </a:t>
            </a:r>
            <a:r>
              <a:rPr lang="en-US" sz="2900" b="1" u="sng" dirty="0">
                <a:ea typeface="Verdana" pitchFamily="34" charset="0"/>
                <a:cs typeface="Verdana" pitchFamily="34" charset="0"/>
              </a:rPr>
              <a:t>for this slide	</a:t>
            </a:r>
            <a:r>
              <a:rPr lang="en-US" sz="2900" b="1" u="sng" dirty="0" smtClean="0">
                <a:ea typeface="Verdana" pitchFamily="34" charset="0"/>
                <a:cs typeface="Verdana" pitchFamily="34" charset="0"/>
              </a:rPr>
              <a:t>20:00</a:t>
            </a:r>
            <a:endParaRPr lang="en-US" sz="2900" b="1" u="sng" dirty="0">
              <a:ea typeface="Verdana" pitchFamily="34" charset="0"/>
              <a:cs typeface="Verdana" pitchFamily="34" charset="0"/>
            </a:endParaRPr>
          </a:p>
          <a:p>
            <a:r>
              <a:rPr lang="en-US" sz="1900" b="1" dirty="0" smtClean="0">
                <a:ea typeface="Verdana" pitchFamily="34" charset="0"/>
                <a:cs typeface="Verdana" pitchFamily="34" charset="0"/>
              </a:rPr>
              <a:t>[1] </a:t>
            </a:r>
            <a:r>
              <a:rPr lang="en-US" sz="1900" dirty="0">
                <a:ea typeface="Verdana" pitchFamily="34" charset="0"/>
                <a:cs typeface="Verdana" pitchFamily="34" charset="0"/>
              </a:rPr>
              <a:t>Call signs are a unique identification for a licensed radio station.  </a:t>
            </a:r>
          </a:p>
          <a:p>
            <a:pPr>
              <a:tabLst>
                <a:tab pos="5975515" algn="r"/>
              </a:tabLst>
            </a:pPr>
            <a:r>
              <a:rPr lang="en-US" sz="2900" b="1" u="sng" dirty="0" smtClean="0">
                <a:solidFill>
                  <a:prstClr val="black"/>
                </a:solidFill>
              </a:rPr>
              <a:t>SLIDE </a:t>
            </a:r>
            <a:r>
              <a:rPr lang="en-US" sz="2900" b="1" u="sng" dirty="0">
                <a:solidFill>
                  <a:prstClr val="black"/>
                </a:solidFill>
              </a:rPr>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19</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1.c.</a:t>
            </a:r>
          </a:p>
        </p:txBody>
      </p:sp>
    </p:spTree>
    <p:extLst>
      <p:ext uri="{BB962C8B-B14F-4D97-AF65-F5344CB8AC3E}">
        <p14:creationId xmlns:p14="http://schemas.microsoft.com/office/powerpoint/2010/main" val="1818057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tabLst>
                <a:tab pos="5975515" algn="r"/>
              </a:tabLst>
            </a:pPr>
            <a:r>
              <a:rPr lang="en-US" sz="2500" b="1" u="sng" dirty="0"/>
              <a:t>2 minutes for this slide	03:00</a:t>
            </a:r>
          </a:p>
          <a:p>
            <a:r>
              <a:rPr lang="en-US" b="1" dirty="0"/>
              <a:t>[7]  </a:t>
            </a:r>
            <a:r>
              <a:rPr lang="en-US" b="1" dirty="0">
                <a:solidFill>
                  <a:srgbClr val="FF0000"/>
                </a:solidFill>
              </a:rPr>
              <a:t>Ask: </a:t>
            </a:r>
            <a:r>
              <a:rPr lang="en-US" dirty="0"/>
              <a:t>Have you ever looked closely at the Radio Merit Badge itself?</a:t>
            </a:r>
          </a:p>
          <a:p>
            <a:r>
              <a:rPr lang="en-US" dirty="0"/>
              <a:t>There are strange little markings around the top of the merit badge, above the “lightning bolts”</a:t>
            </a:r>
          </a:p>
          <a:p>
            <a:r>
              <a:rPr lang="en-US" b="1" dirty="0"/>
              <a:t>[6]  </a:t>
            </a:r>
            <a:r>
              <a:rPr lang="en-US" dirty="0"/>
              <a:t>The first little group is a dash followed by three dots.  </a:t>
            </a:r>
          </a:p>
          <a:p>
            <a:r>
              <a:rPr lang="en-US" b="1" dirty="0"/>
              <a:t>[5] </a:t>
            </a:r>
            <a:r>
              <a:rPr lang="en-US" dirty="0"/>
              <a:t> In Morse Code, that’s the letter “B”</a:t>
            </a:r>
          </a:p>
          <a:p>
            <a:r>
              <a:rPr lang="en-US" b="1" dirty="0"/>
              <a:t>[4]  </a:t>
            </a:r>
            <a:r>
              <a:rPr lang="en-US" dirty="0"/>
              <a:t>The second group is three dots</a:t>
            </a:r>
          </a:p>
          <a:p>
            <a:r>
              <a:rPr lang="en-US" b="1" dirty="0"/>
              <a:t>[3]  </a:t>
            </a:r>
            <a:r>
              <a:rPr lang="en-US" dirty="0"/>
              <a:t>The letter “S”</a:t>
            </a:r>
          </a:p>
          <a:p>
            <a:r>
              <a:rPr lang="en-US" b="1" dirty="0"/>
              <a:t>[2]</a:t>
            </a:r>
            <a:r>
              <a:rPr lang="en-US" dirty="0"/>
              <a:t>  Can you guess what the third is?  </a:t>
            </a:r>
          </a:p>
          <a:p>
            <a:r>
              <a:rPr lang="en-US" b="1" dirty="0"/>
              <a:t>[1]  </a:t>
            </a:r>
            <a:r>
              <a:rPr lang="en-US" dirty="0"/>
              <a:t>A dot and a dash for the letter “A”</a:t>
            </a:r>
          </a:p>
          <a:p>
            <a:r>
              <a:rPr lang="en-US" dirty="0"/>
              <a:t>“BSA”</a:t>
            </a:r>
          </a:p>
          <a:p>
            <a:r>
              <a:rPr lang="en-US" dirty="0"/>
              <a:t>Morse Code was the first kind of message sent by man using radio waves.</a:t>
            </a:r>
          </a:p>
          <a:p>
            <a:pPr>
              <a:tabLst>
                <a:tab pos="5975515" algn="r"/>
              </a:tabLst>
            </a:pPr>
            <a:r>
              <a:rPr lang="en-US" sz="2500" b="1" u="sng" dirty="0"/>
              <a:t>REQUIREMENT 1 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(Optional Slide) </a:t>
            </a:r>
          </a:p>
        </p:txBody>
      </p:sp>
    </p:spTree>
    <p:extLst>
      <p:ext uri="{BB962C8B-B14F-4D97-AF65-F5344CB8AC3E}">
        <p14:creationId xmlns:p14="http://schemas.microsoft.com/office/powerpoint/2010/main" val="1818057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smtClean="0">
                <a:ea typeface="Verdana" pitchFamily="34" charset="0"/>
                <a:cs typeface="Verdana" pitchFamily="34" charset="0"/>
              </a:rPr>
              <a:t>1 minute </a:t>
            </a:r>
            <a:r>
              <a:rPr lang="en-US" sz="2900" b="1" u="sng" dirty="0">
                <a:ea typeface="Verdana" pitchFamily="34" charset="0"/>
                <a:cs typeface="Verdana" pitchFamily="34" charset="0"/>
              </a:rPr>
              <a:t>for this slide	</a:t>
            </a:r>
            <a:r>
              <a:rPr lang="en-US" sz="2900" b="1" u="sng" dirty="0" smtClean="0">
                <a:ea typeface="Verdana" pitchFamily="34" charset="0"/>
                <a:cs typeface="Verdana" pitchFamily="34" charset="0"/>
              </a:rPr>
              <a:t>20:00</a:t>
            </a:r>
            <a:endParaRPr lang="en-US" sz="2900" b="1" u="sng" dirty="0">
              <a:ea typeface="Verdana" pitchFamily="34" charset="0"/>
              <a:cs typeface="Verdana" pitchFamily="34" charset="0"/>
            </a:endParaRPr>
          </a:p>
          <a:p>
            <a:r>
              <a:rPr lang="en-US" sz="1900" b="1" dirty="0" smtClean="0">
                <a:ea typeface="Verdana" pitchFamily="34" charset="0"/>
                <a:cs typeface="Verdana" pitchFamily="34" charset="0"/>
              </a:rPr>
              <a:t>[</a:t>
            </a:r>
            <a:r>
              <a:rPr lang="en-US" sz="1900" b="1" dirty="0">
                <a:ea typeface="Verdana" pitchFamily="34" charset="0"/>
                <a:cs typeface="Verdana" pitchFamily="34" charset="0"/>
              </a:rPr>
              <a:t>2]</a:t>
            </a:r>
            <a:r>
              <a:rPr lang="en-US" sz="1900" dirty="0">
                <a:ea typeface="Verdana" pitchFamily="34" charset="0"/>
                <a:cs typeface="Verdana" pitchFamily="34" charset="0"/>
              </a:rPr>
              <a:t> Broadcast radio station call signs are three or four letters such as the FM station above and the television broadcasting stations on the right.</a:t>
            </a:r>
          </a:p>
          <a:p>
            <a:r>
              <a:rPr lang="en-US" sz="1900" dirty="0">
                <a:ea typeface="Verdana" pitchFamily="34" charset="0"/>
                <a:cs typeface="Verdana" pitchFamily="34" charset="0"/>
              </a:rPr>
              <a:t>Cable television does not use call signs because their signal does not travel over the airwaves</a:t>
            </a:r>
          </a:p>
          <a:p>
            <a:r>
              <a:rPr lang="en-US" sz="1900" b="1" dirty="0">
                <a:ea typeface="Verdana" pitchFamily="34" charset="0"/>
                <a:cs typeface="Verdana" pitchFamily="34" charset="0"/>
              </a:rPr>
              <a:t>[1] </a:t>
            </a:r>
            <a:r>
              <a:rPr lang="en-US" sz="1900" dirty="0">
                <a:ea typeface="Verdana" pitchFamily="34" charset="0"/>
                <a:cs typeface="Verdana" pitchFamily="34" charset="0"/>
              </a:rPr>
              <a:t> U.S. Amateur radio station call signs are letters and a number such as the one shown above</a:t>
            </a:r>
          </a:p>
          <a:p>
            <a:pPr>
              <a:tabLst>
                <a:tab pos="5975515" algn="r"/>
              </a:tabLst>
            </a:pPr>
            <a:r>
              <a:rPr lang="en-US" sz="2900" b="1" u="sng" dirty="0">
                <a:solidFill>
                  <a:prstClr val="black"/>
                </a:solidFill>
              </a:rPr>
              <a:t>SLIDE 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20</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1.c.</a:t>
            </a:r>
          </a:p>
        </p:txBody>
      </p:sp>
    </p:spTree>
    <p:extLst>
      <p:ext uri="{BB962C8B-B14F-4D97-AF65-F5344CB8AC3E}">
        <p14:creationId xmlns:p14="http://schemas.microsoft.com/office/powerpoint/2010/main" val="1413896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a:ea typeface="Verdana" pitchFamily="34" charset="0"/>
                <a:cs typeface="Verdana" pitchFamily="34" charset="0"/>
              </a:rPr>
              <a:t>2 minutes for this slide	</a:t>
            </a:r>
            <a:r>
              <a:rPr lang="en-US" sz="2900" b="1" u="sng" dirty="0" smtClean="0">
                <a:ea typeface="Verdana" pitchFamily="34" charset="0"/>
                <a:cs typeface="Verdana" pitchFamily="34" charset="0"/>
              </a:rPr>
              <a:t>21:00</a:t>
            </a:r>
            <a:endParaRPr lang="en-US" sz="2900" b="1" u="sng" dirty="0">
              <a:ea typeface="Verdana" pitchFamily="34" charset="0"/>
              <a:cs typeface="Verdana" pitchFamily="34" charset="0"/>
            </a:endParaRPr>
          </a:p>
          <a:p>
            <a:r>
              <a:rPr lang="en-US" sz="1900" b="1" dirty="0" smtClean="0">
                <a:ea typeface="Verdana" pitchFamily="34" charset="0"/>
                <a:cs typeface="Verdana" pitchFamily="34" charset="0"/>
              </a:rPr>
              <a:t>[2] </a:t>
            </a:r>
            <a:r>
              <a:rPr lang="en-US" sz="1900" dirty="0">
                <a:ea typeface="Verdana" pitchFamily="34" charset="0"/>
                <a:cs typeface="Verdana" pitchFamily="34" charset="0"/>
              </a:rPr>
              <a:t>Every licensed ham radio operator is assigned a unique call sign.</a:t>
            </a:r>
          </a:p>
          <a:p>
            <a:r>
              <a:rPr lang="en-US" sz="1900" b="1" dirty="0" smtClean="0">
                <a:ea typeface="Verdana" pitchFamily="34" charset="0"/>
                <a:cs typeface="Verdana" pitchFamily="34" charset="0"/>
              </a:rPr>
              <a:t>[1] </a:t>
            </a:r>
            <a:r>
              <a:rPr lang="en-US" sz="1900" dirty="0">
                <a:ea typeface="Verdana" pitchFamily="34" charset="0"/>
                <a:cs typeface="Verdana" pitchFamily="34" charset="0"/>
              </a:rPr>
              <a:t>All U.S. ham radio operators have call signs beginning with AA-AL, K, N or W</a:t>
            </a:r>
          </a:p>
          <a:p>
            <a:pPr>
              <a:tabLst>
                <a:tab pos="5975515" algn="r"/>
              </a:tabLst>
            </a:pPr>
            <a:r>
              <a:rPr lang="en-US" sz="2900" b="1" u="sng" dirty="0" smtClean="0">
                <a:ea typeface="Verdana" pitchFamily="34" charset="0"/>
                <a:cs typeface="Verdana" pitchFamily="34" charset="0"/>
              </a:rPr>
              <a:t>SLIDE </a:t>
            </a:r>
            <a:r>
              <a:rPr lang="en-US" sz="2900" b="1" u="sng" dirty="0">
                <a:ea typeface="Verdana" pitchFamily="34" charset="0"/>
                <a:cs typeface="Verdana" pitchFamily="34" charset="0"/>
              </a:rPr>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21</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1.c.</a:t>
            </a:r>
          </a:p>
        </p:txBody>
      </p:sp>
    </p:spTree>
    <p:extLst>
      <p:ext uri="{BB962C8B-B14F-4D97-AF65-F5344CB8AC3E}">
        <p14:creationId xmlns:p14="http://schemas.microsoft.com/office/powerpoint/2010/main" val="1818057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smtClean="0">
                <a:ea typeface="Verdana" pitchFamily="34" charset="0"/>
                <a:cs typeface="Verdana" pitchFamily="34" charset="0"/>
              </a:rPr>
              <a:t>1 minute </a:t>
            </a:r>
            <a:r>
              <a:rPr lang="en-US" sz="2900" b="1" u="sng" dirty="0">
                <a:ea typeface="Verdana" pitchFamily="34" charset="0"/>
                <a:cs typeface="Verdana" pitchFamily="34" charset="0"/>
              </a:rPr>
              <a:t>for this slide	</a:t>
            </a:r>
            <a:r>
              <a:rPr lang="en-US" sz="2900" b="1" u="sng" dirty="0" smtClean="0">
                <a:ea typeface="Verdana" pitchFamily="34" charset="0"/>
                <a:cs typeface="Verdana" pitchFamily="34" charset="0"/>
              </a:rPr>
              <a:t>23:00</a:t>
            </a:r>
            <a:endParaRPr lang="en-US" sz="2900" b="1" u="sng" dirty="0">
              <a:ea typeface="Verdana" pitchFamily="34" charset="0"/>
              <a:cs typeface="Verdana" pitchFamily="34" charset="0"/>
            </a:endParaRPr>
          </a:p>
          <a:p>
            <a:r>
              <a:rPr lang="en-US" sz="1900" b="1" dirty="0" smtClean="0">
                <a:ea typeface="Verdana" pitchFamily="34" charset="0"/>
                <a:cs typeface="Verdana" pitchFamily="34" charset="0"/>
              </a:rPr>
              <a:t>[</a:t>
            </a:r>
            <a:r>
              <a:rPr lang="en-US" sz="1900" b="1" dirty="0">
                <a:ea typeface="Verdana" pitchFamily="34" charset="0"/>
                <a:cs typeface="Verdana" pitchFamily="34" charset="0"/>
              </a:rPr>
              <a:t>1]</a:t>
            </a:r>
            <a:r>
              <a:rPr lang="en-US" sz="1900" dirty="0">
                <a:ea typeface="Verdana" pitchFamily="34" charset="0"/>
                <a:cs typeface="Verdana" pitchFamily="34" charset="0"/>
              </a:rPr>
              <a:t> Each U.S. ham radio operator also has a single number in their call letters, 0-9</a:t>
            </a:r>
          </a:p>
          <a:p>
            <a:pPr>
              <a:tabLst>
                <a:tab pos="5975515" algn="r"/>
              </a:tabLst>
            </a:pPr>
            <a:r>
              <a:rPr lang="en-US" sz="2900" b="1" u="sng" dirty="0">
                <a:ea typeface="Verdana" pitchFamily="34" charset="0"/>
                <a:cs typeface="Verdana" pitchFamily="34" charset="0"/>
              </a:rPr>
              <a:t>SLIDE 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22</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1.c.</a:t>
            </a:r>
          </a:p>
        </p:txBody>
      </p:sp>
    </p:spTree>
    <p:extLst>
      <p:ext uri="{BB962C8B-B14F-4D97-AF65-F5344CB8AC3E}">
        <p14:creationId xmlns:p14="http://schemas.microsoft.com/office/powerpoint/2010/main" val="338842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100" b="1" u="sng" dirty="0" smtClean="0">
                <a:ea typeface="Verdana" pitchFamily="34" charset="0"/>
                <a:cs typeface="Verdana" pitchFamily="34" charset="0"/>
              </a:rPr>
              <a:t>1 minute</a:t>
            </a:r>
            <a:r>
              <a:rPr lang="en-US" sz="2100" b="1" u="sng" baseline="0" dirty="0" smtClean="0">
                <a:ea typeface="Verdana" pitchFamily="34" charset="0"/>
                <a:cs typeface="Verdana" pitchFamily="34" charset="0"/>
              </a:rPr>
              <a:t> </a:t>
            </a:r>
            <a:r>
              <a:rPr lang="en-US" sz="2100" b="1" u="sng" dirty="0" smtClean="0">
                <a:ea typeface="Verdana" pitchFamily="34" charset="0"/>
                <a:cs typeface="Verdana" pitchFamily="34" charset="0"/>
              </a:rPr>
              <a:t>for </a:t>
            </a:r>
            <a:r>
              <a:rPr lang="en-US" sz="2100" b="1" u="sng" dirty="0">
                <a:ea typeface="Verdana" pitchFamily="34" charset="0"/>
                <a:cs typeface="Verdana" pitchFamily="34" charset="0"/>
              </a:rPr>
              <a:t>this slide	</a:t>
            </a:r>
            <a:r>
              <a:rPr lang="en-US" sz="2100" b="1" u="sng" dirty="0" smtClean="0">
                <a:ea typeface="Verdana" pitchFamily="34" charset="0"/>
                <a:cs typeface="Verdana" pitchFamily="34" charset="0"/>
              </a:rPr>
              <a:t>24:00</a:t>
            </a:r>
            <a:endParaRPr lang="en-US" sz="2100" b="1" u="sng" dirty="0">
              <a:ea typeface="Verdana" pitchFamily="34" charset="0"/>
              <a:cs typeface="Verdana" pitchFamily="34" charset="0"/>
            </a:endParaRPr>
          </a:p>
          <a:p>
            <a:r>
              <a:rPr lang="en-US" sz="1400" b="1" dirty="0" smtClean="0">
                <a:ea typeface="Verdana" pitchFamily="34" charset="0"/>
                <a:cs typeface="Verdana" pitchFamily="34" charset="0"/>
              </a:rPr>
              <a:t>[1]  </a:t>
            </a:r>
            <a:r>
              <a:rPr lang="en-US" sz="1400" dirty="0">
                <a:ea typeface="Verdana" pitchFamily="34" charset="0"/>
                <a:cs typeface="Verdana" pitchFamily="34" charset="0"/>
              </a:rPr>
              <a:t>The number in our call shows the call sign district where our first license was granted.  </a:t>
            </a:r>
          </a:p>
          <a:p>
            <a:r>
              <a:rPr lang="en-US" sz="1400" dirty="0">
                <a:ea typeface="Verdana" pitchFamily="34" charset="0"/>
                <a:cs typeface="Verdana" pitchFamily="34" charset="0"/>
              </a:rPr>
              <a:t>(If you move to another district, you keep the same number.  You can’t be sure anymore that a person with a certain district number actually lives in that district…)  If each one of you passed the requirements for your ham radio license where you lived right now, what would the number be in your call?</a:t>
            </a:r>
          </a:p>
          <a:p>
            <a:pPr>
              <a:tabLst>
                <a:tab pos="5975515" algn="r"/>
              </a:tabLst>
            </a:pPr>
            <a:r>
              <a:rPr lang="en-US" sz="2100" b="1" u="sng" dirty="0" smtClean="0">
                <a:solidFill>
                  <a:prstClr val="black"/>
                </a:solidFill>
              </a:rPr>
              <a:t>SLIDE </a:t>
            </a:r>
            <a:r>
              <a:rPr lang="en-US" sz="2100" b="1" u="sng" dirty="0">
                <a:solidFill>
                  <a:prstClr val="black"/>
                </a:solidFill>
              </a:rPr>
              <a:t>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23</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1.c.</a:t>
            </a:r>
          </a:p>
        </p:txBody>
      </p:sp>
    </p:spTree>
    <p:extLst>
      <p:ext uri="{BB962C8B-B14F-4D97-AF65-F5344CB8AC3E}">
        <p14:creationId xmlns:p14="http://schemas.microsoft.com/office/powerpoint/2010/main" val="1818057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100" b="1" u="sng" dirty="0" smtClean="0">
                <a:ea typeface="Verdana" pitchFamily="34" charset="0"/>
                <a:cs typeface="Verdana" pitchFamily="34" charset="0"/>
              </a:rPr>
              <a:t>0 </a:t>
            </a:r>
            <a:r>
              <a:rPr lang="en-US" sz="2100" b="1" u="sng" dirty="0">
                <a:ea typeface="Verdana" pitchFamily="34" charset="0"/>
                <a:cs typeface="Verdana" pitchFamily="34" charset="0"/>
              </a:rPr>
              <a:t>minutes for this slide	</a:t>
            </a:r>
            <a:r>
              <a:rPr lang="en-US" sz="2100" b="1" u="sng" dirty="0" smtClean="0">
                <a:ea typeface="Verdana" pitchFamily="34" charset="0"/>
                <a:cs typeface="Verdana" pitchFamily="34" charset="0"/>
              </a:rPr>
              <a:t>25:00</a:t>
            </a:r>
            <a:endParaRPr lang="en-US" sz="2100" b="1" u="sng" dirty="0">
              <a:ea typeface="Verdana" pitchFamily="34" charset="0"/>
              <a:cs typeface="Verdana" pitchFamily="34" charset="0"/>
            </a:endParaRPr>
          </a:p>
          <a:p>
            <a:r>
              <a:rPr lang="en-US" sz="1400" b="1" dirty="0" smtClean="0">
                <a:ea typeface="Verdana" pitchFamily="34" charset="0"/>
                <a:cs typeface="Verdana" pitchFamily="34" charset="0"/>
              </a:rPr>
              <a:t>[1]  </a:t>
            </a:r>
            <a:r>
              <a:rPr lang="en-US" sz="1400" dirty="0">
                <a:ea typeface="Verdana" pitchFamily="34" charset="0"/>
                <a:cs typeface="Verdana" pitchFamily="34" charset="0"/>
              </a:rPr>
              <a:t>It is very common for ham radio operators to have a custom license plate made for their vehicle, like this one.</a:t>
            </a:r>
          </a:p>
          <a:p>
            <a:pPr>
              <a:tabLst>
                <a:tab pos="5975515" algn="r"/>
              </a:tabLst>
            </a:pPr>
            <a:r>
              <a:rPr lang="en-US" sz="2100" b="1" u="sng" dirty="0" smtClean="0">
                <a:solidFill>
                  <a:prstClr val="black"/>
                </a:solidFill>
              </a:rPr>
              <a:t>SLIDE </a:t>
            </a:r>
            <a:r>
              <a:rPr lang="en-US" sz="2100" b="1" u="sng" dirty="0">
                <a:solidFill>
                  <a:prstClr val="black"/>
                </a:solidFill>
              </a:rPr>
              <a:t>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24</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1.c.</a:t>
            </a:r>
          </a:p>
        </p:txBody>
      </p:sp>
    </p:spTree>
    <p:extLst>
      <p:ext uri="{BB962C8B-B14F-4D97-AF65-F5344CB8AC3E}">
        <p14:creationId xmlns:p14="http://schemas.microsoft.com/office/powerpoint/2010/main" val="2527858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100" b="1" u="sng" dirty="0">
                <a:ea typeface="Verdana" pitchFamily="34" charset="0"/>
                <a:cs typeface="Verdana" pitchFamily="34" charset="0"/>
              </a:rPr>
              <a:t>1</a:t>
            </a:r>
            <a:r>
              <a:rPr lang="en-US" sz="2100" b="1" u="sng" dirty="0" smtClean="0">
                <a:ea typeface="Verdana" pitchFamily="34" charset="0"/>
                <a:cs typeface="Verdana" pitchFamily="34" charset="0"/>
              </a:rPr>
              <a:t> minute </a:t>
            </a:r>
            <a:r>
              <a:rPr lang="en-US" sz="2100" b="1" u="sng" dirty="0">
                <a:ea typeface="Verdana" pitchFamily="34" charset="0"/>
                <a:cs typeface="Verdana" pitchFamily="34" charset="0"/>
              </a:rPr>
              <a:t>for this slide	</a:t>
            </a:r>
            <a:r>
              <a:rPr lang="en-US" sz="2100" b="1" u="sng" dirty="0" smtClean="0">
                <a:ea typeface="Verdana" pitchFamily="34" charset="0"/>
                <a:cs typeface="Verdana" pitchFamily="34" charset="0"/>
              </a:rPr>
              <a:t>25:00</a:t>
            </a:r>
            <a:endParaRPr lang="en-US" sz="2100" b="1" u="sng" dirty="0">
              <a:ea typeface="Verdana" pitchFamily="34" charset="0"/>
              <a:cs typeface="Verdana" pitchFamily="34" charset="0"/>
            </a:endParaRPr>
          </a:p>
          <a:p>
            <a:r>
              <a:rPr lang="en-US" sz="1400" b="1" dirty="0" smtClean="0">
                <a:ea typeface="Verdana" pitchFamily="34" charset="0"/>
                <a:cs typeface="Verdana" pitchFamily="34" charset="0"/>
              </a:rPr>
              <a:t>[</a:t>
            </a:r>
            <a:r>
              <a:rPr lang="en-US" sz="1400" b="1" dirty="0">
                <a:ea typeface="Verdana" pitchFamily="34" charset="0"/>
                <a:cs typeface="Verdana" pitchFamily="34" charset="0"/>
              </a:rPr>
              <a:t>1] </a:t>
            </a:r>
            <a:r>
              <a:rPr lang="en-US" sz="1400" b="1" i="1" dirty="0">
                <a:solidFill>
                  <a:srgbClr val="FF0000"/>
                </a:solidFill>
                <a:ea typeface="Verdana" pitchFamily="34" charset="0"/>
                <a:cs typeface="Verdana" pitchFamily="34" charset="0"/>
              </a:rPr>
              <a:t>&lt;Create Your Imaginary Call Sign&gt;</a:t>
            </a:r>
          </a:p>
          <a:p>
            <a:pPr lvl="1"/>
            <a:r>
              <a:rPr lang="en-US" sz="1400" dirty="0">
                <a:ea typeface="Verdana" pitchFamily="34" charset="0"/>
                <a:cs typeface="Verdana" pitchFamily="34" charset="0"/>
              </a:rPr>
              <a:t>Pick K, N, or W, a number, and add your initials</a:t>
            </a:r>
          </a:p>
          <a:p>
            <a:pPr>
              <a:tabLst>
                <a:tab pos="5975515" algn="r"/>
              </a:tabLst>
            </a:pPr>
            <a:r>
              <a:rPr lang="en-US" sz="21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25</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1.c.</a:t>
            </a:r>
          </a:p>
        </p:txBody>
      </p:sp>
    </p:spTree>
    <p:extLst>
      <p:ext uri="{BB962C8B-B14F-4D97-AF65-F5344CB8AC3E}">
        <p14:creationId xmlns:p14="http://schemas.microsoft.com/office/powerpoint/2010/main" val="3092579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a:t>1 minute for this slide	</a:t>
            </a:r>
            <a:r>
              <a:rPr lang="en-US" sz="2500" b="1" u="sng" dirty="0" smtClean="0"/>
              <a:t>26:00                      </a:t>
            </a:r>
            <a:endParaRPr lang="en-US" sz="2500" b="1" u="sng" dirty="0"/>
          </a:p>
          <a:p>
            <a:r>
              <a:rPr lang="en-US" b="1" dirty="0" smtClean="0"/>
              <a:t>[1]</a:t>
            </a:r>
            <a:r>
              <a:rPr lang="en-US" dirty="0" smtClean="0"/>
              <a:t> </a:t>
            </a:r>
            <a:r>
              <a:rPr lang="en-US" dirty="0"/>
              <a:t>There are 308 entities in the world with</a:t>
            </a:r>
            <a:r>
              <a:rPr lang="en-US" baseline="0" dirty="0"/>
              <a:t> u</a:t>
            </a:r>
            <a:r>
              <a:rPr lang="en-US" dirty="0"/>
              <a:t>nique first letters or combinations of letters and numbers in radio call signs called “prefixes”.  (Many countries have multiple entities, such as the U.S. with Guam, Puerto Rico, etc.)</a:t>
            </a:r>
          </a:p>
          <a:p>
            <a:endParaRPr lang="en-US" dirty="0"/>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26</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1.c.</a:t>
            </a:r>
          </a:p>
        </p:txBody>
      </p:sp>
    </p:spTree>
    <p:extLst>
      <p:ext uri="{BB962C8B-B14F-4D97-AF65-F5344CB8AC3E}">
        <p14:creationId xmlns:p14="http://schemas.microsoft.com/office/powerpoint/2010/main" val="1818057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smtClean="0"/>
              <a:t>0 </a:t>
            </a:r>
            <a:r>
              <a:rPr lang="en-US" sz="2500" b="1" u="sng" dirty="0"/>
              <a:t>minute for this slide	</a:t>
            </a:r>
            <a:r>
              <a:rPr lang="en-US" sz="2500" b="1" u="sng" dirty="0" smtClean="0"/>
              <a:t>27:00                      </a:t>
            </a:r>
            <a:endParaRPr lang="en-US" sz="2500" b="1" u="sng" dirty="0"/>
          </a:p>
          <a:p>
            <a:r>
              <a:rPr lang="en-US" b="1" dirty="0" smtClean="0"/>
              <a:t>[1] </a:t>
            </a:r>
            <a:r>
              <a:rPr lang="en-US" dirty="0"/>
              <a:t>If I’m operating in</a:t>
            </a:r>
            <a:r>
              <a:rPr lang="en-US" baseline="0" dirty="0"/>
              <a:t> my radio station and come across the call letters  “5R8UI”, I know that other ham is licensed in Madagascar.</a:t>
            </a:r>
          </a:p>
          <a:p>
            <a:endParaRPr lang="en-US" dirty="0"/>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27</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1.c.</a:t>
            </a:r>
          </a:p>
        </p:txBody>
      </p:sp>
    </p:spTree>
    <p:extLst>
      <p:ext uri="{BB962C8B-B14F-4D97-AF65-F5344CB8AC3E}">
        <p14:creationId xmlns:p14="http://schemas.microsoft.com/office/powerpoint/2010/main" val="13118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smtClean="0"/>
              <a:t>0 minutes </a:t>
            </a:r>
            <a:r>
              <a:rPr lang="en-US" sz="2500" b="1" u="sng" dirty="0"/>
              <a:t>for this slide	</a:t>
            </a:r>
            <a:r>
              <a:rPr lang="en-US" sz="2500" b="1" u="sng" dirty="0" smtClean="0"/>
              <a:t>27:00                      </a:t>
            </a:r>
            <a:endParaRPr lang="en-US" sz="2500" b="1" u="sng" dirty="0"/>
          </a:p>
          <a:p>
            <a:r>
              <a:rPr lang="en-US" b="1" baseline="0" dirty="0" smtClean="0"/>
              <a:t>[1] </a:t>
            </a:r>
            <a:r>
              <a:rPr lang="en-US" b="0" baseline="0" dirty="0"/>
              <a:t>If I contact someone with call letters “PW8S,” I know they are licensed in Brazil.</a:t>
            </a:r>
            <a:r>
              <a:rPr lang="en-US" b="0" dirty="0"/>
              <a:t>  </a:t>
            </a:r>
          </a:p>
          <a:p>
            <a:r>
              <a:rPr lang="en-US" dirty="0" smtClean="0"/>
              <a:t>As </a:t>
            </a:r>
            <a:r>
              <a:rPr lang="en-US" dirty="0"/>
              <a:t>a ham radio operator, my heart starts beating hard when I make</a:t>
            </a:r>
            <a:r>
              <a:rPr lang="en-US" baseline="0" dirty="0"/>
              <a:t> a contact with a another ham from one of these faraway places!</a:t>
            </a:r>
            <a:endParaRPr lang="en-US" dirty="0"/>
          </a:p>
          <a:p>
            <a:endParaRPr lang="en-US" dirty="0"/>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28</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1.c.</a:t>
            </a:r>
          </a:p>
        </p:txBody>
      </p:sp>
    </p:spTree>
    <p:extLst>
      <p:ext uri="{BB962C8B-B14F-4D97-AF65-F5344CB8AC3E}">
        <p14:creationId xmlns:p14="http://schemas.microsoft.com/office/powerpoint/2010/main" val="4234484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3700" b="1" u="sng" dirty="0" smtClean="0">
                <a:ea typeface="Verdana" pitchFamily="34" charset="0"/>
                <a:cs typeface="Verdana" pitchFamily="34" charset="0"/>
              </a:rPr>
              <a:t>1 minute </a:t>
            </a:r>
            <a:r>
              <a:rPr lang="en-US" sz="3700" b="1" u="sng" dirty="0">
                <a:ea typeface="Verdana" pitchFamily="34" charset="0"/>
                <a:cs typeface="Verdana" pitchFamily="34" charset="0"/>
              </a:rPr>
              <a:t>for this slide	</a:t>
            </a:r>
            <a:r>
              <a:rPr lang="en-US" sz="3700" b="1" u="sng" dirty="0" smtClean="0">
                <a:ea typeface="Verdana" pitchFamily="34" charset="0"/>
                <a:cs typeface="Verdana" pitchFamily="34" charset="0"/>
              </a:rPr>
              <a:t>27:00</a:t>
            </a:r>
            <a:endParaRPr lang="en-US" sz="3700" b="1" u="sng" dirty="0">
              <a:ea typeface="Verdana" pitchFamily="34" charset="0"/>
              <a:cs typeface="Verdana" pitchFamily="34" charset="0"/>
            </a:endParaRPr>
          </a:p>
          <a:p>
            <a:r>
              <a:rPr lang="en-US" sz="2500" b="1" dirty="0" smtClean="0">
                <a:ea typeface="Verdana" pitchFamily="34" charset="0"/>
                <a:cs typeface="Verdana" pitchFamily="34" charset="0"/>
              </a:rPr>
              <a:t>[1] </a:t>
            </a:r>
            <a:r>
              <a:rPr lang="en-US" sz="2500" dirty="0">
                <a:ea typeface="Verdana" pitchFamily="34" charset="0"/>
                <a:cs typeface="Verdana" pitchFamily="34" charset="0"/>
              </a:rPr>
              <a:t>Many letters sound similar over the radio.  </a:t>
            </a:r>
          </a:p>
          <a:p>
            <a:pPr defTabSz="774402">
              <a:spcAft>
                <a:spcPts val="634"/>
              </a:spcAft>
              <a:defRPr/>
            </a:pPr>
            <a:r>
              <a:rPr lang="en-US" sz="2500" dirty="0">
                <a:ea typeface="Verdana" pitchFamily="34" charset="0"/>
                <a:cs typeface="Verdana" pitchFamily="34" charset="0"/>
              </a:rPr>
              <a:t>Weak radio signals and noise might make it difficult to hear voices</a:t>
            </a:r>
            <a:r>
              <a:rPr lang="en-US" sz="2500" dirty="0" smtClean="0">
                <a:ea typeface="Verdana" pitchFamily="34" charset="0"/>
                <a:cs typeface="Verdana" pitchFamily="34" charset="0"/>
              </a:rPr>
              <a:t>.</a:t>
            </a:r>
            <a:endParaRPr lang="en-US" sz="2500" dirty="0">
              <a:ea typeface="Verdana" pitchFamily="34" charset="0"/>
              <a:cs typeface="Verdana" pitchFamily="34" charset="0"/>
            </a:endParaRP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29</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1.d.</a:t>
            </a:r>
          </a:p>
        </p:txBody>
      </p:sp>
    </p:spTree>
    <p:extLst>
      <p:ext uri="{BB962C8B-B14F-4D97-AF65-F5344CB8AC3E}">
        <p14:creationId xmlns:p14="http://schemas.microsoft.com/office/powerpoint/2010/main" val="181805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smtClean="0"/>
              <a:t>1 minute </a:t>
            </a:r>
            <a:r>
              <a:rPr lang="en-US" sz="2500" b="1" u="sng" dirty="0"/>
              <a:t>for this slide	05:00                        </a:t>
            </a:r>
          </a:p>
          <a:p>
            <a:r>
              <a:rPr lang="en-US" b="0" i="0" baseline="0" dirty="0" smtClean="0"/>
              <a:t>What </a:t>
            </a:r>
            <a:r>
              <a:rPr lang="en-US" b="0" i="0" baseline="0" dirty="0"/>
              <a:t>exactly is “radio?”</a:t>
            </a:r>
            <a:endParaRPr lang="en-US" dirty="0"/>
          </a:p>
          <a:p>
            <a:pPr>
              <a:tabLst>
                <a:tab pos="5975515" algn="r"/>
              </a:tabLst>
            </a:pPr>
            <a:r>
              <a:rPr lang="en-US" sz="2500" b="1" u="sng" dirty="0" smtClean="0">
                <a:solidFill>
                  <a:prstClr val="black"/>
                </a:solidFill>
              </a:rPr>
              <a:t>SLIDE </a:t>
            </a:r>
            <a:r>
              <a:rPr lang="en-US" sz="2500" b="1" u="sng" dirty="0">
                <a:solidFill>
                  <a:prstClr val="black"/>
                </a:solidFill>
              </a:rPr>
              <a:t>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a:t>
            </a:r>
          </a:p>
        </p:txBody>
      </p:sp>
    </p:spTree>
    <p:extLst>
      <p:ext uri="{BB962C8B-B14F-4D97-AF65-F5344CB8AC3E}">
        <p14:creationId xmlns:p14="http://schemas.microsoft.com/office/powerpoint/2010/main" val="1818057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3700" b="1" u="sng" dirty="0" smtClean="0">
                <a:ea typeface="Verdana" pitchFamily="34" charset="0"/>
                <a:cs typeface="Verdana" pitchFamily="34" charset="0"/>
              </a:rPr>
              <a:t>1 minute </a:t>
            </a:r>
            <a:r>
              <a:rPr lang="en-US" sz="3700" b="1" u="sng" dirty="0">
                <a:ea typeface="Verdana" pitchFamily="34" charset="0"/>
                <a:cs typeface="Verdana" pitchFamily="34" charset="0"/>
              </a:rPr>
              <a:t>for this slide	</a:t>
            </a:r>
            <a:r>
              <a:rPr lang="en-US" sz="3700" b="1" u="sng" dirty="0" smtClean="0">
                <a:ea typeface="Verdana" pitchFamily="34" charset="0"/>
                <a:cs typeface="Verdana" pitchFamily="34" charset="0"/>
              </a:rPr>
              <a:t>28:00</a:t>
            </a:r>
            <a:endParaRPr lang="en-US" sz="3700" b="1" u="sng" dirty="0">
              <a:ea typeface="Verdana" pitchFamily="34" charset="0"/>
              <a:cs typeface="Verdana" pitchFamily="34" charset="0"/>
            </a:endParaRPr>
          </a:p>
          <a:p>
            <a:r>
              <a:rPr lang="en-US" sz="2500" b="1" dirty="0" smtClean="0">
                <a:ea typeface="Verdana" pitchFamily="34" charset="0"/>
                <a:cs typeface="Verdana" pitchFamily="34" charset="0"/>
              </a:rPr>
              <a:t>[</a:t>
            </a:r>
            <a:r>
              <a:rPr lang="en-US" sz="2500" b="1" dirty="0">
                <a:ea typeface="Verdana" pitchFamily="34" charset="0"/>
                <a:cs typeface="Verdana" pitchFamily="34" charset="0"/>
              </a:rPr>
              <a:t>2</a:t>
            </a:r>
            <a:r>
              <a:rPr lang="en-US" sz="2500" b="1" dirty="0" smtClean="0">
                <a:ea typeface="Verdana" pitchFamily="34" charset="0"/>
                <a:cs typeface="Verdana" pitchFamily="34" charset="0"/>
              </a:rPr>
              <a:t>] </a:t>
            </a:r>
            <a:r>
              <a:rPr lang="en-US" sz="2500" dirty="0">
                <a:ea typeface="Verdana" pitchFamily="34" charset="0"/>
                <a:cs typeface="Verdana" pitchFamily="34" charset="0"/>
              </a:rPr>
              <a:t>The letters B, C, D, E, G, P, T, V or Z might sound the same.</a:t>
            </a:r>
          </a:p>
          <a:p>
            <a:r>
              <a:rPr lang="en-US" sz="2500" b="1" dirty="0" smtClean="0">
                <a:ea typeface="Verdana" pitchFamily="34" charset="0"/>
                <a:cs typeface="Verdana" pitchFamily="34" charset="0"/>
              </a:rPr>
              <a:t>[1] </a:t>
            </a:r>
            <a:r>
              <a:rPr lang="en-US" sz="2500" dirty="0">
                <a:ea typeface="Verdana" pitchFamily="34" charset="0"/>
                <a:cs typeface="Verdana" pitchFamily="34" charset="0"/>
              </a:rPr>
              <a:t>A guy who gives his name “Phil” during a radio transmission is often mistaken for the name “Bill”</a:t>
            </a:r>
          </a:p>
          <a:p>
            <a:r>
              <a:rPr lang="en-US" sz="2500" dirty="0">
                <a:ea typeface="Verdana" pitchFamily="34" charset="0"/>
                <a:cs typeface="Verdana" pitchFamily="34" charset="0"/>
              </a:rPr>
              <a:t>An operator for whom English is not a native language may pronounce letters differently, too.</a:t>
            </a:r>
          </a:p>
          <a:p>
            <a:pPr defTabSz="774402">
              <a:spcAft>
                <a:spcPts val="634"/>
              </a:spcAft>
              <a:defRPr/>
            </a:pP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30</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1.d.</a:t>
            </a:r>
          </a:p>
        </p:txBody>
      </p:sp>
    </p:spTree>
    <p:extLst>
      <p:ext uri="{BB962C8B-B14F-4D97-AF65-F5344CB8AC3E}">
        <p14:creationId xmlns:p14="http://schemas.microsoft.com/office/powerpoint/2010/main" val="429403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3700" b="1" u="sng" dirty="0" smtClean="0">
                <a:ea typeface="Verdana" pitchFamily="34" charset="0"/>
                <a:cs typeface="Verdana" pitchFamily="34" charset="0"/>
              </a:rPr>
              <a:t>1 minute </a:t>
            </a:r>
            <a:r>
              <a:rPr lang="en-US" sz="3700" b="1" u="sng" dirty="0">
                <a:ea typeface="Verdana" pitchFamily="34" charset="0"/>
                <a:cs typeface="Verdana" pitchFamily="34" charset="0"/>
              </a:rPr>
              <a:t>for this slide	</a:t>
            </a:r>
            <a:r>
              <a:rPr lang="en-US" sz="3700" b="1" u="sng" dirty="0" smtClean="0">
                <a:ea typeface="Verdana" pitchFamily="34" charset="0"/>
                <a:cs typeface="Verdana" pitchFamily="34" charset="0"/>
              </a:rPr>
              <a:t>29:00</a:t>
            </a:r>
            <a:endParaRPr lang="en-US" sz="3700" b="1" u="sng" dirty="0">
              <a:ea typeface="Verdana" pitchFamily="34" charset="0"/>
              <a:cs typeface="Verdana" pitchFamily="34" charset="0"/>
            </a:endParaRPr>
          </a:p>
          <a:p>
            <a:pPr defTabSz="774402">
              <a:spcAft>
                <a:spcPts val="634"/>
              </a:spcAft>
              <a:defRPr/>
            </a:pPr>
            <a:r>
              <a:rPr lang="en-US" sz="2500" b="1" kern="0" dirty="0" smtClean="0">
                <a:ea typeface="Verdana" pitchFamily="34" charset="0"/>
                <a:cs typeface="Verdana" pitchFamily="34" charset="0"/>
              </a:rPr>
              <a:t>[</a:t>
            </a:r>
            <a:r>
              <a:rPr lang="en-US" sz="2500" b="1" kern="0" dirty="0">
                <a:ea typeface="Verdana" pitchFamily="34" charset="0"/>
                <a:cs typeface="Verdana" pitchFamily="34" charset="0"/>
              </a:rPr>
              <a:t>1] </a:t>
            </a:r>
            <a:r>
              <a:rPr lang="en-US" sz="2500" kern="0" dirty="0">
                <a:ea typeface="Verdana" pitchFamily="34" charset="0"/>
                <a:cs typeface="Verdana" pitchFamily="34" charset="0"/>
              </a:rPr>
              <a:t>Radio operators use a standardized phonetic alphabet to improve understanding and avoid communication errors.</a:t>
            </a:r>
          </a:p>
          <a:p>
            <a:pPr defTabSz="774402">
              <a:spcAft>
                <a:spcPts val="634"/>
              </a:spcAft>
              <a:defRPr/>
            </a:pPr>
            <a:r>
              <a:rPr lang="en-US" sz="3100" b="1" i="1" kern="0" dirty="0">
                <a:solidFill>
                  <a:srgbClr val="FF0000"/>
                </a:solidFill>
                <a:ea typeface="Verdana" pitchFamily="34" charset="0"/>
                <a:cs typeface="Verdana" pitchFamily="34" charset="0"/>
              </a:rPr>
              <a:t>&lt;Instructor give his own example&gt;</a:t>
            </a:r>
            <a:br>
              <a:rPr lang="en-US" sz="3100" b="1" i="1" kern="0" dirty="0">
                <a:solidFill>
                  <a:srgbClr val="FF0000"/>
                </a:solidFill>
                <a:ea typeface="Verdana" pitchFamily="34" charset="0"/>
                <a:cs typeface="Verdana" pitchFamily="34" charset="0"/>
              </a:rPr>
            </a:br>
            <a:r>
              <a:rPr lang="en-US" sz="3100" b="1" i="1" kern="0" dirty="0">
                <a:solidFill>
                  <a:srgbClr val="FF0000"/>
                </a:solidFill>
                <a:ea typeface="Verdana" pitchFamily="34" charset="0"/>
                <a:cs typeface="Verdana" pitchFamily="34" charset="0"/>
              </a:rPr>
              <a:t/>
            </a:r>
            <a:br>
              <a:rPr lang="en-US" sz="3100" b="1" i="1" kern="0" dirty="0">
                <a:solidFill>
                  <a:srgbClr val="FF0000"/>
                </a:solidFill>
                <a:ea typeface="Verdana" pitchFamily="34" charset="0"/>
                <a:cs typeface="Verdana" pitchFamily="34" charset="0"/>
              </a:rPr>
            </a:br>
            <a:r>
              <a:rPr lang="en-US" sz="3100" b="1" i="1" kern="0" dirty="0">
                <a:solidFill>
                  <a:srgbClr val="FF0000"/>
                </a:solidFill>
                <a:ea typeface="Verdana" pitchFamily="34" charset="0"/>
                <a:cs typeface="Verdana" pitchFamily="34" charset="0"/>
              </a:rPr>
              <a:t>Now each of you speak the call you made a couple minutes ago, using the phonetic alphabet words instead of just saying the letters.</a:t>
            </a:r>
          </a:p>
          <a:p>
            <a:pPr defTabSz="774402">
              <a:spcAft>
                <a:spcPts val="634"/>
              </a:spcAft>
              <a:tabLst>
                <a:tab pos="5975515" algn="r"/>
              </a:tabLst>
              <a:defRPr/>
            </a:pPr>
            <a:r>
              <a:rPr lang="en-US" sz="3700" b="1" u="sng" kern="0" dirty="0">
                <a:ea typeface="Verdana" pitchFamily="34" charset="0"/>
                <a:cs typeface="Verdana" pitchFamily="34" charset="0"/>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31</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1.d.</a:t>
            </a:r>
          </a:p>
        </p:txBody>
      </p:sp>
    </p:spTree>
    <p:extLst>
      <p:ext uri="{BB962C8B-B14F-4D97-AF65-F5344CB8AC3E}">
        <p14:creationId xmlns:p14="http://schemas.microsoft.com/office/powerpoint/2010/main" val="2408962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3700" b="1" u="sng" dirty="0" smtClean="0"/>
              <a:t>1 </a:t>
            </a:r>
            <a:r>
              <a:rPr lang="en-US" sz="3700" b="1" u="sng" dirty="0"/>
              <a:t>minutes for this slide	</a:t>
            </a:r>
            <a:r>
              <a:rPr lang="en-US" sz="3700" b="1" u="sng" dirty="0" smtClean="0"/>
              <a:t>30:00</a:t>
            </a:r>
            <a:endParaRPr lang="en-US" sz="3700" b="1" u="sng" dirty="0"/>
          </a:p>
          <a:p>
            <a:r>
              <a:rPr lang="en-US" sz="2500" b="1" dirty="0" smtClean="0"/>
              <a:t>[1] </a:t>
            </a:r>
            <a:r>
              <a:rPr lang="en-US" sz="2500" dirty="0"/>
              <a:t>Radio is about a lot of things, “radio waves” being an extremely important part.  There are all sorts of radio waves.</a:t>
            </a:r>
          </a:p>
          <a:p>
            <a:pPr>
              <a:tabLst>
                <a:tab pos="5975515" algn="r"/>
              </a:tabLst>
            </a:pPr>
            <a:endParaRPr lang="en-US" sz="3700" b="1" u="sng" dirty="0" smtClean="0">
              <a:solidFill>
                <a:prstClr val="black"/>
              </a:solidFill>
            </a:endParaRPr>
          </a:p>
          <a:p>
            <a:pPr>
              <a:tabLst>
                <a:tab pos="5975515" algn="r"/>
              </a:tabLst>
            </a:pPr>
            <a:r>
              <a:rPr lang="en-US" sz="3700" b="1" u="sng" dirty="0" smtClean="0">
                <a:solidFill>
                  <a:prstClr val="black"/>
                </a:solidFill>
              </a:rPr>
              <a:t>SLIDE </a:t>
            </a:r>
            <a:r>
              <a:rPr lang="en-US" sz="3700" b="1" u="sng" dirty="0">
                <a:solidFill>
                  <a:prstClr val="black"/>
                </a:solidFill>
              </a:rPr>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32</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4</a:t>
            </a:r>
          </a:p>
        </p:txBody>
      </p:sp>
    </p:spTree>
    <p:extLst>
      <p:ext uri="{BB962C8B-B14F-4D97-AF65-F5344CB8AC3E}">
        <p14:creationId xmlns:p14="http://schemas.microsoft.com/office/powerpoint/2010/main" val="1818057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3700" b="1" u="sng" dirty="0" smtClean="0"/>
              <a:t>0 </a:t>
            </a:r>
            <a:r>
              <a:rPr lang="en-US" sz="3700" b="1" u="sng" dirty="0"/>
              <a:t>minutes for this slide	</a:t>
            </a:r>
            <a:r>
              <a:rPr lang="en-US" sz="3700" b="1" u="sng" dirty="0" smtClean="0"/>
              <a:t>31:00</a:t>
            </a:r>
            <a:endParaRPr lang="en-US" sz="3700" b="1" u="sng" dirty="0"/>
          </a:p>
          <a:p>
            <a:r>
              <a:rPr lang="en-US" sz="2500" b="1" dirty="0" smtClean="0"/>
              <a:t>[1] </a:t>
            </a:r>
            <a:r>
              <a:rPr lang="en-US" sz="2500" dirty="0"/>
              <a:t>We often compare radio waves with the ripples in water caused by a thrown rock.</a:t>
            </a:r>
          </a:p>
          <a:p>
            <a:pPr>
              <a:tabLst>
                <a:tab pos="5975515" algn="r"/>
              </a:tabLst>
            </a:pPr>
            <a:r>
              <a:rPr lang="en-US" sz="3700" b="1" u="sng" dirty="0" smtClean="0">
                <a:solidFill>
                  <a:prstClr val="black"/>
                </a:solidFill>
              </a:rPr>
              <a:t>SLIDE </a:t>
            </a:r>
            <a:r>
              <a:rPr lang="en-US" sz="3700" b="1" u="sng" dirty="0">
                <a:solidFill>
                  <a:prstClr val="black"/>
                </a:solidFill>
              </a:rPr>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33</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4</a:t>
            </a:r>
          </a:p>
        </p:txBody>
      </p:sp>
    </p:spTree>
    <p:extLst>
      <p:ext uri="{BB962C8B-B14F-4D97-AF65-F5344CB8AC3E}">
        <p14:creationId xmlns:p14="http://schemas.microsoft.com/office/powerpoint/2010/main" val="3232366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tabLst>
                <a:tab pos="5975515" algn="r"/>
              </a:tabLst>
            </a:pPr>
            <a:r>
              <a:rPr lang="en-US" sz="3700" b="1" u="sng" dirty="0" smtClean="0"/>
              <a:t>1 minute </a:t>
            </a:r>
            <a:r>
              <a:rPr lang="en-US" sz="3700" b="1" u="sng" dirty="0"/>
              <a:t>for this slide	</a:t>
            </a:r>
            <a:r>
              <a:rPr lang="en-US" sz="3700" b="1" u="sng" dirty="0" smtClean="0"/>
              <a:t>31:00</a:t>
            </a:r>
            <a:endParaRPr lang="en-US" sz="3700" b="1" u="sng" dirty="0"/>
          </a:p>
          <a:p>
            <a:r>
              <a:rPr lang="en-US" sz="2500" b="1" dirty="0" smtClean="0"/>
              <a:t>[</a:t>
            </a:r>
            <a:r>
              <a:rPr lang="en-US" sz="2500" b="1" dirty="0"/>
              <a:t>2] </a:t>
            </a:r>
            <a:r>
              <a:rPr lang="en-US" sz="2500" dirty="0"/>
              <a:t>Instead of throwing a rock, radio waves are somehow thrown by some sort of antenna.</a:t>
            </a:r>
          </a:p>
          <a:p>
            <a:r>
              <a:rPr lang="en-US" sz="2500" b="1" dirty="0"/>
              <a:t>[1]</a:t>
            </a:r>
            <a:r>
              <a:rPr lang="en-US" sz="2500" dirty="0"/>
              <a:t>  Waves of many different types will start at the antenna and travel in many directions for long distances, sometimes around the world.</a:t>
            </a:r>
          </a:p>
          <a:p>
            <a:r>
              <a:rPr lang="en-US" sz="2500" dirty="0"/>
              <a:t>We’re pretty sure they don’t look like the waves shown here, but at least you get the idea.</a:t>
            </a:r>
          </a:p>
          <a:p>
            <a:r>
              <a:rPr lang="en-US" sz="2500" dirty="0"/>
              <a:t>And these waves are all around us, right here where we’re sitting.  Your mobile phones are receiving (and sending) radio waves all the time.  The radio waves  from Amateur Radio antennas are much stronger up high at the point where the radio waves “shoot” off the antenna.</a:t>
            </a:r>
          </a:p>
          <a:p>
            <a:pPr>
              <a:tabLst>
                <a:tab pos="5975515" algn="r"/>
              </a:tabLst>
            </a:pPr>
            <a:r>
              <a:rPr lang="en-US" sz="3700" b="1" u="sng" dirty="0">
                <a:solidFill>
                  <a:prstClr val="black"/>
                </a:solidFill>
              </a:rPr>
              <a:t>SLIDE 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34</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4</a:t>
            </a:r>
          </a:p>
        </p:txBody>
      </p:sp>
    </p:spTree>
    <p:extLst>
      <p:ext uri="{BB962C8B-B14F-4D97-AF65-F5344CB8AC3E}">
        <p14:creationId xmlns:p14="http://schemas.microsoft.com/office/powerpoint/2010/main" val="2175309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tabLst>
                <a:tab pos="5975515" algn="r"/>
              </a:tabLst>
            </a:pPr>
            <a:r>
              <a:rPr lang="en-US" sz="4100" b="1" u="sng" dirty="0" smtClean="0"/>
              <a:t>4 </a:t>
            </a:r>
            <a:r>
              <a:rPr lang="en-US" sz="4100" b="1" u="sng" dirty="0"/>
              <a:t>minutes for this slide	</a:t>
            </a:r>
            <a:r>
              <a:rPr lang="en-US" sz="4100" b="1" u="sng" dirty="0" smtClean="0"/>
              <a:t>32:00</a:t>
            </a:r>
            <a:endParaRPr lang="en-US" sz="4100" b="1" u="sng" dirty="0"/>
          </a:p>
          <a:p>
            <a:r>
              <a:rPr lang="en-US" sz="2500" b="1" dirty="0"/>
              <a:t>[9</a:t>
            </a:r>
            <a:r>
              <a:rPr lang="en-US" sz="2500" dirty="0"/>
              <a:t>]  Radio uses transmitters to generate energy waves and a radio receivers to detect them and make them useful</a:t>
            </a:r>
          </a:p>
          <a:p>
            <a:r>
              <a:rPr lang="en-US" sz="2500" b="1" dirty="0"/>
              <a:t>[8</a:t>
            </a:r>
            <a:r>
              <a:rPr lang="en-US" sz="2500" dirty="0"/>
              <a:t>] There can be tens, hundreds or thousands of miles between a transmitter and receiver, across the city, county, country or WORLD (or SPACE!)</a:t>
            </a:r>
          </a:p>
          <a:p>
            <a:r>
              <a:rPr lang="en-US" sz="2500" b="1" dirty="0"/>
              <a:t>[7] </a:t>
            </a:r>
            <a:r>
              <a:rPr lang="en-US" sz="2500" dirty="0"/>
              <a:t>Transmitters must be connected to an antenna to send out the waves</a:t>
            </a:r>
          </a:p>
          <a:p>
            <a:r>
              <a:rPr lang="en-US" sz="2500" b="1" dirty="0"/>
              <a:t>[6] </a:t>
            </a:r>
            <a:r>
              <a:rPr lang="en-US" sz="2500" dirty="0"/>
              <a:t>Receivers must also have some sort of antenna to collect the waves</a:t>
            </a:r>
          </a:p>
          <a:p>
            <a:r>
              <a:rPr lang="en-US" sz="2500" b="1" dirty="0"/>
              <a:t>[5] </a:t>
            </a:r>
            <a:r>
              <a:rPr lang="en-US" sz="2500" dirty="0"/>
              <a:t>These energy waves are generated when some sort of signal (like a voice into a microphone) is presented to a radio transmitter</a:t>
            </a:r>
          </a:p>
          <a:p>
            <a:r>
              <a:rPr lang="en-US" sz="2500" b="1" dirty="0"/>
              <a:t>[4] </a:t>
            </a:r>
            <a:r>
              <a:rPr lang="en-US" sz="2500" dirty="0"/>
              <a:t>The transmitter converts the voice (in this example) to radio wave energy and sends this energy up to the antenna</a:t>
            </a:r>
          </a:p>
          <a:p>
            <a:r>
              <a:rPr lang="en-US" sz="2500" b="1" dirty="0"/>
              <a:t>[3] </a:t>
            </a:r>
            <a:r>
              <a:rPr lang="en-US" sz="2500" dirty="0"/>
              <a:t>The antenna throws-off the waves in directions and distances based on how the system is designed</a:t>
            </a:r>
          </a:p>
          <a:p>
            <a:r>
              <a:rPr lang="en-US" sz="2500" b="1" dirty="0"/>
              <a:t>[2] </a:t>
            </a:r>
            <a:r>
              <a:rPr lang="en-US" sz="2500" dirty="0"/>
              <a:t>The transmitted energy waves are collected by any receiving antenna designed to detect them, and sends the radio wave energy down to the receiver.</a:t>
            </a:r>
          </a:p>
          <a:p>
            <a:r>
              <a:rPr lang="en-US" sz="2500" b="1" dirty="0"/>
              <a:t>[1] </a:t>
            </a:r>
            <a:r>
              <a:rPr lang="en-US" sz="2500" dirty="0"/>
              <a:t>The radio receiver processes the energy waves and converts them into audio that you can hear either through a speaker or headphones</a:t>
            </a:r>
          </a:p>
          <a:p>
            <a:r>
              <a:rPr lang="en-US" sz="2500" dirty="0"/>
              <a:t>Many radio receivers can be directly connected to a computer where the signal is digitized.</a:t>
            </a:r>
          </a:p>
          <a:p>
            <a:pPr>
              <a:tabLst>
                <a:tab pos="5975515" algn="r"/>
              </a:tabLst>
            </a:pPr>
            <a:r>
              <a:rPr lang="en-US" sz="4100" b="1" u="sng" dirty="0"/>
              <a:t>SLIDE 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35</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4</a:t>
            </a:r>
          </a:p>
        </p:txBody>
      </p:sp>
    </p:spTree>
    <p:extLst>
      <p:ext uri="{BB962C8B-B14F-4D97-AF65-F5344CB8AC3E}">
        <p14:creationId xmlns:p14="http://schemas.microsoft.com/office/powerpoint/2010/main" val="1818057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tabLst>
                <a:tab pos="5975515" algn="r"/>
              </a:tabLst>
            </a:pPr>
            <a:r>
              <a:rPr lang="en-US" sz="2500" b="1" u="sng" dirty="0" smtClean="0"/>
              <a:t>1 minute </a:t>
            </a:r>
            <a:r>
              <a:rPr lang="en-US" sz="2500" b="1" u="sng" dirty="0"/>
              <a:t>for this slide	</a:t>
            </a:r>
            <a:r>
              <a:rPr lang="en-US" sz="2500" b="1" u="sng" dirty="0" smtClean="0"/>
              <a:t>36:00</a:t>
            </a:r>
            <a:endParaRPr lang="en-US" sz="2500" b="1" u="sng" dirty="0"/>
          </a:p>
          <a:p>
            <a:r>
              <a:rPr lang="en-US" b="1" dirty="0" smtClean="0"/>
              <a:t>[1]  </a:t>
            </a:r>
            <a:r>
              <a:rPr lang="en-US" dirty="0"/>
              <a:t>Some people think the whole idea of “radio waves” is magic</a:t>
            </a:r>
            <a:r>
              <a:rPr lang="en-US" dirty="0" smtClean="0"/>
              <a:t>!  What do you think?</a:t>
            </a:r>
            <a:endParaRPr lang="en-US" b="1" dirty="0"/>
          </a:p>
          <a:p>
            <a:pPr>
              <a:tabLst>
                <a:tab pos="5975515" algn="r"/>
              </a:tabLst>
            </a:pPr>
            <a:r>
              <a:rPr lang="en-US" sz="2500" b="1" u="sng" dirty="0" smtClean="0"/>
              <a:t>SLIDE </a:t>
            </a:r>
            <a:r>
              <a:rPr lang="en-US" sz="2500" b="1" u="sng" dirty="0"/>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36</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2.a.</a:t>
            </a:r>
          </a:p>
        </p:txBody>
      </p:sp>
    </p:spTree>
    <p:extLst>
      <p:ext uri="{BB962C8B-B14F-4D97-AF65-F5344CB8AC3E}">
        <p14:creationId xmlns:p14="http://schemas.microsoft.com/office/powerpoint/2010/main" val="1425692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tabLst>
                <a:tab pos="5975515" algn="r"/>
              </a:tabLst>
            </a:pPr>
            <a:r>
              <a:rPr lang="en-US" sz="2500" b="1" u="sng" dirty="0" smtClean="0"/>
              <a:t>1 minute </a:t>
            </a:r>
            <a:r>
              <a:rPr lang="en-US" sz="2500" b="1" u="sng" dirty="0"/>
              <a:t>for this slide	</a:t>
            </a:r>
            <a:r>
              <a:rPr lang="en-US" sz="2500" b="1" u="sng" dirty="0" smtClean="0"/>
              <a:t>37:00</a:t>
            </a:r>
            <a:endParaRPr lang="en-US" sz="2500" b="1" u="sng" dirty="0"/>
          </a:p>
          <a:p>
            <a:r>
              <a:rPr lang="en-US" b="1" dirty="0" smtClean="0"/>
              <a:t>[</a:t>
            </a:r>
            <a:r>
              <a:rPr lang="en-US" b="1" dirty="0"/>
              <a:t>4] </a:t>
            </a:r>
            <a:r>
              <a:rPr lang="en-US" dirty="0"/>
              <a:t>Even though we can’t really “see” radio waves, we often show them as a series of ripple lines like this.</a:t>
            </a:r>
          </a:p>
          <a:p>
            <a:r>
              <a:rPr lang="en-US" b="1" dirty="0"/>
              <a:t>[3] </a:t>
            </a:r>
            <a:r>
              <a:rPr lang="en-US" dirty="0"/>
              <a:t>Radio waves actually move.  </a:t>
            </a:r>
          </a:p>
          <a:p>
            <a:r>
              <a:rPr lang="en-US" b="1" dirty="0"/>
              <a:t>[2] </a:t>
            </a:r>
            <a:r>
              <a:rPr lang="en-US" dirty="0"/>
              <a:t>They move at the speed of light!</a:t>
            </a:r>
          </a:p>
          <a:p>
            <a:r>
              <a:rPr lang="en-US" b="1" dirty="0">
                <a:solidFill>
                  <a:srgbClr val="FF0000"/>
                </a:solidFill>
              </a:rPr>
              <a:t>Ask:  </a:t>
            </a:r>
            <a:r>
              <a:rPr lang="en-US" b="1" dirty="0"/>
              <a:t>How fast is “the speed of light”?</a:t>
            </a:r>
            <a:r>
              <a:rPr lang="en-US" dirty="0"/>
              <a:t> </a:t>
            </a:r>
          </a:p>
          <a:p>
            <a:r>
              <a:rPr lang="en-US" b="1" dirty="0"/>
              <a:t>[1]  </a:t>
            </a:r>
            <a:r>
              <a:rPr lang="en-US" dirty="0"/>
              <a:t>&lt;186,000 mi/second&gt; or  &lt;approx. 300,000,000 meters/second&gt;  </a:t>
            </a:r>
            <a:r>
              <a:rPr lang="en-US" b="1" dirty="0"/>
              <a:t> </a:t>
            </a:r>
          </a:p>
          <a:p>
            <a:pPr>
              <a:tabLst>
                <a:tab pos="5975515" algn="r"/>
              </a:tabLst>
            </a:pPr>
            <a:r>
              <a:rPr lang="en-US" sz="2500" b="1" u="sng" dirty="0"/>
              <a:t>SLIDE 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37</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2.a.</a:t>
            </a:r>
          </a:p>
        </p:txBody>
      </p:sp>
    </p:spTree>
    <p:extLst>
      <p:ext uri="{BB962C8B-B14F-4D97-AF65-F5344CB8AC3E}">
        <p14:creationId xmlns:p14="http://schemas.microsoft.com/office/powerpoint/2010/main" val="1818057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Aft>
                <a:spcPts val="634"/>
              </a:spcAft>
              <a:tabLst>
                <a:tab pos="5975515" algn="r"/>
              </a:tabLst>
            </a:pPr>
            <a:r>
              <a:rPr lang="en-US" sz="2500" b="1" u="sng" dirty="0" smtClean="0"/>
              <a:t>1 minute </a:t>
            </a:r>
            <a:r>
              <a:rPr lang="en-US" sz="2500" b="1" u="sng" dirty="0"/>
              <a:t>for this slide	</a:t>
            </a:r>
            <a:r>
              <a:rPr lang="en-US" sz="2500" b="1" u="sng" dirty="0" smtClean="0"/>
              <a:t>38:00</a:t>
            </a:r>
            <a:endParaRPr lang="en-US" sz="2500" b="1" u="sng" dirty="0"/>
          </a:p>
          <a:p>
            <a:pPr>
              <a:spcAft>
                <a:spcPts val="634"/>
              </a:spcAft>
            </a:pPr>
            <a:r>
              <a:rPr lang="en-US" b="1" dirty="0" smtClean="0"/>
              <a:t>[1] </a:t>
            </a:r>
            <a:r>
              <a:rPr lang="en-US" dirty="0"/>
              <a:t>The simplest for of radio wave travel is called “line of sight.”   You’ll learn later that radio waves called “Very High Frequency” (and higher) depend pretty much on line of sight.</a:t>
            </a:r>
          </a:p>
          <a:p>
            <a:pPr>
              <a:spcAft>
                <a:spcPts val="634"/>
              </a:spcAft>
            </a:pPr>
            <a:r>
              <a:rPr lang="en-US" dirty="0"/>
              <a:t>As shown here, someone transmitting radio waves from their location to yours is simply a matter of sending the signal straight across.</a:t>
            </a:r>
          </a:p>
          <a:p>
            <a:pPr>
              <a:spcAft>
                <a:spcPts val="634"/>
              </a:spcAft>
            </a:pPr>
            <a:r>
              <a:rPr lang="en-US" sz="2000" b="1" dirty="0">
                <a:solidFill>
                  <a:srgbClr val="FF0000"/>
                </a:solidFill>
              </a:rPr>
              <a:t>Have them draw this image on their work sheet!</a:t>
            </a:r>
          </a:p>
          <a:p>
            <a:pPr>
              <a:tabLst>
                <a:tab pos="5975515" algn="r"/>
              </a:tabLst>
            </a:pPr>
            <a:r>
              <a:rPr lang="en-US" sz="2500" b="1" u="sng" dirty="0" smtClean="0">
                <a:solidFill>
                  <a:prstClr val="black"/>
                </a:solidFill>
              </a:rPr>
              <a:t>SLIDE </a:t>
            </a:r>
            <a:r>
              <a:rPr lang="en-US" sz="2500" b="1" u="sng" dirty="0">
                <a:solidFill>
                  <a:prstClr val="black"/>
                </a:solidFill>
              </a:rPr>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38</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2.a.</a:t>
            </a:r>
          </a:p>
        </p:txBody>
      </p:sp>
    </p:spTree>
    <p:extLst>
      <p:ext uri="{BB962C8B-B14F-4D97-AF65-F5344CB8AC3E}">
        <p14:creationId xmlns:p14="http://schemas.microsoft.com/office/powerpoint/2010/main" val="1818057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Aft>
                <a:spcPts val="634"/>
              </a:spcAft>
              <a:tabLst>
                <a:tab pos="5975515" algn="r"/>
              </a:tabLst>
            </a:pPr>
            <a:r>
              <a:rPr lang="en-US" sz="2500" b="1" u="sng" dirty="0" smtClean="0"/>
              <a:t>1 minute </a:t>
            </a:r>
            <a:r>
              <a:rPr lang="en-US" sz="2500" b="1" u="sng" dirty="0"/>
              <a:t>for this slide	</a:t>
            </a:r>
            <a:r>
              <a:rPr lang="en-US" sz="2500" b="1" u="sng" dirty="0" smtClean="0"/>
              <a:t>39:00</a:t>
            </a:r>
            <a:endParaRPr lang="en-US" sz="2500" b="1" u="sng" dirty="0"/>
          </a:p>
          <a:p>
            <a:pPr>
              <a:spcAft>
                <a:spcPts val="634"/>
              </a:spcAft>
            </a:pPr>
            <a:r>
              <a:rPr lang="en-US" b="1" dirty="0" smtClean="0"/>
              <a:t>[1]</a:t>
            </a:r>
            <a:r>
              <a:rPr lang="en-US" dirty="0" smtClean="0"/>
              <a:t>  </a:t>
            </a:r>
            <a:r>
              <a:rPr lang="en-US" dirty="0"/>
              <a:t>This works well unless there is something in the way of the line-of-sight signal, such as a small mountain.</a:t>
            </a:r>
          </a:p>
          <a:p>
            <a:pPr>
              <a:tabLst>
                <a:tab pos="5975515" algn="r"/>
              </a:tabLst>
            </a:pPr>
            <a:r>
              <a:rPr lang="en-US" sz="2500" b="1" u="sng" dirty="0" smtClean="0">
                <a:solidFill>
                  <a:prstClr val="black"/>
                </a:solidFill>
              </a:rPr>
              <a:t>SLIDE </a:t>
            </a:r>
            <a:r>
              <a:rPr lang="en-US" sz="2500" b="1" u="sng" dirty="0">
                <a:solidFill>
                  <a:prstClr val="black"/>
                </a:solidFill>
              </a:rPr>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39</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2.a.</a:t>
            </a:r>
          </a:p>
        </p:txBody>
      </p:sp>
    </p:spTree>
    <p:extLst>
      <p:ext uri="{BB962C8B-B14F-4D97-AF65-F5344CB8AC3E}">
        <p14:creationId xmlns:p14="http://schemas.microsoft.com/office/powerpoint/2010/main" val="245715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smtClean="0"/>
              <a:t>1 minute </a:t>
            </a:r>
            <a:r>
              <a:rPr lang="en-US" sz="2500" b="1" u="sng" dirty="0"/>
              <a:t>for this slide	</a:t>
            </a:r>
            <a:r>
              <a:rPr lang="en-US" sz="2500" b="1" u="sng" dirty="0" smtClean="0"/>
              <a:t>06:00                        </a:t>
            </a:r>
            <a:endParaRPr lang="en-US" sz="2500" b="1" u="sng" dirty="0"/>
          </a:p>
          <a:p>
            <a:r>
              <a:rPr lang="en-US" b="1" i="0" dirty="0" smtClean="0"/>
              <a:t>[2]</a:t>
            </a:r>
            <a:r>
              <a:rPr lang="en-US" b="1" i="0" baseline="0" dirty="0" smtClean="0"/>
              <a:t> </a:t>
            </a:r>
            <a:r>
              <a:rPr lang="en-US" b="0" i="0" baseline="0" dirty="0"/>
              <a:t>A technical way of describing radio is that it’s a system to communicate, using electromagnetic waves.  But that’s kind of a GEEK response!</a:t>
            </a:r>
            <a:endParaRPr lang="en-US" dirty="0"/>
          </a:p>
          <a:p>
            <a:r>
              <a:rPr lang="en-US" b="1" dirty="0" smtClean="0"/>
              <a:t>[1] </a:t>
            </a:r>
            <a:r>
              <a:rPr lang="en-US" b="0" dirty="0" smtClean="0"/>
              <a:t>Many</a:t>
            </a:r>
            <a:r>
              <a:rPr lang="en-US" b="0" baseline="0" dirty="0" smtClean="0"/>
              <a:t> </a:t>
            </a:r>
            <a:r>
              <a:rPr lang="en-US" b="0" baseline="0" dirty="0"/>
              <a:t>refer to radio as “Wireless”, which it </a:t>
            </a:r>
            <a:r>
              <a:rPr lang="en-US" b="0" baseline="0" dirty="0" smtClean="0"/>
              <a:t>is…  </a:t>
            </a:r>
            <a:r>
              <a:rPr lang="en-US" b="0" dirty="0" smtClean="0"/>
              <a:t>Some</a:t>
            </a:r>
            <a:r>
              <a:rPr lang="en-US" b="0" baseline="0" dirty="0" smtClean="0"/>
              <a:t> </a:t>
            </a:r>
            <a:r>
              <a:rPr lang="en-US" b="0" baseline="0" dirty="0"/>
              <a:t>will say ham radio is “off the grid”, meaning that with only a generator, a radio and an antenna, we don’t need cell towers, power or telephone lines to communicate.</a:t>
            </a:r>
            <a:endParaRPr lang="en-US" dirty="0"/>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a:t>
            </a:r>
          </a:p>
        </p:txBody>
      </p:sp>
    </p:spTree>
    <p:extLst>
      <p:ext uri="{BB962C8B-B14F-4D97-AF65-F5344CB8AC3E}">
        <p14:creationId xmlns:p14="http://schemas.microsoft.com/office/powerpoint/2010/main" val="3043449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Aft>
                <a:spcPts val="634"/>
              </a:spcAft>
              <a:tabLst>
                <a:tab pos="5975515" algn="r"/>
              </a:tabLst>
            </a:pPr>
            <a:r>
              <a:rPr lang="en-US" sz="2500" b="1" u="sng" dirty="0" smtClean="0"/>
              <a:t>0 </a:t>
            </a:r>
            <a:r>
              <a:rPr lang="en-US" sz="2500" b="1" u="sng" dirty="0"/>
              <a:t>minutes for this slide	</a:t>
            </a:r>
            <a:r>
              <a:rPr lang="en-US" sz="2500" b="1" u="sng" dirty="0" smtClean="0"/>
              <a:t>40:00</a:t>
            </a:r>
            <a:endParaRPr lang="en-US" sz="2500" b="1" u="sng" dirty="0"/>
          </a:p>
          <a:p>
            <a:pPr>
              <a:spcAft>
                <a:spcPts val="634"/>
              </a:spcAft>
            </a:pPr>
            <a:r>
              <a:rPr lang="en-US" b="1" dirty="0" smtClean="0"/>
              <a:t>[</a:t>
            </a:r>
            <a:r>
              <a:rPr lang="en-US" b="1" dirty="0"/>
              <a:t>1]  </a:t>
            </a:r>
            <a:r>
              <a:rPr lang="en-US" dirty="0"/>
              <a:t>That’s why you’ll often see antennas on hilltops so that their line-of-sight signal will travel farther!</a:t>
            </a:r>
          </a:p>
          <a:p>
            <a:pPr>
              <a:tabLst>
                <a:tab pos="5975515" algn="r"/>
              </a:tabLst>
            </a:pPr>
            <a:r>
              <a:rPr lang="en-US" sz="2500" b="1" u="sng" dirty="0">
                <a:solidFill>
                  <a:prstClr val="black"/>
                </a:solidFill>
              </a:rPr>
              <a:t>SLIDE 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40</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2.a.</a:t>
            </a:r>
          </a:p>
        </p:txBody>
      </p:sp>
    </p:spTree>
    <p:extLst>
      <p:ext uri="{BB962C8B-B14F-4D97-AF65-F5344CB8AC3E}">
        <p14:creationId xmlns:p14="http://schemas.microsoft.com/office/powerpoint/2010/main" val="1023355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tabLst>
                <a:tab pos="5975515" algn="r"/>
              </a:tabLst>
            </a:pPr>
            <a:r>
              <a:rPr lang="en-US" sz="2900" b="1" u="sng" dirty="0">
                <a:solidFill>
                  <a:prstClr val="black"/>
                </a:solidFill>
              </a:rPr>
              <a:t>1 minute for this slide	</a:t>
            </a:r>
            <a:r>
              <a:rPr lang="en-US" sz="2900" b="1" u="sng" dirty="0" smtClean="0">
                <a:solidFill>
                  <a:prstClr val="black"/>
                </a:solidFill>
              </a:rPr>
              <a:t>40:00</a:t>
            </a:r>
            <a:endParaRPr lang="en-US" sz="2900" b="1" u="sng" dirty="0">
              <a:solidFill>
                <a:prstClr val="black"/>
              </a:solidFill>
            </a:endParaRPr>
          </a:p>
          <a:p>
            <a:pPr lvl="0"/>
            <a:r>
              <a:rPr lang="en-US" sz="1900" b="1" dirty="0">
                <a:solidFill>
                  <a:prstClr val="black"/>
                </a:solidFill>
              </a:rPr>
              <a:t>[1]  </a:t>
            </a:r>
            <a:r>
              <a:rPr lang="en-US" sz="1900" dirty="0">
                <a:solidFill>
                  <a:prstClr val="black"/>
                </a:solidFill>
              </a:rPr>
              <a:t>Even if there are no mountains in the way of you line-of-sight signal the curve of the earth will eventually make it impossible for the signal to reach someone far enough around the curve!  Line-of-sight signals can “bend” a little, but not for long distances.</a:t>
            </a:r>
          </a:p>
          <a:p>
            <a:pPr lvl="0"/>
            <a:r>
              <a:rPr lang="en-US" sz="1900" dirty="0">
                <a:solidFill>
                  <a:prstClr val="black"/>
                </a:solidFill>
              </a:rPr>
              <a:t>That’s where other forms of wireless radio come into play.</a:t>
            </a:r>
          </a:p>
          <a:p>
            <a:pPr>
              <a:tabLst>
                <a:tab pos="5975515" algn="r"/>
              </a:tabLst>
            </a:pPr>
            <a:r>
              <a:rPr lang="en-US" sz="2900" b="1" u="sng" dirty="0">
                <a:solidFill>
                  <a:prstClr val="black"/>
                </a:solidFill>
              </a:rPr>
              <a:t>SLIDE 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41</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2.a.</a:t>
            </a:r>
          </a:p>
        </p:txBody>
      </p:sp>
    </p:spTree>
    <p:extLst>
      <p:ext uri="{BB962C8B-B14F-4D97-AF65-F5344CB8AC3E}">
        <p14:creationId xmlns:p14="http://schemas.microsoft.com/office/powerpoint/2010/main" val="18180570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1788" y="487363"/>
            <a:ext cx="4108450" cy="2311400"/>
          </a:xfrm>
        </p:spPr>
      </p:sp>
      <p:sp>
        <p:nvSpPr>
          <p:cNvPr id="3" name="Notes Placeholder 2"/>
          <p:cNvSpPr>
            <a:spLocks noGrp="1"/>
          </p:cNvSpPr>
          <p:nvPr>
            <p:ph type="body" idx="1"/>
          </p:nvPr>
        </p:nvSpPr>
        <p:spPr>
          <a:xfrm>
            <a:off x="497921" y="2974206"/>
            <a:ext cx="6316051" cy="5880379"/>
          </a:xfrm>
        </p:spPr>
        <p:txBody>
          <a:bodyPr>
            <a:noAutofit/>
          </a:bodyPr>
          <a:lstStyle/>
          <a:p>
            <a:pPr>
              <a:spcAft>
                <a:spcPts val="311"/>
              </a:spcAft>
              <a:tabLst>
                <a:tab pos="5975515" algn="r"/>
              </a:tabLst>
            </a:pPr>
            <a:r>
              <a:rPr lang="en-US" sz="1200" b="1" u="sng" dirty="0" smtClean="0">
                <a:solidFill>
                  <a:prstClr val="black"/>
                </a:solidFill>
              </a:rPr>
              <a:t>5 </a:t>
            </a:r>
            <a:r>
              <a:rPr lang="en-US" sz="1200" b="1" u="sng" dirty="0">
                <a:solidFill>
                  <a:prstClr val="black"/>
                </a:solidFill>
              </a:rPr>
              <a:t>minutes for this slide	</a:t>
            </a:r>
            <a:r>
              <a:rPr lang="en-US" sz="1200" b="1" u="sng" dirty="0" smtClean="0">
                <a:solidFill>
                  <a:prstClr val="black"/>
                </a:solidFill>
              </a:rPr>
              <a:t>41:00</a:t>
            </a:r>
            <a:endParaRPr lang="en-US" sz="900" b="1" dirty="0"/>
          </a:p>
          <a:p>
            <a:pPr>
              <a:spcAft>
                <a:spcPts val="311"/>
              </a:spcAft>
            </a:pPr>
            <a:r>
              <a:rPr lang="en-US" sz="900" b="1" dirty="0"/>
              <a:t>[16] </a:t>
            </a:r>
            <a:r>
              <a:rPr lang="en-US" sz="900" dirty="0"/>
              <a:t>Consider four cities lying along the curvature of the earth, San Francisco, Denver, Chicago and New York City. We’ve already talked about line-of-sight radio waves, and we know they pretty much can’t follow the curve of the earth. </a:t>
            </a:r>
          </a:p>
          <a:p>
            <a:pPr>
              <a:spcAft>
                <a:spcPts val="311"/>
              </a:spcAft>
            </a:pPr>
            <a:r>
              <a:rPr lang="en-US" sz="900" b="1" dirty="0"/>
              <a:t>[15] </a:t>
            </a:r>
            <a:r>
              <a:rPr lang="en-US" sz="900" dirty="0"/>
              <a:t>Even some transmitters designed to send radio waves around the earth will throw off ground waves that won’t go very far.</a:t>
            </a:r>
          </a:p>
          <a:p>
            <a:pPr>
              <a:spcAft>
                <a:spcPts val="311"/>
              </a:spcAft>
            </a:pPr>
            <a:r>
              <a:rPr lang="en-US" sz="900" b="1" dirty="0"/>
              <a:t>[14] </a:t>
            </a:r>
            <a:r>
              <a:rPr lang="en-US" sz="900" dirty="0"/>
              <a:t>This is where the Ionosphere comes in.  The Ionosphere is an interesting invisible cloud of charged particles that surrounds the earth.  This is one of the most interesting parts of radio because it has many effects on radio waves.  </a:t>
            </a:r>
          </a:p>
          <a:p>
            <a:pPr>
              <a:spcAft>
                <a:spcPts val="311"/>
              </a:spcAft>
            </a:pPr>
            <a:r>
              <a:rPr lang="en-US" sz="900" b="1" dirty="0"/>
              <a:t>[13] </a:t>
            </a:r>
            <a:r>
              <a:rPr lang="en-US" sz="900" dirty="0"/>
              <a:t>If I’m in San Francisco, my transmitter and antenna will throw off radio waves at an angle up into the sky.</a:t>
            </a:r>
          </a:p>
          <a:p>
            <a:pPr>
              <a:spcAft>
                <a:spcPts val="311"/>
              </a:spcAft>
            </a:pPr>
            <a:r>
              <a:rPr lang="en-US" sz="900" b="1" dirty="0"/>
              <a:t>[12] </a:t>
            </a:r>
            <a:r>
              <a:rPr lang="en-US" sz="900" dirty="0"/>
              <a:t>When my signal enters the Ionosphere, the radio waves bend back down toward the earth as if they were being reflected off a mirror.  While the Ionosphere isn’t exactly a mirror, it has a similar effect.  My radio waves come back down to earth at approximately the same angle they entered the Ionosphere, and can be detected by someone listening on my frequency near where the waves get close to the ground.</a:t>
            </a:r>
          </a:p>
          <a:p>
            <a:pPr>
              <a:spcAft>
                <a:spcPts val="311"/>
              </a:spcAft>
            </a:pPr>
            <a:r>
              <a:rPr lang="en-US" sz="900" b="1" dirty="0"/>
              <a:t>[11] </a:t>
            </a:r>
            <a:r>
              <a:rPr lang="en-US" sz="900" dirty="0"/>
              <a:t>We call this reflection off the Ionosphere “skip” and the total up and down distance is called “skip distance”</a:t>
            </a:r>
          </a:p>
          <a:p>
            <a:pPr>
              <a:spcAft>
                <a:spcPts val="311"/>
              </a:spcAft>
            </a:pPr>
            <a:r>
              <a:rPr lang="en-US" sz="900" b="1" dirty="0"/>
              <a:t>[10] </a:t>
            </a:r>
            <a:r>
              <a:rPr lang="en-US" sz="900" dirty="0"/>
              <a:t>What about the people in Denver?   People listening on my frequency cannot hear my signal because it has “skipped” over them!  We call this area where a signal skips over the “skip zone.” </a:t>
            </a:r>
            <a:endParaRPr lang="en-US" sz="900" b="1" dirty="0"/>
          </a:p>
          <a:p>
            <a:pPr>
              <a:spcAft>
                <a:spcPts val="311"/>
              </a:spcAft>
            </a:pPr>
            <a:r>
              <a:rPr lang="en-US" sz="900" b="1" dirty="0"/>
              <a:t>[9] </a:t>
            </a:r>
            <a:r>
              <a:rPr lang="en-US" sz="900" dirty="0"/>
              <a:t>After the first skip of my signal, it will reflect off the earth and head back out towards the Ionosphere.  It will then reflect again off the Ionosphere, heading back down to earth.  Here we show that it hits somewhere near New York City, where someone may be listening in.  </a:t>
            </a:r>
          </a:p>
          <a:p>
            <a:pPr>
              <a:spcAft>
                <a:spcPts val="311"/>
              </a:spcAft>
            </a:pPr>
            <a:r>
              <a:rPr lang="en-US" sz="900" b="1" dirty="0"/>
              <a:t>[8] </a:t>
            </a:r>
            <a:r>
              <a:rPr lang="en-US" sz="900" dirty="0"/>
              <a:t>We call this the “2</a:t>
            </a:r>
            <a:r>
              <a:rPr lang="en-US" sz="900" baseline="30000" dirty="0"/>
              <a:t>nd</a:t>
            </a:r>
            <a:r>
              <a:rPr lang="en-US" sz="900" dirty="0"/>
              <a:t> hop” (or 2</a:t>
            </a:r>
            <a:r>
              <a:rPr lang="en-US" sz="900" baseline="30000" dirty="0"/>
              <a:t>nd</a:t>
            </a:r>
            <a:r>
              <a:rPr lang="en-US" sz="900" dirty="0"/>
              <a:t> skip) of my signal.  My signal has gone all the way from San Francisco to New York City; not possible with line-of-site or ground waves.</a:t>
            </a:r>
          </a:p>
          <a:p>
            <a:pPr>
              <a:spcAft>
                <a:spcPts val="311"/>
              </a:spcAft>
            </a:pPr>
            <a:r>
              <a:rPr lang="en-US" sz="900" b="1" dirty="0"/>
              <a:t>[7] </a:t>
            </a:r>
            <a:r>
              <a:rPr lang="en-US" sz="900" dirty="0"/>
              <a:t>And with a second hop, there is a second skip zone.  In the case no one in Chicago will hear my signal because it’s travelling too high for their antennas to detect!</a:t>
            </a:r>
          </a:p>
          <a:p>
            <a:pPr>
              <a:spcAft>
                <a:spcPts val="311"/>
              </a:spcAft>
            </a:pPr>
            <a:r>
              <a:rPr lang="en-US" sz="900" b="1" dirty="0"/>
              <a:t>[6] </a:t>
            </a:r>
            <a:r>
              <a:rPr lang="en-US" sz="900" dirty="0"/>
              <a:t>The total of both hops is called the “2</a:t>
            </a:r>
            <a:r>
              <a:rPr lang="en-US" sz="900" baseline="30000" dirty="0"/>
              <a:t>nd</a:t>
            </a:r>
            <a:r>
              <a:rPr lang="en-US" sz="900" dirty="0"/>
              <a:t> hop skip distance”</a:t>
            </a:r>
          </a:p>
          <a:p>
            <a:pPr>
              <a:spcAft>
                <a:spcPts val="311"/>
              </a:spcAft>
            </a:pPr>
            <a:r>
              <a:rPr lang="en-US" sz="900" dirty="0"/>
              <a:t>There are two other interesting things that can happen with skip:</a:t>
            </a:r>
          </a:p>
          <a:p>
            <a:pPr>
              <a:spcAft>
                <a:spcPts val="311"/>
              </a:spcAft>
            </a:pPr>
            <a:r>
              <a:rPr lang="en-US" sz="900" b="1" dirty="0"/>
              <a:t>[5] </a:t>
            </a:r>
            <a:r>
              <a:rPr lang="en-US" sz="900" dirty="0"/>
              <a:t>Let’s say I position my antenna in such a way as to lower the angle my radio waves travel to the ionosphere.</a:t>
            </a:r>
          </a:p>
          <a:p>
            <a:pPr>
              <a:spcAft>
                <a:spcPts val="311"/>
              </a:spcAft>
            </a:pPr>
            <a:r>
              <a:rPr lang="en-US" sz="900" b="1" dirty="0"/>
              <a:t>[4] </a:t>
            </a:r>
            <a:r>
              <a:rPr lang="en-US" sz="900" dirty="0"/>
              <a:t>They will reflect back down at that lower angle, making them go much farther like I’m showing here.  Now my first skip hop got my signal all the way to Chicago, while on the first try, it didn’t quite go as far.</a:t>
            </a:r>
          </a:p>
          <a:p>
            <a:pPr>
              <a:spcAft>
                <a:spcPts val="311"/>
              </a:spcAft>
            </a:pPr>
            <a:r>
              <a:rPr lang="en-US" sz="900" b="1" dirty="0"/>
              <a:t>[3] </a:t>
            </a:r>
            <a:r>
              <a:rPr lang="en-US" sz="900" dirty="0"/>
              <a:t>And on the 2</a:t>
            </a:r>
            <a:r>
              <a:rPr lang="en-US" sz="900" baseline="30000" dirty="0"/>
              <a:t>nd</a:t>
            </a:r>
            <a:r>
              <a:rPr lang="en-US" sz="900" dirty="0"/>
              <a:t> hop, this signal travels over New York City to someplace in the Atlantic Ocean (maybe a tropical island?).</a:t>
            </a:r>
          </a:p>
          <a:p>
            <a:pPr>
              <a:spcAft>
                <a:spcPts val="311"/>
              </a:spcAft>
            </a:pPr>
            <a:r>
              <a:rPr lang="en-US" sz="900" b="1" dirty="0"/>
              <a:t>[2]  </a:t>
            </a:r>
            <a:r>
              <a:rPr lang="en-US" sz="900" dirty="0"/>
              <a:t>Finally, I might position my antenna so that radio waves angle up too sharply.</a:t>
            </a:r>
          </a:p>
          <a:p>
            <a:pPr>
              <a:spcAft>
                <a:spcPts val="311"/>
              </a:spcAft>
            </a:pPr>
            <a:r>
              <a:rPr lang="en-US" sz="900" b="1" dirty="0"/>
              <a:t>[1] </a:t>
            </a:r>
            <a:r>
              <a:rPr lang="en-US" sz="900" dirty="0"/>
              <a:t>They will deflect a bit, but they’ll end up going right through the ionosphere into space; no one will hear them (except an alien or possibly an </a:t>
            </a:r>
            <a:r>
              <a:rPr lang="en-US" sz="900" dirty="0" smtClean="0"/>
              <a:t>astronaut</a:t>
            </a:r>
            <a:r>
              <a:rPr lang="en-US" sz="900" baseline="0" dirty="0" smtClean="0"/>
              <a:t> or satellite!)</a:t>
            </a:r>
            <a:endParaRPr lang="en-US" sz="900" dirty="0"/>
          </a:p>
          <a:p>
            <a:pPr>
              <a:spcAft>
                <a:spcPts val="311"/>
              </a:spcAft>
              <a:tabLst>
                <a:tab pos="5975515" algn="r"/>
              </a:tabLst>
            </a:pPr>
            <a:r>
              <a:rPr lang="en-US" sz="1200" b="1" u="sng" dirty="0">
                <a:solidFill>
                  <a:prstClr val="black"/>
                </a:solidFill>
              </a:rPr>
              <a:t>SLIDE END	</a:t>
            </a:r>
            <a:endParaRPr lang="en-US" sz="9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42</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2.a.</a:t>
            </a:r>
          </a:p>
        </p:txBody>
      </p:sp>
    </p:spTree>
    <p:extLst>
      <p:ext uri="{BB962C8B-B14F-4D97-AF65-F5344CB8AC3E}">
        <p14:creationId xmlns:p14="http://schemas.microsoft.com/office/powerpoint/2010/main" val="1818057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500" b="1" u="sng" dirty="0">
                <a:solidFill>
                  <a:prstClr val="black"/>
                </a:solidFill>
              </a:rPr>
              <a:t>1 minute for this slide	</a:t>
            </a:r>
            <a:r>
              <a:rPr lang="en-US" sz="2500" b="1" u="sng" dirty="0" smtClean="0">
                <a:solidFill>
                  <a:prstClr val="black"/>
                </a:solidFill>
              </a:rPr>
              <a:t>46:00</a:t>
            </a:r>
            <a:endParaRPr lang="en-US" sz="2500" b="1" u="sng" dirty="0">
              <a:solidFill>
                <a:prstClr val="black"/>
              </a:solidFill>
            </a:endParaRPr>
          </a:p>
          <a:p>
            <a:pPr lvl="0"/>
            <a:r>
              <a:rPr lang="en-US" b="1" dirty="0">
                <a:solidFill>
                  <a:prstClr val="black"/>
                </a:solidFill>
              </a:rPr>
              <a:t>[3]  </a:t>
            </a:r>
            <a:r>
              <a:rPr lang="en-US" dirty="0">
                <a:solidFill>
                  <a:prstClr val="black"/>
                </a:solidFill>
              </a:rPr>
              <a:t>Now let’s look at what really is amazing…</a:t>
            </a:r>
          </a:p>
          <a:p>
            <a:pPr lvl="0"/>
            <a:r>
              <a:rPr lang="en-US" b="1" dirty="0">
                <a:solidFill>
                  <a:prstClr val="black"/>
                </a:solidFill>
              </a:rPr>
              <a:t>[2]  </a:t>
            </a:r>
            <a:r>
              <a:rPr lang="en-US" dirty="0">
                <a:solidFill>
                  <a:prstClr val="black"/>
                </a:solidFill>
              </a:rPr>
              <a:t>This skip effect can take a radio wave signal all the way around the other side of earth!  </a:t>
            </a:r>
          </a:p>
          <a:p>
            <a:pPr lvl="0"/>
            <a:r>
              <a:rPr lang="en-US" b="1" dirty="0">
                <a:solidFill>
                  <a:prstClr val="black"/>
                </a:solidFill>
              </a:rPr>
              <a:t>[1]  </a:t>
            </a:r>
            <a:r>
              <a:rPr lang="en-US" dirty="0">
                <a:solidFill>
                  <a:prstClr val="black"/>
                </a:solidFill>
              </a:rPr>
              <a:t>What’s really crazy, signals can sometimes skip their way completely around the earth, and I’m able to hear my own signal!  </a:t>
            </a:r>
          </a:p>
          <a:p>
            <a:pPr lvl="0"/>
            <a:r>
              <a:rPr lang="en-US" b="1" dirty="0">
                <a:solidFill>
                  <a:srgbClr val="FF0000"/>
                </a:solidFill>
              </a:rPr>
              <a:t>If the instructor has time:  </a:t>
            </a:r>
            <a:r>
              <a:rPr lang="en-US" dirty="0">
                <a:solidFill>
                  <a:prstClr val="black"/>
                </a:solidFill>
              </a:rPr>
              <a:t>At 186,000 miles per second, how long does it take my signal to make one run around the earth?  (25,000/186,000 = .134 seconds; a little more than a tenth of a second. </a:t>
            </a:r>
          </a:p>
          <a:p>
            <a:pPr lvl="0"/>
            <a:r>
              <a:rPr lang="en-US" dirty="0">
                <a:solidFill>
                  <a:prstClr val="black"/>
                </a:solidFill>
              </a:rPr>
              <a:t>In our illustration here, it would take about .065 seconds to travel half way around the world!.</a:t>
            </a:r>
          </a:p>
          <a:p>
            <a:pPr>
              <a:tabLst>
                <a:tab pos="5975515" algn="r"/>
              </a:tabLst>
            </a:pPr>
            <a:r>
              <a:rPr lang="en-US" sz="2500" b="1" u="sng" dirty="0">
                <a:solidFill>
                  <a:prstClr val="black"/>
                </a:solidFill>
              </a:rPr>
              <a:t>SLIDE END	</a:t>
            </a:r>
          </a:p>
          <a:p>
            <a:pPr lvl="0"/>
            <a:endParaRPr lang="en-US" dirty="0">
              <a:solidFill>
                <a:prstClr val="black"/>
              </a:solidFill>
            </a:endParaRPr>
          </a:p>
          <a:p>
            <a:pPr>
              <a:spcAft>
                <a:spcPts val="634"/>
              </a:spcAft>
            </a:pP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43</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2.a.</a:t>
            </a:r>
          </a:p>
        </p:txBody>
      </p:sp>
    </p:spTree>
    <p:extLst>
      <p:ext uri="{BB962C8B-B14F-4D97-AF65-F5344CB8AC3E}">
        <p14:creationId xmlns:p14="http://schemas.microsoft.com/office/powerpoint/2010/main" val="1818057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500" b="1" u="sng" dirty="0" smtClean="0">
                <a:solidFill>
                  <a:prstClr val="black"/>
                </a:solidFill>
              </a:rPr>
              <a:t>0 </a:t>
            </a:r>
            <a:r>
              <a:rPr lang="en-US" sz="2500" b="1" u="sng" dirty="0">
                <a:solidFill>
                  <a:prstClr val="black"/>
                </a:solidFill>
              </a:rPr>
              <a:t>min for this slide	</a:t>
            </a:r>
            <a:r>
              <a:rPr lang="en-US" sz="2500" b="1" u="sng" dirty="0" smtClean="0">
                <a:solidFill>
                  <a:prstClr val="black"/>
                </a:solidFill>
              </a:rPr>
              <a:t>47:00</a:t>
            </a:r>
            <a:endParaRPr lang="en-US" sz="2500" b="1" u="sng" dirty="0">
              <a:solidFill>
                <a:prstClr val="black"/>
              </a:solidFill>
            </a:endParaRPr>
          </a:p>
          <a:p>
            <a:pPr lvl="0"/>
            <a:r>
              <a:rPr lang="en-US" b="1" dirty="0" smtClean="0">
                <a:solidFill>
                  <a:prstClr val="black"/>
                </a:solidFill>
              </a:rPr>
              <a:t>[1]</a:t>
            </a:r>
            <a:r>
              <a:rPr lang="en-US" b="1" baseline="0" dirty="0" smtClean="0">
                <a:solidFill>
                  <a:prstClr val="black"/>
                </a:solidFill>
              </a:rPr>
              <a:t> </a:t>
            </a:r>
            <a:r>
              <a:rPr lang="en-US" b="0" baseline="0" dirty="0" smtClean="0">
                <a:solidFill>
                  <a:prstClr val="black"/>
                </a:solidFill>
              </a:rPr>
              <a:t>Now finish your drawings for Requirement 2a.</a:t>
            </a:r>
            <a:endParaRPr lang="en-US" b="0" dirty="0">
              <a:solidFill>
                <a:prstClr val="black"/>
              </a:solidFill>
            </a:endParaRPr>
          </a:p>
          <a:p>
            <a:pPr>
              <a:tabLst>
                <a:tab pos="5975515" algn="r"/>
              </a:tabLst>
            </a:pPr>
            <a:r>
              <a:rPr lang="en-US" sz="2500" b="1" u="sng" dirty="0">
                <a:solidFill>
                  <a:prstClr val="black"/>
                </a:solidFill>
              </a:rPr>
              <a:t>SLIDE END	</a:t>
            </a:r>
          </a:p>
          <a:p>
            <a:pPr lvl="0"/>
            <a:endParaRPr lang="en-US" dirty="0">
              <a:solidFill>
                <a:prstClr val="black"/>
              </a:solidFill>
            </a:endParaRPr>
          </a:p>
          <a:p>
            <a:pPr>
              <a:spcAft>
                <a:spcPts val="634"/>
              </a:spcAft>
            </a:pP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44</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2.a.</a:t>
            </a:r>
          </a:p>
        </p:txBody>
      </p:sp>
    </p:spTree>
    <p:extLst>
      <p:ext uri="{BB962C8B-B14F-4D97-AF65-F5344CB8AC3E}">
        <p14:creationId xmlns:p14="http://schemas.microsoft.com/office/powerpoint/2010/main" val="1135871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smtClean="0">
                <a:solidFill>
                  <a:prstClr val="black"/>
                </a:solidFill>
              </a:rPr>
              <a:t>0 min for this slide	47:00</a:t>
            </a:r>
          </a:p>
          <a:p>
            <a:pPr lvl="0"/>
            <a:r>
              <a:rPr lang="en-US" b="1" dirty="0" smtClean="0">
                <a:solidFill>
                  <a:prstClr val="black"/>
                </a:solidFill>
              </a:rPr>
              <a:t>[1]</a:t>
            </a:r>
            <a:r>
              <a:rPr lang="en-US" b="1" baseline="0" dirty="0" smtClean="0">
                <a:solidFill>
                  <a:prstClr val="black"/>
                </a:solidFill>
              </a:rPr>
              <a:t> </a:t>
            </a:r>
            <a:r>
              <a:rPr lang="en-US" b="0" baseline="0" dirty="0" smtClean="0">
                <a:solidFill>
                  <a:prstClr val="black"/>
                </a:solidFill>
              </a:rPr>
              <a:t>What do we think radio has to do with precision timekeeping?</a:t>
            </a:r>
            <a:endParaRPr lang="en-US" b="0" dirty="0" smtClean="0">
              <a:solidFill>
                <a:prstClr val="black"/>
              </a:solidFill>
            </a:endParaRPr>
          </a:p>
          <a:p>
            <a:pPr>
              <a:tabLst>
                <a:tab pos="5975515" algn="r"/>
              </a:tabLst>
            </a:pPr>
            <a:r>
              <a:rPr lang="en-US" sz="2500" b="1" u="sng" dirty="0" smtClean="0">
                <a:solidFill>
                  <a:prstClr val="black"/>
                </a:solidFill>
              </a:rPr>
              <a:t>SLIDE END	</a:t>
            </a:r>
          </a:p>
          <a:p>
            <a:endParaRPr lang="en-US" dirty="0"/>
          </a:p>
        </p:txBody>
      </p:sp>
      <p:sp>
        <p:nvSpPr>
          <p:cNvPr id="4" name="Footer Placeholder 3"/>
          <p:cNvSpPr>
            <a:spLocks noGrp="1"/>
          </p:cNvSpPr>
          <p:nvPr>
            <p:ph type="ftr" sz="quarter" idx="10"/>
          </p:nvPr>
        </p:nvSpPr>
        <p:spPr/>
        <p:txBody>
          <a:bodyPr/>
          <a:lstStyle/>
          <a:p>
            <a:r>
              <a:rPr lang="en-US" smtClean="0"/>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45</a:t>
            </a:fld>
            <a:endParaRPr lang="en-US"/>
          </a:p>
        </p:txBody>
      </p:sp>
      <p:sp>
        <p:nvSpPr>
          <p:cNvPr id="6" name="Date Placeholder 5"/>
          <p:cNvSpPr>
            <a:spLocks noGrp="1"/>
          </p:cNvSpPr>
          <p:nvPr>
            <p:ph type="dt" idx="12"/>
          </p:nvPr>
        </p:nvSpPr>
        <p:spPr/>
        <p:txBody>
          <a:bodyPr/>
          <a:lstStyle/>
          <a:p>
            <a:fld id="{0C28AE9F-73CD-4FB2-A26A-B7FD60414EB4}"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smtClean="0"/>
              <a:t>Radio Merit Badge Requirement 1</a:t>
            </a:r>
            <a:endParaRPr lang="en-US" dirty="0"/>
          </a:p>
        </p:txBody>
      </p:sp>
    </p:spTree>
    <p:extLst>
      <p:ext uri="{BB962C8B-B14F-4D97-AF65-F5344CB8AC3E}">
        <p14:creationId xmlns:p14="http://schemas.microsoft.com/office/powerpoint/2010/main" val="620433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34"/>
              </a:spcAft>
              <a:tabLst>
                <a:tab pos="5975515" algn="r"/>
              </a:tabLst>
            </a:pPr>
            <a:r>
              <a:rPr lang="en-US" sz="3700" b="1" u="sng" dirty="0" smtClean="0"/>
              <a:t>1 minute </a:t>
            </a:r>
            <a:r>
              <a:rPr lang="en-US" sz="3700" b="1" u="sng" dirty="0"/>
              <a:t>for this slide	</a:t>
            </a:r>
            <a:r>
              <a:rPr lang="en-US" sz="3700" b="1" u="sng" dirty="0" smtClean="0"/>
              <a:t>47:00</a:t>
            </a:r>
            <a:endParaRPr lang="en-US" sz="3700" b="1" u="sng" dirty="0"/>
          </a:p>
          <a:p>
            <a:pPr>
              <a:spcAft>
                <a:spcPts val="634"/>
              </a:spcAft>
            </a:pPr>
            <a:r>
              <a:rPr lang="en-US" sz="2500" b="1" dirty="0" smtClean="0"/>
              <a:t>[1]</a:t>
            </a:r>
            <a:r>
              <a:rPr lang="en-US" sz="2500" dirty="0" smtClean="0"/>
              <a:t>  </a:t>
            </a:r>
            <a:r>
              <a:rPr lang="en-US" sz="2500" dirty="0"/>
              <a:t>What exactly is “WWV</a:t>
            </a:r>
            <a:r>
              <a:rPr lang="en-US" sz="2500" dirty="0" smtClean="0"/>
              <a:t>?”</a:t>
            </a:r>
            <a:r>
              <a:rPr lang="en-US" sz="2500" b="1" baseline="0" dirty="0"/>
              <a:t> </a:t>
            </a:r>
            <a:r>
              <a:rPr lang="en-US" sz="2500" b="1" baseline="0" dirty="0" smtClean="0"/>
              <a:t> </a:t>
            </a:r>
            <a:r>
              <a:rPr lang="en-US" sz="2500" dirty="0" smtClean="0"/>
              <a:t>WWV </a:t>
            </a:r>
            <a:r>
              <a:rPr lang="en-US" sz="2500" dirty="0"/>
              <a:t>is the call sign of the United States National Institute of Standards and Technology's (NIST) radio station near Fort Collins, Colorado.</a:t>
            </a:r>
          </a:p>
          <a:p>
            <a:pPr>
              <a:spcAft>
                <a:spcPts val="634"/>
              </a:spcAft>
              <a:tabLst>
                <a:tab pos="5974927" algn="r"/>
              </a:tabLst>
            </a:pPr>
            <a:r>
              <a:rPr lang="en-US" sz="3700" b="1" u="sng" dirty="0" smtClean="0"/>
              <a:t>SLIDE </a:t>
            </a:r>
            <a:r>
              <a:rPr lang="en-US" sz="3700" b="1" u="sng" dirty="0"/>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46</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2.b.</a:t>
            </a:r>
          </a:p>
        </p:txBody>
      </p:sp>
    </p:spTree>
    <p:extLst>
      <p:ext uri="{BB962C8B-B14F-4D97-AF65-F5344CB8AC3E}">
        <p14:creationId xmlns:p14="http://schemas.microsoft.com/office/powerpoint/2010/main" val="1807078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34"/>
              </a:spcAft>
              <a:tabLst>
                <a:tab pos="5975515" algn="r"/>
              </a:tabLst>
            </a:pPr>
            <a:r>
              <a:rPr lang="en-US" sz="3700" b="1" u="sng" dirty="0" smtClean="0"/>
              <a:t>1 </a:t>
            </a:r>
            <a:r>
              <a:rPr lang="en-US" sz="3700" b="1" u="sng" dirty="0"/>
              <a:t>minutes for this slide	</a:t>
            </a:r>
            <a:r>
              <a:rPr lang="en-US" sz="3700" b="1" u="sng" dirty="0" smtClean="0"/>
              <a:t>48:00</a:t>
            </a:r>
            <a:endParaRPr lang="en-US" sz="3700" b="1" u="sng" dirty="0"/>
          </a:p>
          <a:p>
            <a:pPr>
              <a:spcAft>
                <a:spcPts val="634"/>
              </a:spcAft>
            </a:pPr>
            <a:r>
              <a:rPr lang="en-US" sz="2500" b="1" dirty="0" smtClean="0"/>
              <a:t>[1]  </a:t>
            </a:r>
            <a:r>
              <a:rPr lang="en-US" sz="2500" dirty="0"/>
              <a:t>WWV uses high performance antennas to continuously transmit its signal, and can be heard all over the world!</a:t>
            </a:r>
          </a:p>
          <a:p>
            <a:pPr>
              <a:spcAft>
                <a:spcPts val="634"/>
              </a:spcAft>
            </a:pPr>
            <a:r>
              <a:rPr lang="en-US" sz="2500" dirty="0"/>
              <a:t>They transmit simultaneously on several frequencies.   Their frequencies and time signals are controlled by atomic clocks located in Boulder, Colorado</a:t>
            </a:r>
            <a:r>
              <a:rPr lang="en-US" sz="2500" dirty="0" smtClean="0"/>
              <a:t>.  </a:t>
            </a:r>
            <a:endParaRPr lang="en-US" sz="2500" dirty="0"/>
          </a:p>
          <a:p>
            <a:pPr>
              <a:spcAft>
                <a:spcPts val="634"/>
              </a:spcAft>
              <a:tabLst>
                <a:tab pos="5974927" algn="r"/>
              </a:tabLst>
            </a:pPr>
            <a:r>
              <a:rPr lang="en-US" sz="3700" b="1" u="sng" dirty="0" smtClean="0"/>
              <a:t>SLIDE </a:t>
            </a:r>
            <a:r>
              <a:rPr lang="en-US" sz="3700" b="1" u="sng" dirty="0"/>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47</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2.b.</a:t>
            </a:r>
          </a:p>
        </p:txBody>
      </p:sp>
    </p:spTree>
    <p:extLst>
      <p:ext uri="{BB962C8B-B14F-4D97-AF65-F5344CB8AC3E}">
        <p14:creationId xmlns:p14="http://schemas.microsoft.com/office/powerpoint/2010/main" val="18180570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spcAft>
                <a:spcPts val="634"/>
              </a:spcAft>
              <a:tabLst>
                <a:tab pos="5975515" algn="r"/>
              </a:tabLst>
            </a:pPr>
            <a:r>
              <a:rPr lang="en-US" sz="3700" b="1" u="sng" dirty="0" smtClean="0"/>
              <a:t>1 minute </a:t>
            </a:r>
            <a:r>
              <a:rPr lang="en-US" sz="3700" b="1" u="sng" dirty="0"/>
              <a:t>for this slide	</a:t>
            </a:r>
            <a:r>
              <a:rPr lang="en-US" sz="3700" b="1" u="sng" dirty="0" smtClean="0"/>
              <a:t>49:00</a:t>
            </a:r>
            <a:endParaRPr lang="en-US" sz="3700" b="1" u="sng" dirty="0"/>
          </a:p>
          <a:p>
            <a:pPr>
              <a:spcAft>
                <a:spcPts val="634"/>
              </a:spcAft>
            </a:pPr>
            <a:r>
              <a:rPr lang="en-US" sz="2500" b="1" dirty="0" smtClean="0"/>
              <a:t>[1]  </a:t>
            </a:r>
            <a:r>
              <a:rPr lang="en-US" sz="2500" dirty="0" smtClean="0"/>
              <a:t>NIST also operates the very similar radio station WWVH in Kauai, Hawaii, using the same frequencies.  </a:t>
            </a:r>
          </a:p>
          <a:p>
            <a:pPr>
              <a:spcAft>
                <a:spcPts val="634"/>
              </a:spcAft>
            </a:pPr>
            <a:r>
              <a:rPr lang="en-US" sz="2500" dirty="0" smtClean="0"/>
              <a:t>WWV and WWVH make recorded announcements; since they share frequencies, WWV uses a male voice to distinguish itself from WWVH, which uses a female voice. </a:t>
            </a:r>
          </a:p>
          <a:p>
            <a:pPr>
              <a:spcAft>
                <a:spcPts val="634"/>
              </a:spcAft>
            </a:pPr>
            <a:r>
              <a:rPr lang="en-US" sz="2500" dirty="0" smtClean="0"/>
              <a:t>They also make other recorded announcements of general interest, e.g., the GPS satellite constellation status and severe oceanic weather warnings.  By</a:t>
            </a:r>
            <a:r>
              <a:rPr lang="en-US" sz="2500" baseline="0" dirty="0" smtClean="0"/>
              <a:t> listening to WWV and WWVH we can determine what the ionosphere is doing and how radio waves will propagate off of it.  </a:t>
            </a:r>
            <a:endParaRPr lang="en-US" sz="2500" dirty="0" smtClean="0"/>
          </a:p>
          <a:p>
            <a:pPr>
              <a:spcAft>
                <a:spcPts val="634"/>
              </a:spcAft>
              <a:tabLst>
                <a:tab pos="5974927" algn="r"/>
              </a:tabLst>
            </a:pPr>
            <a:r>
              <a:rPr lang="en-US" sz="3700" b="1" u="sng" dirty="0" smtClean="0"/>
              <a:t>SLIDE END	</a:t>
            </a:r>
            <a:endParaRPr lang="en-US" sz="3700" b="1" u="sng"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48</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2.b.</a:t>
            </a:r>
          </a:p>
        </p:txBody>
      </p:sp>
    </p:spTree>
    <p:extLst>
      <p:ext uri="{BB962C8B-B14F-4D97-AF65-F5344CB8AC3E}">
        <p14:creationId xmlns:p14="http://schemas.microsoft.com/office/powerpoint/2010/main" val="2630996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tabLst>
                <a:tab pos="5975515" algn="r"/>
              </a:tabLst>
            </a:pPr>
            <a:r>
              <a:rPr lang="en-US" sz="2500" b="1" u="sng" dirty="0"/>
              <a:t>1 minute for this slide	</a:t>
            </a:r>
            <a:r>
              <a:rPr lang="en-US" sz="2500" b="1" u="sng" dirty="0" smtClean="0"/>
              <a:t>50:00</a:t>
            </a:r>
            <a:endParaRPr lang="en-US" sz="2500" b="1" u="sng" dirty="0"/>
          </a:p>
          <a:p>
            <a:r>
              <a:rPr lang="en-US" b="1" dirty="0"/>
              <a:t>[1] </a:t>
            </a:r>
            <a:r>
              <a:rPr lang="en-US" dirty="0"/>
              <a:t>Instructor:  In presentation mode, simply click on speaker icon.</a:t>
            </a:r>
          </a:p>
          <a:p>
            <a:r>
              <a:rPr lang="en-US" b="1" dirty="0"/>
              <a:t>It is helpful to have external speakers for this audio </a:t>
            </a:r>
          </a:p>
          <a:p>
            <a:pPr>
              <a:tabLst>
                <a:tab pos="5975515" algn="r"/>
              </a:tabLst>
            </a:pPr>
            <a:r>
              <a:rPr lang="en-US" sz="2500" b="1" u="sng" dirty="0"/>
              <a:t>SLIDE 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49</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2.a.</a:t>
            </a:r>
          </a:p>
        </p:txBody>
      </p:sp>
    </p:spTree>
    <p:extLst>
      <p:ext uri="{BB962C8B-B14F-4D97-AF65-F5344CB8AC3E}">
        <p14:creationId xmlns:p14="http://schemas.microsoft.com/office/powerpoint/2010/main" val="181805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smtClean="0"/>
              <a:t>1 minute </a:t>
            </a:r>
            <a:r>
              <a:rPr lang="en-US" sz="2500" b="1" u="sng" dirty="0"/>
              <a:t>for this slide	</a:t>
            </a:r>
            <a:r>
              <a:rPr lang="en-US" sz="2500" b="1" u="sng" dirty="0" smtClean="0"/>
              <a:t>07:00                        </a:t>
            </a:r>
            <a:endParaRPr lang="en-US" sz="2500" b="1" u="sng" dirty="0"/>
          </a:p>
          <a:p>
            <a:r>
              <a:rPr lang="en-US" b="1" baseline="0" dirty="0" smtClean="0"/>
              <a:t>[1] </a:t>
            </a:r>
            <a:r>
              <a:rPr lang="en-US" b="0" baseline="0" dirty="0"/>
              <a:t>How many have used one of these?  Is it a “radio?”  It is wireless, that’s for sure.  But in order for it to communicate, it needs the rest of the system, including computers and telephone wires to interconnect the cell phone towers.  But there is definitely a part of it that is “radio.”  And most of you use it every day!</a:t>
            </a:r>
            <a:endParaRPr lang="en-US" b="1" dirty="0"/>
          </a:p>
          <a:p>
            <a:pPr>
              <a:tabLst>
                <a:tab pos="5975515" algn="r"/>
              </a:tabLst>
            </a:pPr>
            <a:r>
              <a:rPr lang="en-US" sz="2500" b="1" u="sng" dirty="0" smtClean="0">
                <a:solidFill>
                  <a:prstClr val="black"/>
                </a:solidFill>
              </a:rPr>
              <a:t>SLIDE </a:t>
            </a:r>
            <a:r>
              <a:rPr lang="en-US" sz="2500" b="1" u="sng" dirty="0">
                <a:solidFill>
                  <a:prstClr val="black"/>
                </a:solidFill>
              </a:rPr>
              <a:t>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5</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a:t>
            </a:r>
          </a:p>
        </p:txBody>
      </p:sp>
    </p:spTree>
    <p:extLst>
      <p:ext uri="{BB962C8B-B14F-4D97-AF65-F5344CB8AC3E}">
        <p14:creationId xmlns:p14="http://schemas.microsoft.com/office/powerpoint/2010/main" val="3201861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smtClean="0">
                <a:solidFill>
                  <a:prstClr val="black"/>
                </a:solidFill>
              </a:rPr>
              <a:t>1 minute </a:t>
            </a:r>
            <a:r>
              <a:rPr lang="en-US" sz="2900" b="1" u="sng" dirty="0">
                <a:solidFill>
                  <a:prstClr val="black"/>
                </a:solidFill>
              </a:rPr>
              <a:t>for this slide	</a:t>
            </a:r>
            <a:r>
              <a:rPr lang="en-US" sz="2900" b="1" u="sng" dirty="0" smtClean="0">
                <a:solidFill>
                  <a:prstClr val="black"/>
                </a:solidFill>
              </a:rPr>
              <a:t>51:00</a:t>
            </a:r>
            <a:endParaRPr lang="en-US" sz="2900" b="1" u="sng" dirty="0">
              <a:solidFill>
                <a:prstClr val="black"/>
              </a:solidFill>
            </a:endParaRPr>
          </a:p>
          <a:p>
            <a:pPr lvl="0"/>
            <a:r>
              <a:rPr lang="en-US" sz="1900" b="1" dirty="0" smtClean="0"/>
              <a:t>[1] </a:t>
            </a:r>
            <a:r>
              <a:rPr lang="en-US" sz="1900" b="1" dirty="0"/>
              <a:t>Ask:  </a:t>
            </a:r>
            <a:r>
              <a:rPr lang="en-US" sz="1900" dirty="0"/>
              <a:t>Can you guess what the abbreviation “DX” means?</a:t>
            </a:r>
            <a:endParaRPr lang="en-US" sz="1900" b="1" dirty="0"/>
          </a:p>
          <a:p>
            <a:pPr>
              <a:tabLst>
                <a:tab pos="5975515" algn="r"/>
              </a:tabLst>
            </a:pPr>
            <a:r>
              <a:rPr lang="en-US" sz="2900" b="1" u="sng" dirty="0" smtClean="0">
                <a:solidFill>
                  <a:prstClr val="black"/>
                </a:solidFill>
              </a:rPr>
              <a:t>SLIDE </a:t>
            </a:r>
            <a:r>
              <a:rPr lang="en-US" sz="2900" b="1" u="sng" dirty="0">
                <a:solidFill>
                  <a:prstClr val="black"/>
                </a:solidFill>
              </a:rPr>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50</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__</a:t>
            </a:r>
          </a:p>
        </p:txBody>
      </p:sp>
    </p:spTree>
    <p:extLst>
      <p:ext uri="{BB962C8B-B14F-4D97-AF65-F5344CB8AC3E}">
        <p14:creationId xmlns:p14="http://schemas.microsoft.com/office/powerpoint/2010/main" val="1818057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smtClean="0">
                <a:solidFill>
                  <a:prstClr val="black"/>
                </a:solidFill>
              </a:rPr>
              <a:t>0 </a:t>
            </a:r>
            <a:r>
              <a:rPr lang="en-US" sz="2900" b="1" u="sng" dirty="0">
                <a:solidFill>
                  <a:prstClr val="black"/>
                </a:solidFill>
              </a:rPr>
              <a:t>minutes for this slide	</a:t>
            </a:r>
            <a:r>
              <a:rPr lang="en-US" sz="2900" b="1" u="sng" dirty="0" smtClean="0">
                <a:solidFill>
                  <a:prstClr val="black"/>
                </a:solidFill>
              </a:rPr>
              <a:t>52:00</a:t>
            </a:r>
            <a:endParaRPr lang="en-US" sz="2900" b="1" u="sng" dirty="0">
              <a:solidFill>
                <a:prstClr val="black"/>
              </a:solidFill>
            </a:endParaRPr>
          </a:p>
          <a:p>
            <a:pPr lvl="0"/>
            <a:r>
              <a:rPr lang="en-US" sz="1900" b="1" dirty="0" smtClean="0"/>
              <a:t>[1] </a:t>
            </a:r>
            <a:r>
              <a:rPr lang="en-US" sz="1900" b="1" dirty="0"/>
              <a:t>DX</a:t>
            </a:r>
            <a:r>
              <a:rPr lang="en-US" sz="1900" dirty="0"/>
              <a:t> is shorthand for "distance." </a:t>
            </a:r>
          </a:p>
          <a:p>
            <a:pPr lvl="0"/>
            <a:r>
              <a:rPr lang="en-US" sz="1900" dirty="0"/>
              <a:t>There’s no exact amount of distance defined for DX, but we say DX communication is over great distances using the ionosphere to refract the transmitted radio signal. </a:t>
            </a:r>
          </a:p>
          <a:p>
            <a:pPr lvl="0"/>
            <a:r>
              <a:rPr lang="en-US" sz="1900" b="1" dirty="0" err="1"/>
              <a:t>DXing</a:t>
            </a:r>
            <a:r>
              <a:rPr lang="en-US" sz="1900" dirty="0"/>
              <a:t> is the pursuit of distant stations with the goal of earning various awards.</a:t>
            </a:r>
          </a:p>
          <a:p>
            <a:pPr>
              <a:tabLst>
                <a:tab pos="5975515" algn="r"/>
              </a:tabLst>
            </a:pPr>
            <a:r>
              <a:rPr lang="en-US" sz="2900" b="1" u="sng" dirty="0" smtClean="0">
                <a:solidFill>
                  <a:prstClr val="black"/>
                </a:solidFill>
              </a:rPr>
              <a:t>SLIDE </a:t>
            </a:r>
            <a:r>
              <a:rPr lang="en-US" sz="2900" b="1" u="sng" dirty="0">
                <a:solidFill>
                  <a:prstClr val="black"/>
                </a:solidFill>
              </a:rPr>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51</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__</a:t>
            </a:r>
          </a:p>
        </p:txBody>
      </p:sp>
    </p:spTree>
    <p:extLst>
      <p:ext uri="{BB962C8B-B14F-4D97-AF65-F5344CB8AC3E}">
        <p14:creationId xmlns:p14="http://schemas.microsoft.com/office/powerpoint/2010/main" val="1394355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smtClean="0">
                <a:solidFill>
                  <a:prstClr val="black"/>
                </a:solidFill>
              </a:rPr>
              <a:t>1 </a:t>
            </a:r>
            <a:r>
              <a:rPr lang="en-US" sz="2900" b="1" u="sng" dirty="0">
                <a:solidFill>
                  <a:prstClr val="black"/>
                </a:solidFill>
              </a:rPr>
              <a:t>minutes for this slide	</a:t>
            </a:r>
            <a:r>
              <a:rPr lang="en-US" sz="2900" b="1" u="sng" dirty="0" smtClean="0">
                <a:solidFill>
                  <a:prstClr val="black"/>
                </a:solidFill>
              </a:rPr>
              <a:t>52:00</a:t>
            </a:r>
            <a:endParaRPr lang="en-US" sz="2900" b="1" u="sng" dirty="0">
              <a:solidFill>
                <a:prstClr val="black"/>
              </a:solidFill>
            </a:endParaRPr>
          </a:p>
          <a:p>
            <a:pPr lvl="0"/>
            <a:r>
              <a:rPr lang="en-US" sz="1900" b="1" dirty="0" smtClean="0"/>
              <a:t>[1]  </a:t>
            </a:r>
            <a:r>
              <a:rPr lang="en-US" sz="1900" dirty="0" smtClean="0"/>
              <a:t>A </a:t>
            </a:r>
            <a:r>
              <a:rPr lang="en-US" sz="1900" b="1" dirty="0" err="1" smtClean="0"/>
              <a:t>DXpedition</a:t>
            </a:r>
            <a:r>
              <a:rPr lang="en-US" sz="1900" dirty="0" smtClean="0"/>
              <a:t> is a trip to operate in a rare DXCC entity, such as one to Scarborough Reef in the South China Sea.</a:t>
            </a:r>
            <a:endParaRPr lang="en-US" sz="1900" dirty="0" smtClean="0">
              <a:solidFill>
                <a:prstClr val="black"/>
              </a:solidFill>
            </a:endParaRPr>
          </a:p>
          <a:p>
            <a:pPr>
              <a:tabLst>
                <a:tab pos="5975515" algn="r"/>
              </a:tabLst>
            </a:pPr>
            <a:r>
              <a:rPr lang="en-US" sz="2900" b="1" u="sng" dirty="0" smtClean="0">
                <a:solidFill>
                  <a:prstClr val="black"/>
                </a:solidFill>
              </a:rPr>
              <a:t>SLIDE </a:t>
            </a:r>
            <a:r>
              <a:rPr lang="en-US" sz="2900" b="1" u="sng" dirty="0">
                <a:solidFill>
                  <a:prstClr val="black"/>
                </a:solidFill>
              </a:rPr>
              <a:t>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52</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__</a:t>
            </a:r>
          </a:p>
        </p:txBody>
      </p:sp>
    </p:spTree>
    <p:extLst>
      <p:ext uri="{BB962C8B-B14F-4D97-AF65-F5344CB8AC3E}">
        <p14:creationId xmlns:p14="http://schemas.microsoft.com/office/powerpoint/2010/main" val="2038159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3700" b="1" u="sng" dirty="0" smtClean="0">
                <a:solidFill>
                  <a:prstClr val="black"/>
                </a:solidFill>
              </a:rPr>
              <a:t>1 minute </a:t>
            </a:r>
            <a:r>
              <a:rPr lang="en-US" sz="3700" b="1" u="sng" dirty="0">
                <a:solidFill>
                  <a:prstClr val="black"/>
                </a:solidFill>
              </a:rPr>
              <a:t>for this slide	</a:t>
            </a:r>
            <a:r>
              <a:rPr lang="en-US" sz="3700" b="1" u="sng" dirty="0" smtClean="0">
                <a:solidFill>
                  <a:prstClr val="black"/>
                </a:solidFill>
              </a:rPr>
              <a:t>53:00</a:t>
            </a:r>
            <a:endParaRPr lang="en-US" sz="3700" b="1" u="sng" dirty="0">
              <a:solidFill>
                <a:prstClr val="black"/>
              </a:solidFill>
            </a:endParaRPr>
          </a:p>
          <a:p>
            <a:r>
              <a:rPr lang="en-US" sz="2500" b="1" dirty="0" smtClean="0"/>
              <a:t>[1] </a:t>
            </a:r>
            <a:r>
              <a:rPr lang="en-US" sz="2500" dirty="0"/>
              <a:t>Because radio has no boundaries (radio waves don’t stop at borders), the countries of the free world get together and make formal agreements on how radio should be used.  </a:t>
            </a:r>
          </a:p>
          <a:p>
            <a:r>
              <a:rPr lang="en-US" sz="2500" dirty="0"/>
              <a:t>It is up to each country to create their own laws which ensure they abide by the international agreements.</a:t>
            </a:r>
          </a:p>
          <a:p>
            <a:r>
              <a:rPr lang="en-US" sz="2500" dirty="0"/>
              <a:t>An formal international group has been created to coordinate the agreements between countries.  </a:t>
            </a:r>
          </a:p>
          <a:p>
            <a:pPr>
              <a:tabLst>
                <a:tab pos="5975515" algn="r"/>
              </a:tabLst>
            </a:pPr>
            <a:r>
              <a:rPr lang="en-US" sz="3700" b="1" u="sng" dirty="0" smtClean="0">
                <a:solidFill>
                  <a:prstClr val="black"/>
                </a:solidFill>
              </a:rPr>
              <a:t>SLIDE END</a:t>
            </a:r>
            <a:r>
              <a:rPr lang="en-US" sz="3700" b="1" u="sng" dirty="0">
                <a:solidFill>
                  <a:prstClr val="black"/>
                </a:solidFill>
              </a:rPr>
              <a:t>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53</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2.d.</a:t>
            </a:r>
          </a:p>
        </p:txBody>
      </p:sp>
    </p:spTree>
    <p:extLst>
      <p:ext uri="{BB962C8B-B14F-4D97-AF65-F5344CB8AC3E}">
        <p14:creationId xmlns:p14="http://schemas.microsoft.com/office/powerpoint/2010/main" val="3380598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tabLst>
                <a:tab pos="5975515" algn="r"/>
              </a:tabLst>
            </a:pPr>
            <a:r>
              <a:rPr lang="en-US" sz="3700" b="1" u="sng" dirty="0" smtClean="0">
                <a:solidFill>
                  <a:prstClr val="black"/>
                </a:solidFill>
              </a:rPr>
              <a:t>2 </a:t>
            </a:r>
            <a:r>
              <a:rPr lang="en-US" sz="3700" b="1" u="sng" dirty="0">
                <a:solidFill>
                  <a:prstClr val="black"/>
                </a:solidFill>
              </a:rPr>
              <a:t>minutes for this slide	</a:t>
            </a:r>
            <a:r>
              <a:rPr lang="en-US" sz="3700" b="1" u="sng" dirty="0" smtClean="0">
                <a:solidFill>
                  <a:prstClr val="black"/>
                </a:solidFill>
              </a:rPr>
              <a:t>54:00</a:t>
            </a:r>
            <a:endParaRPr lang="en-US" sz="3700" b="1" u="sng" dirty="0">
              <a:solidFill>
                <a:prstClr val="black"/>
              </a:solidFill>
            </a:endParaRPr>
          </a:p>
          <a:p>
            <a:r>
              <a:rPr lang="en-US" sz="2500" b="1" dirty="0" smtClean="0"/>
              <a:t>[</a:t>
            </a:r>
            <a:r>
              <a:rPr lang="en-US" sz="2500" b="1" dirty="0"/>
              <a:t>2]  </a:t>
            </a:r>
            <a:r>
              <a:rPr lang="en-US" sz="2500" dirty="0"/>
              <a:t>This international group is called the International Telecommunications Union (or “ITU”).  The ITU coordinates the agreements in the form of treaties between countries and has headquarters in Geneva, Switzerland.</a:t>
            </a:r>
          </a:p>
          <a:p>
            <a:r>
              <a:rPr lang="en-US" sz="2500" b="1" dirty="0"/>
              <a:t>[1]  </a:t>
            </a:r>
            <a:r>
              <a:rPr lang="en-US" sz="2500" dirty="0"/>
              <a:t>The agency in the U.S. government which creates and enforces law to help us fulfill the international treaties is called the Federal Communications Commission (FCC).</a:t>
            </a:r>
          </a:p>
          <a:p>
            <a:r>
              <a:rPr lang="en-US" sz="2500" dirty="0"/>
              <a:t>Nearly all who transmit radio signals for any purpose are required to be registered and licensed by the FCC.  </a:t>
            </a:r>
          </a:p>
          <a:p>
            <a:r>
              <a:rPr lang="en-US" sz="2500" dirty="0"/>
              <a:t>The FCC is the agency that assigns those call signs we talked about earlier in  Requirement 1c.</a:t>
            </a:r>
          </a:p>
          <a:p>
            <a:pPr>
              <a:tabLst>
                <a:tab pos="5975515" algn="r"/>
              </a:tabLst>
            </a:pPr>
            <a:r>
              <a:rPr lang="en-US" sz="3700" b="1" u="sng" dirty="0">
                <a:solidFill>
                  <a:prstClr val="black"/>
                </a:solidFill>
              </a:rPr>
              <a:t>REQUIREMENT 2 END	</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54</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2.d.</a:t>
            </a:r>
          </a:p>
        </p:txBody>
      </p:sp>
    </p:spTree>
    <p:extLst>
      <p:ext uri="{BB962C8B-B14F-4D97-AF65-F5344CB8AC3E}">
        <p14:creationId xmlns:p14="http://schemas.microsoft.com/office/powerpoint/2010/main" val="18180570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0: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1 minute </a:t>
            </a:r>
            <a:r>
              <a:rPr lang="en-US" sz="2035" b="1" u="sng" dirty="0"/>
              <a:t>for this slide	</a:t>
            </a:r>
            <a:r>
              <a:rPr lang="en-US" sz="2035" b="1" u="sng" dirty="0" smtClean="0"/>
              <a:t>						56:00</a:t>
            </a:r>
            <a:endParaRPr dirty="0"/>
          </a:p>
          <a:p>
            <a:pPr marL="0" lvl="0" indent="0" algn="l" rtl="0">
              <a:lnSpc>
                <a:spcPct val="80000"/>
              </a:lnSpc>
              <a:spcBef>
                <a:spcPts val="600"/>
              </a:spcBef>
              <a:spcAft>
                <a:spcPts val="0"/>
              </a:spcAft>
              <a:buNone/>
            </a:pPr>
            <a:r>
              <a:rPr lang="en-US" sz="1375" b="1" dirty="0"/>
              <a:t>[</a:t>
            </a:r>
            <a:r>
              <a:rPr lang="en-US" sz="1375" b="1" dirty="0" smtClean="0"/>
              <a:t>1] </a:t>
            </a:r>
            <a:r>
              <a:rPr lang="en-US" sz="1375" dirty="0"/>
              <a:t>We need to discuss a topic very important to all ham radio operators:  Safety!  In radio, safety requires a lot of understanding.  We won’t have enough time to really get into this here, but let’s cover the most important things to think about:</a:t>
            </a:r>
            <a:endParaRPr dirty="0"/>
          </a:p>
          <a:p>
            <a:pPr marL="0" lvl="0" indent="0" algn="l" rtl="0">
              <a:lnSpc>
                <a:spcPct val="80000"/>
              </a:lnSpc>
              <a:spcBef>
                <a:spcPts val="600"/>
              </a:spcBef>
              <a:spcAft>
                <a:spcPts val="0"/>
              </a:spcAft>
              <a:buNone/>
            </a:pPr>
            <a:r>
              <a:rPr lang="en-US" sz="2035" b="1" u="sng" dirty="0" smtClean="0">
                <a:solidFill>
                  <a:srgbClr val="000000"/>
                </a:solidFill>
              </a:rPr>
              <a:t>SLIDE </a:t>
            </a:r>
            <a:r>
              <a:rPr lang="en-US" sz="2035" b="1" u="sng" dirty="0">
                <a:solidFill>
                  <a:srgbClr val="000000"/>
                </a:solidFill>
              </a:rPr>
              <a:t>END	</a:t>
            </a:r>
            <a:endParaRPr sz="880" dirty="0"/>
          </a:p>
        </p:txBody>
      </p:sp>
      <p:sp>
        <p:nvSpPr>
          <p:cNvPr id="308" name="Google Shape;308;p10: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09" name="Google Shape;309;p10: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55</a:t>
            </a:fld>
            <a:endParaRPr sz="2100" b="1" i="0" u="none" strike="noStrike" cap="none">
              <a:solidFill>
                <a:srgbClr val="000000"/>
              </a:solidFill>
              <a:latin typeface="Calibri"/>
              <a:ea typeface="Calibri"/>
              <a:cs typeface="Calibri"/>
              <a:sym typeface="Calibri"/>
            </a:endParaRPr>
          </a:p>
        </p:txBody>
      </p:sp>
      <p:sp>
        <p:nvSpPr>
          <p:cNvPr id="310" name="Google Shape;310;p10: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11" name="Google Shape;311;p10: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6117260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0: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0 minutes </a:t>
            </a:r>
            <a:r>
              <a:rPr lang="en-US" sz="2035" b="1" u="sng" dirty="0"/>
              <a:t>for this slide	</a:t>
            </a:r>
            <a:r>
              <a:rPr lang="en-US" sz="2035" b="1" u="sng" dirty="0" smtClean="0"/>
              <a:t>					57:00</a:t>
            </a:r>
            <a:endParaRPr dirty="0"/>
          </a:p>
          <a:p>
            <a:pPr marL="0" lvl="0" indent="0" algn="l" rtl="0">
              <a:lnSpc>
                <a:spcPct val="80000"/>
              </a:lnSpc>
              <a:spcBef>
                <a:spcPts val="600"/>
              </a:spcBef>
              <a:spcAft>
                <a:spcPts val="0"/>
              </a:spcAft>
              <a:buNone/>
            </a:pPr>
            <a:r>
              <a:rPr lang="en-US" sz="1375" b="1" dirty="0" smtClean="0"/>
              <a:t>[1] </a:t>
            </a:r>
            <a:r>
              <a:rPr lang="en-US" sz="1375" dirty="0" smtClean="0"/>
              <a:t>The </a:t>
            </a:r>
            <a:r>
              <a:rPr lang="en-US" sz="1375" dirty="0"/>
              <a:t>part of our body that is most affected by electricity is our heart.</a:t>
            </a:r>
            <a:endParaRPr dirty="0"/>
          </a:p>
          <a:p>
            <a:pPr marL="0" lvl="0" indent="0" algn="l" rtl="0">
              <a:lnSpc>
                <a:spcPct val="80000"/>
              </a:lnSpc>
              <a:spcBef>
                <a:spcPts val="600"/>
              </a:spcBef>
              <a:spcAft>
                <a:spcPts val="0"/>
              </a:spcAft>
              <a:buNone/>
            </a:pPr>
            <a:r>
              <a:rPr lang="en-US" sz="2035" b="1" u="sng" dirty="0" smtClean="0">
                <a:solidFill>
                  <a:srgbClr val="000000"/>
                </a:solidFill>
              </a:rPr>
              <a:t>SLIDE </a:t>
            </a:r>
            <a:r>
              <a:rPr lang="en-US" sz="2035" b="1" u="sng" dirty="0">
                <a:solidFill>
                  <a:srgbClr val="000000"/>
                </a:solidFill>
              </a:rPr>
              <a:t>END	</a:t>
            </a:r>
            <a:endParaRPr sz="880" dirty="0"/>
          </a:p>
        </p:txBody>
      </p:sp>
      <p:sp>
        <p:nvSpPr>
          <p:cNvPr id="308" name="Google Shape;308;p10: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09" name="Google Shape;309;p10: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56</a:t>
            </a:fld>
            <a:endParaRPr sz="2100" b="1" i="0" u="none" strike="noStrike" cap="none">
              <a:solidFill>
                <a:srgbClr val="000000"/>
              </a:solidFill>
              <a:latin typeface="Calibri"/>
              <a:ea typeface="Calibri"/>
              <a:cs typeface="Calibri"/>
              <a:sym typeface="Calibri"/>
            </a:endParaRPr>
          </a:p>
        </p:txBody>
      </p:sp>
      <p:sp>
        <p:nvSpPr>
          <p:cNvPr id="310" name="Google Shape;310;p10: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11" name="Google Shape;311;p10: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095850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0: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1 </a:t>
            </a:r>
            <a:r>
              <a:rPr lang="en-US" sz="2035" b="1" u="sng" dirty="0"/>
              <a:t>minutes for this slide	</a:t>
            </a:r>
            <a:r>
              <a:rPr lang="en-US" sz="2035" b="1" u="sng" dirty="0" smtClean="0"/>
              <a:t>					57:00</a:t>
            </a:r>
            <a:endParaRPr dirty="0"/>
          </a:p>
          <a:p>
            <a:pPr marL="0" lvl="0" indent="0" algn="l" rtl="0">
              <a:lnSpc>
                <a:spcPct val="80000"/>
              </a:lnSpc>
              <a:spcBef>
                <a:spcPts val="600"/>
              </a:spcBef>
              <a:spcAft>
                <a:spcPts val="0"/>
              </a:spcAft>
              <a:buNone/>
            </a:pPr>
            <a:r>
              <a:rPr lang="en-US" sz="1375" b="1" dirty="0" smtClean="0"/>
              <a:t>[1]  </a:t>
            </a:r>
            <a:r>
              <a:rPr lang="en-US" sz="1375" dirty="0"/>
              <a:t>If we come in contact with the same 120 volts AC you find in your house the electricity will </a:t>
            </a:r>
            <a:r>
              <a:rPr lang="en-US" sz="1375" dirty="0" smtClean="0"/>
              <a:t>look for </a:t>
            </a:r>
            <a:r>
              <a:rPr lang="en-US" sz="1375" dirty="0"/>
              <a:t>a direct path to ground.  </a:t>
            </a:r>
            <a:endParaRPr dirty="0"/>
          </a:p>
          <a:p>
            <a:pPr marL="0" lvl="0" indent="0" algn="l" rtl="0">
              <a:lnSpc>
                <a:spcPct val="80000"/>
              </a:lnSpc>
              <a:spcBef>
                <a:spcPts val="600"/>
              </a:spcBef>
              <a:spcAft>
                <a:spcPts val="0"/>
              </a:spcAft>
              <a:buNone/>
            </a:pPr>
            <a:r>
              <a:rPr lang="en-US" sz="2035" b="1" u="sng" dirty="0" smtClean="0">
                <a:solidFill>
                  <a:srgbClr val="000000"/>
                </a:solidFill>
              </a:rPr>
              <a:t>SLIDE </a:t>
            </a:r>
            <a:r>
              <a:rPr lang="en-US" sz="2035" b="1" u="sng" dirty="0">
                <a:solidFill>
                  <a:srgbClr val="000000"/>
                </a:solidFill>
              </a:rPr>
              <a:t>END	</a:t>
            </a:r>
            <a:endParaRPr sz="880" dirty="0"/>
          </a:p>
        </p:txBody>
      </p:sp>
      <p:sp>
        <p:nvSpPr>
          <p:cNvPr id="308" name="Google Shape;308;p10: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09" name="Google Shape;309;p10: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57</a:t>
            </a:fld>
            <a:endParaRPr sz="2100" b="1" i="0" u="none" strike="noStrike" cap="none">
              <a:solidFill>
                <a:srgbClr val="000000"/>
              </a:solidFill>
              <a:latin typeface="Calibri"/>
              <a:ea typeface="Calibri"/>
              <a:cs typeface="Calibri"/>
              <a:sym typeface="Calibri"/>
            </a:endParaRPr>
          </a:p>
        </p:txBody>
      </p:sp>
      <p:sp>
        <p:nvSpPr>
          <p:cNvPr id="310" name="Google Shape;310;p10: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11" name="Google Shape;311;p10: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9683861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0: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0 minutes </a:t>
            </a:r>
            <a:r>
              <a:rPr lang="en-US" sz="2035" b="1" u="sng" dirty="0"/>
              <a:t>for this slide	</a:t>
            </a:r>
            <a:r>
              <a:rPr lang="en-US" sz="2035" b="1" u="sng" dirty="0" smtClean="0"/>
              <a:t>					57:00</a:t>
            </a:r>
            <a:endParaRPr dirty="0"/>
          </a:p>
          <a:p>
            <a:pPr marL="0" lvl="0" indent="0" algn="l" rtl="0">
              <a:lnSpc>
                <a:spcPct val="80000"/>
              </a:lnSpc>
              <a:spcBef>
                <a:spcPts val="600"/>
              </a:spcBef>
              <a:spcAft>
                <a:spcPts val="0"/>
              </a:spcAft>
              <a:buNone/>
            </a:pPr>
            <a:r>
              <a:rPr lang="en-US" sz="1375" b="1" dirty="0" smtClean="0"/>
              <a:t>[1] </a:t>
            </a:r>
            <a:r>
              <a:rPr lang="en-US" sz="1375" dirty="0"/>
              <a:t>If it’s a really good ground like a puddle of water, there will be a really strong path for electricity, and that path might travel right through your heart!</a:t>
            </a:r>
            <a:endParaRPr dirty="0"/>
          </a:p>
          <a:p>
            <a:pPr marL="0" lvl="0" indent="0" algn="l" rtl="0">
              <a:lnSpc>
                <a:spcPct val="80000"/>
              </a:lnSpc>
              <a:spcBef>
                <a:spcPts val="600"/>
              </a:spcBef>
              <a:spcAft>
                <a:spcPts val="0"/>
              </a:spcAft>
              <a:buNone/>
            </a:pPr>
            <a:r>
              <a:rPr lang="en-US" sz="2035" b="1" u="sng" dirty="0" smtClean="0">
                <a:solidFill>
                  <a:srgbClr val="000000"/>
                </a:solidFill>
              </a:rPr>
              <a:t>SLIDE </a:t>
            </a:r>
            <a:r>
              <a:rPr lang="en-US" sz="2035" b="1" u="sng" dirty="0">
                <a:solidFill>
                  <a:srgbClr val="000000"/>
                </a:solidFill>
              </a:rPr>
              <a:t>END	</a:t>
            </a:r>
            <a:endParaRPr sz="880" dirty="0"/>
          </a:p>
        </p:txBody>
      </p:sp>
      <p:sp>
        <p:nvSpPr>
          <p:cNvPr id="308" name="Google Shape;308;p10: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09" name="Google Shape;309;p10: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58</a:t>
            </a:fld>
            <a:endParaRPr sz="2100" b="1" i="0" u="none" strike="noStrike" cap="none">
              <a:solidFill>
                <a:srgbClr val="000000"/>
              </a:solidFill>
              <a:latin typeface="Calibri"/>
              <a:ea typeface="Calibri"/>
              <a:cs typeface="Calibri"/>
              <a:sym typeface="Calibri"/>
            </a:endParaRPr>
          </a:p>
        </p:txBody>
      </p:sp>
      <p:sp>
        <p:nvSpPr>
          <p:cNvPr id="310" name="Google Shape;310;p10: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11" name="Google Shape;311;p10: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41206769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0: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1 minute </a:t>
            </a:r>
            <a:r>
              <a:rPr lang="en-US" sz="2035" b="1" u="sng" dirty="0"/>
              <a:t>for this slide	</a:t>
            </a:r>
            <a:r>
              <a:rPr lang="en-US" sz="2035" b="1" u="sng" dirty="0" smtClean="0"/>
              <a:t>						57:00</a:t>
            </a:r>
            <a:endParaRPr dirty="0"/>
          </a:p>
          <a:p>
            <a:pPr marL="0" lvl="0" indent="0" algn="l" rtl="0">
              <a:lnSpc>
                <a:spcPct val="80000"/>
              </a:lnSpc>
              <a:spcBef>
                <a:spcPts val="600"/>
              </a:spcBef>
              <a:spcAft>
                <a:spcPts val="0"/>
              </a:spcAft>
              <a:buNone/>
            </a:pPr>
            <a:r>
              <a:rPr lang="en-US" sz="1375" b="1" dirty="0" smtClean="0"/>
              <a:t>[1] </a:t>
            </a:r>
            <a:r>
              <a:rPr lang="en-US" sz="1375" dirty="0" smtClean="0"/>
              <a:t>If only </a:t>
            </a:r>
            <a:r>
              <a:rPr lang="en-US" sz="1375" dirty="0"/>
              <a:t>1/1000 of an amp (1 milliamp) flows through your body when you contact 120 </a:t>
            </a:r>
            <a:r>
              <a:rPr lang="en-US" sz="1375" dirty="0" smtClean="0"/>
              <a:t>volts, you </a:t>
            </a:r>
            <a:r>
              <a:rPr lang="en-US" sz="1375" dirty="0"/>
              <a:t>probably won’t feel it.</a:t>
            </a:r>
            <a:endParaRPr dirty="0"/>
          </a:p>
          <a:p>
            <a:pPr marL="0" lvl="0" indent="0" algn="l" rtl="0">
              <a:lnSpc>
                <a:spcPct val="80000"/>
              </a:lnSpc>
              <a:spcBef>
                <a:spcPts val="600"/>
              </a:spcBef>
              <a:spcAft>
                <a:spcPts val="0"/>
              </a:spcAft>
              <a:buNone/>
            </a:pPr>
            <a:r>
              <a:rPr lang="en-US" sz="1375" dirty="0" smtClean="0"/>
              <a:t>Up </a:t>
            </a:r>
            <a:r>
              <a:rPr lang="en-US" sz="1375" dirty="0"/>
              <a:t>to 5 milliamps of current flow at 120 volts is considered safe.</a:t>
            </a:r>
            <a:endParaRPr dirty="0"/>
          </a:p>
          <a:p>
            <a:pPr marL="0" lvl="0" indent="0" algn="l" rtl="0">
              <a:lnSpc>
                <a:spcPct val="80000"/>
              </a:lnSpc>
              <a:spcBef>
                <a:spcPts val="600"/>
              </a:spcBef>
              <a:spcAft>
                <a:spcPts val="0"/>
              </a:spcAft>
              <a:buNone/>
            </a:pPr>
            <a:r>
              <a:rPr lang="en-US" sz="2035" b="1" u="sng" dirty="0" smtClean="0">
                <a:solidFill>
                  <a:srgbClr val="000000"/>
                </a:solidFill>
              </a:rPr>
              <a:t>SLIDE </a:t>
            </a:r>
            <a:r>
              <a:rPr lang="en-US" sz="2035" b="1" u="sng" dirty="0">
                <a:solidFill>
                  <a:srgbClr val="000000"/>
                </a:solidFill>
              </a:rPr>
              <a:t>END	</a:t>
            </a:r>
            <a:endParaRPr sz="880" dirty="0"/>
          </a:p>
        </p:txBody>
      </p:sp>
      <p:sp>
        <p:nvSpPr>
          <p:cNvPr id="308" name="Google Shape;308;p10: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09" name="Google Shape;309;p10: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59</a:t>
            </a:fld>
            <a:endParaRPr sz="2100" b="1" i="0" u="none" strike="noStrike" cap="none">
              <a:solidFill>
                <a:srgbClr val="000000"/>
              </a:solidFill>
              <a:latin typeface="Calibri"/>
              <a:ea typeface="Calibri"/>
              <a:cs typeface="Calibri"/>
              <a:sym typeface="Calibri"/>
            </a:endParaRPr>
          </a:p>
        </p:txBody>
      </p:sp>
      <p:sp>
        <p:nvSpPr>
          <p:cNvPr id="310" name="Google Shape;310;p10: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11" name="Google Shape;311;p10: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429047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2617" rtl="0" eaLnBrk="1" fontAlgn="auto" latinLnBrk="0" hangingPunct="1">
              <a:lnSpc>
                <a:spcPct val="100000"/>
              </a:lnSpc>
              <a:spcBef>
                <a:spcPts val="0"/>
              </a:spcBef>
              <a:spcAft>
                <a:spcPts val="600"/>
              </a:spcAft>
              <a:buClrTx/>
              <a:buSzTx/>
              <a:buFontTx/>
              <a:buNone/>
              <a:tabLst/>
              <a:defRPr/>
            </a:pPr>
            <a:r>
              <a:rPr lang="en-US" sz="1600" b="1" u="sng" dirty="0" smtClean="0"/>
              <a:t>1 minute for this slide						08:00                        </a:t>
            </a:r>
          </a:p>
          <a:p>
            <a:r>
              <a:rPr lang="en-US" b="1" dirty="0" smtClean="0"/>
              <a:t>[1] </a:t>
            </a:r>
            <a:r>
              <a:rPr lang="en-US" dirty="0" smtClean="0"/>
              <a:t>How many radios are in your cell phone?</a:t>
            </a:r>
          </a:p>
          <a:p>
            <a:pPr marL="0" marR="0" lvl="0" indent="0" algn="l" defTabSz="732617" rtl="0" eaLnBrk="1" fontAlgn="auto" latinLnBrk="0" hangingPunct="1">
              <a:lnSpc>
                <a:spcPct val="100000"/>
              </a:lnSpc>
              <a:spcBef>
                <a:spcPts val="0"/>
              </a:spcBef>
              <a:spcAft>
                <a:spcPts val="600"/>
              </a:spcAft>
              <a:buClrTx/>
              <a:buSzTx/>
              <a:buFontTx/>
              <a:buNone/>
              <a:tabLst/>
              <a:defRPr/>
            </a:pPr>
            <a:r>
              <a:rPr lang="en-US" sz="1600" b="1" u="sng" dirty="0" smtClean="0">
                <a:solidFill>
                  <a:prstClr val="black"/>
                </a:solidFill>
              </a:rPr>
              <a:t>SLIDE END								</a:t>
            </a:r>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6</a:t>
            </a:fld>
            <a:endParaRPr lang="en-US"/>
          </a:p>
        </p:txBody>
      </p:sp>
      <p:sp>
        <p:nvSpPr>
          <p:cNvPr id="6" name="Date Placeholder 5"/>
          <p:cNvSpPr>
            <a:spLocks noGrp="1"/>
          </p:cNvSpPr>
          <p:nvPr>
            <p:ph type="dt" idx="12"/>
          </p:nvPr>
        </p:nvSpPr>
        <p:spPr/>
        <p:txBody>
          <a:bodyPr/>
          <a:lstStyle/>
          <a:p>
            <a:fld id="{E8102298-0117-4436-BA94-C4AF926D4B24}"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smtClean="0"/>
              <a:t>Radio Merit Badge Requirement 1</a:t>
            </a:r>
            <a:endParaRPr lang="en-US" dirty="0"/>
          </a:p>
        </p:txBody>
      </p:sp>
    </p:spTree>
    <p:extLst>
      <p:ext uri="{BB962C8B-B14F-4D97-AF65-F5344CB8AC3E}">
        <p14:creationId xmlns:p14="http://schemas.microsoft.com/office/powerpoint/2010/main" val="14530074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0: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1 minute </a:t>
            </a:r>
            <a:r>
              <a:rPr lang="en-US" sz="2035" b="1" u="sng" dirty="0"/>
              <a:t>for this slide	</a:t>
            </a:r>
            <a:r>
              <a:rPr lang="en-US" sz="2035" b="1" u="sng" dirty="0" smtClean="0"/>
              <a:t>						58:00</a:t>
            </a:r>
            <a:endParaRPr dirty="0"/>
          </a:p>
          <a:p>
            <a:pPr marL="0" lvl="0" indent="0" algn="l" rtl="0">
              <a:lnSpc>
                <a:spcPct val="80000"/>
              </a:lnSpc>
              <a:spcBef>
                <a:spcPts val="600"/>
              </a:spcBef>
              <a:spcAft>
                <a:spcPts val="0"/>
              </a:spcAft>
              <a:buNone/>
            </a:pPr>
            <a:r>
              <a:rPr lang="en-US" sz="1375" b="1" dirty="0" smtClean="0"/>
              <a:t>[1]  </a:t>
            </a:r>
            <a:r>
              <a:rPr lang="en-US" sz="1375" dirty="0"/>
              <a:t>If you touch 120 volts and 15-20 milliamps flow through your body, it will be a very painful shock; you may not be able to let go because your muscles will be contracted.</a:t>
            </a:r>
            <a:endParaRPr dirty="0"/>
          </a:p>
          <a:p>
            <a:pPr marL="0" lvl="0" indent="0" algn="l" rtl="0">
              <a:lnSpc>
                <a:spcPct val="80000"/>
              </a:lnSpc>
              <a:spcBef>
                <a:spcPts val="600"/>
              </a:spcBef>
              <a:spcAft>
                <a:spcPts val="0"/>
              </a:spcAft>
              <a:buNone/>
            </a:pPr>
            <a:r>
              <a:rPr lang="en-US" sz="1375" dirty="0" smtClean="0"/>
              <a:t>At </a:t>
            </a:r>
            <a:r>
              <a:rPr lang="en-US" sz="1375" dirty="0"/>
              <a:t>50 milliamps, your heart will convulse and you will usually die from </a:t>
            </a:r>
            <a:r>
              <a:rPr lang="en-US" sz="1375" dirty="0" smtClean="0"/>
              <a:t>electrocution.</a:t>
            </a:r>
            <a:endParaRPr lang="en-US" sz="1600" dirty="0"/>
          </a:p>
          <a:p>
            <a:pPr marL="0" lvl="0" indent="0" algn="l" rtl="0">
              <a:lnSpc>
                <a:spcPct val="80000"/>
              </a:lnSpc>
              <a:spcBef>
                <a:spcPts val="600"/>
              </a:spcBef>
              <a:spcAft>
                <a:spcPts val="0"/>
              </a:spcAft>
              <a:buNone/>
            </a:pPr>
            <a:r>
              <a:rPr lang="en-US" sz="1600" dirty="0" smtClean="0"/>
              <a:t>At</a:t>
            </a:r>
            <a:r>
              <a:rPr lang="en-US" sz="1600" baseline="0" dirty="0" smtClean="0"/>
              <a:t> </a:t>
            </a:r>
            <a:r>
              <a:rPr lang="en-US" sz="1375" dirty="0" smtClean="0"/>
              <a:t>1000 </a:t>
            </a:r>
            <a:r>
              <a:rPr lang="en-US" sz="1375" dirty="0"/>
              <a:t>milliamps (1 amp) can electrocute 20 adults at the same time!</a:t>
            </a:r>
            <a:endParaRPr dirty="0"/>
          </a:p>
          <a:p>
            <a:pPr marL="0" lvl="0" indent="0" algn="l" rtl="0">
              <a:lnSpc>
                <a:spcPct val="80000"/>
              </a:lnSpc>
              <a:spcBef>
                <a:spcPts val="600"/>
              </a:spcBef>
              <a:spcAft>
                <a:spcPts val="0"/>
              </a:spcAft>
              <a:buNone/>
            </a:pPr>
            <a:r>
              <a:rPr lang="en-US" sz="2035" b="1" u="sng" dirty="0" smtClean="0">
                <a:solidFill>
                  <a:srgbClr val="000000"/>
                </a:solidFill>
              </a:rPr>
              <a:t>SLIDE </a:t>
            </a:r>
            <a:r>
              <a:rPr lang="en-US" sz="2035" b="1" u="sng" dirty="0">
                <a:solidFill>
                  <a:srgbClr val="000000"/>
                </a:solidFill>
              </a:rPr>
              <a:t>END	</a:t>
            </a:r>
            <a:endParaRPr sz="880" dirty="0"/>
          </a:p>
        </p:txBody>
      </p:sp>
      <p:sp>
        <p:nvSpPr>
          <p:cNvPr id="308" name="Google Shape;308;p10: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09" name="Google Shape;309;p10: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60</a:t>
            </a:fld>
            <a:endParaRPr sz="2100" b="1" i="0" u="none" strike="noStrike" cap="none">
              <a:solidFill>
                <a:srgbClr val="000000"/>
              </a:solidFill>
              <a:latin typeface="Calibri"/>
              <a:ea typeface="Calibri"/>
              <a:cs typeface="Calibri"/>
              <a:sym typeface="Calibri"/>
            </a:endParaRPr>
          </a:p>
        </p:txBody>
      </p:sp>
      <p:sp>
        <p:nvSpPr>
          <p:cNvPr id="310" name="Google Shape;310;p10: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11" name="Google Shape;311;p10: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249507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0: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1 minute </a:t>
            </a:r>
            <a:r>
              <a:rPr lang="en-US" sz="2035" b="1" u="sng" dirty="0"/>
              <a:t>for this slide	</a:t>
            </a:r>
            <a:r>
              <a:rPr lang="en-US" sz="2035" b="1" u="sng" dirty="0" smtClean="0"/>
              <a:t>						59:00</a:t>
            </a:r>
            <a:endParaRPr dirty="0"/>
          </a:p>
          <a:p>
            <a:pPr marL="0" lvl="0" indent="0" algn="l" rtl="0">
              <a:lnSpc>
                <a:spcPct val="80000"/>
              </a:lnSpc>
              <a:spcBef>
                <a:spcPts val="600"/>
              </a:spcBef>
              <a:spcAft>
                <a:spcPts val="0"/>
              </a:spcAft>
              <a:buNone/>
            </a:pPr>
            <a:r>
              <a:rPr lang="en-US" sz="1375" b="1" dirty="0" smtClean="0"/>
              <a:t>[1]  </a:t>
            </a:r>
            <a:r>
              <a:rPr lang="en-US" sz="1375" dirty="0"/>
              <a:t>Hopefully, you’ll have respect for a simple home electrical outlet that can deliver 15,000 milliamps or more!</a:t>
            </a:r>
            <a:endParaRPr dirty="0"/>
          </a:p>
          <a:p>
            <a:pPr marL="0" lvl="0" indent="0" algn="l" rtl="0">
              <a:lnSpc>
                <a:spcPct val="80000"/>
              </a:lnSpc>
              <a:spcBef>
                <a:spcPts val="600"/>
              </a:spcBef>
              <a:spcAft>
                <a:spcPts val="0"/>
              </a:spcAft>
              <a:buNone/>
            </a:pPr>
            <a:r>
              <a:rPr lang="en-US" sz="2035" b="1" u="sng" dirty="0">
                <a:solidFill>
                  <a:srgbClr val="000000"/>
                </a:solidFill>
              </a:rPr>
              <a:t>SLIDE END	</a:t>
            </a:r>
            <a:endParaRPr sz="880" dirty="0"/>
          </a:p>
        </p:txBody>
      </p:sp>
      <p:sp>
        <p:nvSpPr>
          <p:cNvPr id="308" name="Google Shape;308;p10: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09" name="Google Shape;309;p10: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61</a:t>
            </a:fld>
            <a:endParaRPr sz="2100" b="1" i="0" u="none" strike="noStrike" cap="none">
              <a:solidFill>
                <a:srgbClr val="000000"/>
              </a:solidFill>
              <a:latin typeface="Calibri"/>
              <a:ea typeface="Calibri"/>
              <a:cs typeface="Calibri"/>
              <a:sym typeface="Calibri"/>
            </a:endParaRPr>
          </a:p>
        </p:txBody>
      </p:sp>
      <p:sp>
        <p:nvSpPr>
          <p:cNvPr id="310" name="Google Shape;310;p10: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11" name="Google Shape;311;p10: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1202614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1: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1: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757" b="1" u="sng" dirty="0" smtClean="0"/>
              <a:t>1 minute </a:t>
            </a:r>
            <a:r>
              <a:rPr lang="en-US" sz="1757" b="1" u="sng" dirty="0"/>
              <a:t>for this slide	</a:t>
            </a:r>
            <a:r>
              <a:rPr lang="en-US" sz="1757" b="1" u="sng" dirty="0" smtClean="0"/>
              <a:t>						60:00</a:t>
            </a:r>
            <a:endParaRPr dirty="0"/>
          </a:p>
          <a:p>
            <a:pPr marL="0" lvl="0" indent="0" algn="l" rtl="0">
              <a:lnSpc>
                <a:spcPct val="80000"/>
              </a:lnSpc>
              <a:spcBef>
                <a:spcPts val="600"/>
              </a:spcBef>
              <a:spcAft>
                <a:spcPts val="0"/>
              </a:spcAft>
              <a:buNone/>
            </a:pPr>
            <a:r>
              <a:rPr lang="en-US" sz="1187" b="1" dirty="0" smtClean="0"/>
              <a:t>[1]</a:t>
            </a:r>
            <a:r>
              <a:rPr lang="en-US" sz="1187" dirty="0" smtClean="0"/>
              <a:t> </a:t>
            </a:r>
            <a:r>
              <a:rPr lang="en-US" sz="1187" dirty="0"/>
              <a:t>There are some basic common sense rules when working around electricity, whether it has to do with radio or not.  (The title of this section is “Safety Rules!”  You could consider it as saying “safety does rule!”)</a:t>
            </a:r>
            <a:endParaRPr dirty="0"/>
          </a:p>
          <a:p>
            <a:pPr marL="0" lvl="0" indent="0" algn="l" rtl="0">
              <a:lnSpc>
                <a:spcPct val="80000"/>
              </a:lnSpc>
              <a:spcBef>
                <a:spcPts val="600"/>
              </a:spcBef>
              <a:spcAft>
                <a:spcPts val="0"/>
              </a:spcAft>
              <a:buNone/>
            </a:pPr>
            <a:endParaRPr dirty="0"/>
          </a:p>
          <a:p>
            <a:pPr marL="0" lvl="0" indent="0" algn="l" rtl="0">
              <a:lnSpc>
                <a:spcPct val="80000"/>
              </a:lnSpc>
              <a:spcBef>
                <a:spcPts val="600"/>
              </a:spcBef>
              <a:spcAft>
                <a:spcPts val="0"/>
              </a:spcAft>
              <a:buNone/>
            </a:pPr>
            <a:r>
              <a:rPr lang="en-US" sz="1757" b="1" u="sng" dirty="0">
                <a:solidFill>
                  <a:srgbClr val="000000"/>
                </a:solidFill>
              </a:rPr>
              <a:t>SLIDE END	</a:t>
            </a:r>
            <a:endParaRPr dirty="0"/>
          </a:p>
        </p:txBody>
      </p:sp>
      <p:sp>
        <p:nvSpPr>
          <p:cNvPr id="371" name="Google Shape;371;p11: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72" name="Google Shape;372;p11: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62</a:t>
            </a:fld>
            <a:endParaRPr sz="2100" b="1" i="0" u="none" strike="noStrike" cap="none">
              <a:solidFill>
                <a:srgbClr val="000000"/>
              </a:solidFill>
              <a:latin typeface="Calibri"/>
              <a:ea typeface="Calibri"/>
              <a:cs typeface="Calibri"/>
              <a:sym typeface="Calibri"/>
            </a:endParaRPr>
          </a:p>
        </p:txBody>
      </p:sp>
      <p:sp>
        <p:nvSpPr>
          <p:cNvPr id="373" name="Google Shape;373;p11: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74" name="Google Shape;374;p11: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27620195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1: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1: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757" b="1" u="sng" dirty="0" smtClean="0"/>
              <a:t>1 minute </a:t>
            </a:r>
            <a:r>
              <a:rPr lang="en-US" sz="1757" b="1" u="sng" dirty="0"/>
              <a:t>for this slide	</a:t>
            </a:r>
            <a:r>
              <a:rPr lang="en-US" sz="1757" b="1" u="sng" dirty="0" smtClean="0"/>
              <a:t>						61:00</a:t>
            </a:r>
            <a:endParaRPr dirty="0"/>
          </a:p>
          <a:p>
            <a:pPr marL="0" lvl="0" indent="0" algn="l" rtl="0">
              <a:lnSpc>
                <a:spcPct val="80000"/>
              </a:lnSpc>
              <a:spcBef>
                <a:spcPts val="600"/>
              </a:spcBef>
              <a:spcAft>
                <a:spcPts val="0"/>
              </a:spcAft>
              <a:buNone/>
            </a:pPr>
            <a:r>
              <a:rPr lang="en-US" sz="1187" b="1" dirty="0" smtClean="0"/>
              <a:t>[1]  </a:t>
            </a:r>
            <a:r>
              <a:rPr lang="en-US" sz="1187" dirty="0"/>
              <a:t>Whenever you’re working on radio equipment, unplug the equipment first.  Leave the “hot” service work to someone who knows good safety practices for doing that work!  Unless you know the special precautions necessary when working on energized equipment, don’t do it!  Equipment should be turned-off and unplugged when you work on it.</a:t>
            </a:r>
            <a:endParaRPr dirty="0"/>
          </a:p>
          <a:p>
            <a:pPr marL="0" lvl="0" indent="0" algn="l" rtl="0">
              <a:lnSpc>
                <a:spcPct val="80000"/>
              </a:lnSpc>
              <a:spcBef>
                <a:spcPts val="600"/>
              </a:spcBef>
              <a:spcAft>
                <a:spcPts val="0"/>
              </a:spcAft>
              <a:buNone/>
            </a:pPr>
            <a:endParaRPr dirty="0"/>
          </a:p>
          <a:p>
            <a:pPr marL="0" lvl="0" indent="0" algn="l" rtl="0">
              <a:lnSpc>
                <a:spcPct val="80000"/>
              </a:lnSpc>
              <a:spcBef>
                <a:spcPts val="600"/>
              </a:spcBef>
              <a:spcAft>
                <a:spcPts val="0"/>
              </a:spcAft>
              <a:buNone/>
            </a:pPr>
            <a:r>
              <a:rPr lang="en-US" sz="1757" b="1" u="sng" dirty="0">
                <a:solidFill>
                  <a:srgbClr val="000000"/>
                </a:solidFill>
              </a:rPr>
              <a:t>SLIDE END	</a:t>
            </a:r>
            <a:endParaRPr dirty="0"/>
          </a:p>
        </p:txBody>
      </p:sp>
      <p:sp>
        <p:nvSpPr>
          <p:cNvPr id="371" name="Google Shape;371;p11: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72" name="Google Shape;372;p11: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63</a:t>
            </a:fld>
            <a:endParaRPr sz="2100" b="1" i="0" u="none" strike="noStrike" cap="none">
              <a:solidFill>
                <a:srgbClr val="000000"/>
              </a:solidFill>
              <a:latin typeface="Calibri"/>
              <a:ea typeface="Calibri"/>
              <a:cs typeface="Calibri"/>
              <a:sym typeface="Calibri"/>
            </a:endParaRPr>
          </a:p>
        </p:txBody>
      </p:sp>
      <p:sp>
        <p:nvSpPr>
          <p:cNvPr id="373" name="Google Shape;373;p11: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74" name="Google Shape;374;p11: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8039181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1: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1: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757" b="1" u="sng" dirty="0" smtClean="0"/>
              <a:t>1 </a:t>
            </a:r>
            <a:r>
              <a:rPr lang="en-US" sz="1757" b="1" u="sng" dirty="0"/>
              <a:t>minutes for this slide	</a:t>
            </a:r>
            <a:r>
              <a:rPr lang="en-US" sz="1757" b="1" u="sng" dirty="0" smtClean="0"/>
              <a:t>					62:00</a:t>
            </a:r>
            <a:endParaRPr dirty="0"/>
          </a:p>
          <a:p>
            <a:pPr marL="0" lvl="0" indent="0" algn="l" rtl="0">
              <a:lnSpc>
                <a:spcPct val="80000"/>
              </a:lnSpc>
              <a:spcBef>
                <a:spcPts val="600"/>
              </a:spcBef>
              <a:spcAft>
                <a:spcPts val="0"/>
              </a:spcAft>
              <a:buNone/>
            </a:pPr>
            <a:r>
              <a:rPr lang="en-US" sz="1187" b="1" dirty="0" smtClean="0"/>
              <a:t>[1]  </a:t>
            </a:r>
            <a:r>
              <a:rPr lang="en-US" sz="1187" dirty="0"/>
              <a:t>Sometimes it may be necessary to turn the power off at the circuit breaker box.  Don’t hesitate to do that, making sure it’s OK with other family members.  And never let anyone else turn the power off or on for you.  You need to always confirm with your eyes the status of an electric circuit!</a:t>
            </a:r>
            <a:endParaRPr dirty="0"/>
          </a:p>
          <a:p>
            <a:pPr marL="0" lvl="0" indent="0" algn="l" rtl="0">
              <a:lnSpc>
                <a:spcPct val="80000"/>
              </a:lnSpc>
              <a:spcBef>
                <a:spcPts val="600"/>
              </a:spcBef>
              <a:spcAft>
                <a:spcPts val="0"/>
              </a:spcAft>
              <a:buNone/>
            </a:pPr>
            <a:endParaRPr dirty="0"/>
          </a:p>
          <a:p>
            <a:pPr marL="0" lvl="0" indent="0" algn="l" rtl="0">
              <a:lnSpc>
                <a:spcPct val="80000"/>
              </a:lnSpc>
              <a:spcBef>
                <a:spcPts val="600"/>
              </a:spcBef>
              <a:spcAft>
                <a:spcPts val="0"/>
              </a:spcAft>
              <a:buNone/>
            </a:pPr>
            <a:r>
              <a:rPr lang="en-US" sz="1757" b="1" u="sng" dirty="0">
                <a:solidFill>
                  <a:srgbClr val="000000"/>
                </a:solidFill>
              </a:rPr>
              <a:t>SLIDE END	</a:t>
            </a:r>
            <a:endParaRPr dirty="0"/>
          </a:p>
        </p:txBody>
      </p:sp>
      <p:sp>
        <p:nvSpPr>
          <p:cNvPr id="371" name="Google Shape;371;p11: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72" name="Google Shape;372;p11: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64</a:t>
            </a:fld>
            <a:endParaRPr sz="2100" b="1" i="0" u="none" strike="noStrike" cap="none">
              <a:solidFill>
                <a:srgbClr val="000000"/>
              </a:solidFill>
              <a:latin typeface="Calibri"/>
              <a:ea typeface="Calibri"/>
              <a:cs typeface="Calibri"/>
              <a:sym typeface="Calibri"/>
            </a:endParaRPr>
          </a:p>
        </p:txBody>
      </p:sp>
      <p:sp>
        <p:nvSpPr>
          <p:cNvPr id="373" name="Google Shape;373;p11: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74" name="Google Shape;374;p11: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9585211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1: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1: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757" b="1" u="sng" dirty="0" smtClean="0"/>
              <a:t>0 </a:t>
            </a:r>
            <a:r>
              <a:rPr lang="en-US" sz="1757" b="1" u="sng" dirty="0"/>
              <a:t>minutes for this slide	</a:t>
            </a:r>
            <a:r>
              <a:rPr lang="en-US" sz="1757" b="1" u="sng" dirty="0" smtClean="0"/>
              <a:t>					63:00</a:t>
            </a:r>
            <a:endParaRPr dirty="0"/>
          </a:p>
          <a:p>
            <a:pPr marL="0" lvl="0" indent="0" algn="l" rtl="0">
              <a:lnSpc>
                <a:spcPct val="80000"/>
              </a:lnSpc>
              <a:spcBef>
                <a:spcPts val="600"/>
              </a:spcBef>
              <a:spcAft>
                <a:spcPts val="0"/>
              </a:spcAft>
              <a:buNone/>
            </a:pPr>
            <a:r>
              <a:rPr lang="en-US" sz="1187" b="1" dirty="0" smtClean="0"/>
              <a:t>[1]  </a:t>
            </a:r>
            <a:r>
              <a:rPr lang="en-US" sz="1187" dirty="0"/>
              <a:t>Just like you aren’t very effective doing homework when you’re tired, you are not safe  working with electricity when you’re tired.  Don’t do it! </a:t>
            </a:r>
            <a:endParaRPr dirty="0"/>
          </a:p>
          <a:p>
            <a:pPr marL="0" lvl="0" indent="0" algn="l" rtl="0">
              <a:lnSpc>
                <a:spcPct val="80000"/>
              </a:lnSpc>
              <a:spcBef>
                <a:spcPts val="600"/>
              </a:spcBef>
              <a:spcAft>
                <a:spcPts val="0"/>
              </a:spcAft>
              <a:buNone/>
            </a:pPr>
            <a:r>
              <a:rPr lang="en-US" sz="1757" b="1" u="sng" dirty="0" smtClean="0">
                <a:solidFill>
                  <a:srgbClr val="000000"/>
                </a:solidFill>
              </a:rPr>
              <a:t>SLIDE </a:t>
            </a:r>
            <a:r>
              <a:rPr lang="en-US" sz="1757" b="1" u="sng" dirty="0">
                <a:solidFill>
                  <a:srgbClr val="000000"/>
                </a:solidFill>
              </a:rPr>
              <a:t>END	</a:t>
            </a:r>
            <a:endParaRPr dirty="0"/>
          </a:p>
        </p:txBody>
      </p:sp>
      <p:sp>
        <p:nvSpPr>
          <p:cNvPr id="371" name="Google Shape;371;p11: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72" name="Google Shape;372;p11: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65</a:t>
            </a:fld>
            <a:endParaRPr sz="2100" b="1" i="0" u="none" strike="noStrike" cap="none">
              <a:solidFill>
                <a:srgbClr val="000000"/>
              </a:solidFill>
              <a:latin typeface="Calibri"/>
              <a:ea typeface="Calibri"/>
              <a:cs typeface="Calibri"/>
              <a:sym typeface="Calibri"/>
            </a:endParaRPr>
          </a:p>
        </p:txBody>
      </p:sp>
      <p:sp>
        <p:nvSpPr>
          <p:cNvPr id="373" name="Google Shape;373;p11: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74" name="Google Shape;374;p11: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6661926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1: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1: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757" b="1" u="sng" dirty="0" smtClean="0"/>
              <a:t>0 </a:t>
            </a:r>
            <a:r>
              <a:rPr lang="en-US" sz="1757" b="1" u="sng" dirty="0"/>
              <a:t>minutes for this slide	</a:t>
            </a:r>
            <a:r>
              <a:rPr lang="en-US" sz="1757" b="1" u="sng" dirty="0" smtClean="0"/>
              <a:t>					63:00</a:t>
            </a:r>
            <a:endParaRPr dirty="0"/>
          </a:p>
          <a:p>
            <a:pPr marL="0" lvl="0" indent="0" algn="l" rtl="0">
              <a:lnSpc>
                <a:spcPct val="80000"/>
              </a:lnSpc>
              <a:spcBef>
                <a:spcPts val="600"/>
              </a:spcBef>
              <a:spcAft>
                <a:spcPts val="0"/>
              </a:spcAft>
              <a:buNone/>
            </a:pPr>
            <a:r>
              <a:rPr lang="en-US" sz="1187" b="1" dirty="0" smtClean="0"/>
              <a:t>[1]  </a:t>
            </a:r>
            <a:r>
              <a:rPr lang="en-US" sz="1187" dirty="0"/>
              <a:t>Never wear headphones when repairing equipment.  They could create a ground path for electricity to travel right through your head!</a:t>
            </a:r>
            <a:endParaRPr dirty="0"/>
          </a:p>
          <a:p>
            <a:pPr marL="0" lvl="0" indent="0" algn="l" rtl="0">
              <a:lnSpc>
                <a:spcPct val="80000"/>
              </a:lnSpc>
              <a:spcBef>
                <a:spcPts val="600"/>
              </a:spcBef>
              <a:spcAft>
                <a:spcPts val="0"/>
              </a:spcAft>
              <a:buNone/>
            </a:pPr>
            <a:r>
              <a:rPr lang="en-US" sz="1757" b="1" u="sng" dirty="0" smtClean="0">
                <a:solidFill>
                  <a:srgbClr val="000000"/>
                </a:solidFill>
              </a:rPr>
              <a:t>SLIDE </a:t>
            </a:r>
            <a:r>
              <a:rPr lang="en-US" sz="1757" b="1" u="sng" dirty="0">
                <a:solidFill>
                  <a:srgbClr val="000000"/>
                </a:solidFill>
              </a:rPr>
              <a:t>END	</a:t>
            </a:r>
            <a:endParaRPr dirty="0"/>
          </a:p>
        </p:txBody>
      </p:sp>
      <p:sp>
        <p:nvSpPr>
          <p:cNvPr id="371" name="Google Shape;371;p11: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72" name="Google Shape;372;p11: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66</a:t>
            </a:fld>
            <a:endParaRPr sz="2100" b="1" i="0" u="none" strike="noStrike" cap="none">
              <a:solidFill>
                <a:srgbClr val="000000"/>
              </a:solidFill>
              <a:latin typeface="Calibri"/>
              <a:ea typeface="Calibri"/>
              <a:cs typeface="Calibri"/>
              <a:sym typeface="Calibri"/>
            </a:endParaRPr>
          </a:p>
        </p:txBody>
      </p:sp>
      <p:sp>
        <p:nvSpPr>
          <p:cNvPr id="373" name="Google Shape;373;p11: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74" name="Google Shape;374;p11: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9107582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1: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1: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757" b="1" u="sng" dirty="0"/>
              <a:t>2 minutes for this slide	</a:t>
            </a:r>
            <a:r>
              <a:rPr lang="en-US" sz="1757" b="1" u="sng" dirty="0" smtClean="0"/>
              <a:t>					63:00</a:t>
            </a:r>
            <a:endParaRPr dirty="0"/>
          </a:p>
          <a:p>
            <a:pPr marL="0" lvl="0" indent="0" algn="l" rtl="0">
              <a:lnSpc>
                <a:spcPct val="80000"/>
              </a:lnSpc>
              <a:spcBef>
                <a:spcPts val="600"/>
              </a:spcBef>
              <a:spcAft>
                <a:spcPts val="0"/>
              </a:spcAft>
              <a:buNone/>
            </a:pPr>
            <a:r>
              <a:rPr lang="en-US" sz="1187" b="1" dirty="0" smtClean="0"/>
              <a:t>[3] </a:t>
            </a:r>
            <a:r>
              <a:rPr lang="en-US" sz="1187" dirty="0"/>
              <a:t>Here we show a guy using both hands while working on something involving electricity. </a:t>
            </a:r>
            <a:endParaRPr dirty="0"/>
          </a:p>
          <a:p>
            <a:pPr marL="0" lvl="0" indent="0" algn="l" rtl="0">
              <a:lnSpc>
                <a:spcPct val="80000"/>
              </a:lnSpc>
              <a:spcBef>
                <a:spcPts val="600"/>
              </a:spcBef>
              <a:spcAft>
                <a:spcPts val="0"/>
              </a:spcAft>
              <a:buNone/>
            </a:pPr>
            <a:r>
              <a:rPr lang="en-US" sz="1187" b="1" dirty="0" smtClean="0"/>
              <a:t>[2]  </a:t>
            </a:r>
            <a:r>
              <a:rPr lang="en-US" sz="1187" dirty="0"/>
              <a:t>If the surfaces provide a path to ground, the shortest path will be through his chest and heart – not a good thing.</a:t>
            </a:r>
            <a:endParaRPr dirty="0"/>
          </a:p>
          <a:p>
            <a:pPr marL="0" lvl="0" indent="0" algn="l" rtl="0">
              <a:lnSpc>
                <a:spcPct val="80000"/>
              </a:lnSpc>
              <a:spcBef>
                <a:spcPts val="600"/>
              </a:spcBef>
              <a:spcAft>
                <a:spcPts val="0"/>
              </a:spcAft>
              <a:buNone/>
            </a:pPr>
            <a:r>
              <a:rPr lang="en-US" sz="1187" b="1" dirty="0" smtClean="0"/>
              <a:t>[1]  </a:t>
            </a:r>
            <a:r>
              <a:rPr lang="en-US" sz="1187" dirty="0"/>
              <a:t>If instead, he puts one hand in his pocket, the shortest path to ground will be down the side of his body, through his leg and then to ground.  This can be a very bad shock; it might even knock him out, but it may not kill him.  Having electricity go through your chest creates a likely scenario for death.</a:t>
            </a:r>
            <a:endParaRPr dirty="0"/>
          </a:p>
          <a:p>
            <a:pPr marL="0" lvl="0" indent="0" algn="l" rtl="0">
              <a:lnSpc>
                <a:spcPct val="80000"/>
              </a:lnSpc>
              <a:spcBef>
                <a:spcPts val="600"/>
              </a:spcBef>
              <a:spcAft>
                <a:spcPts val="0"/>
              </a:spcAft>
              <a:buNone/>
            </a:pPr>
            <a:r>
              <a:rPr lang="en-US" sz="1757" b="1" u="sng" dirty="0" smtClean="0">
                <a:solidFill>
                  <a:srgbClr val="000000"/>
                </a:solidFill>
              </a:rPr>
              <a:t>SLIDE </a:t>
            </a:r>
            <a:r>
              <a:rPr lang="en-US" sz="1757" b="1" u="sng" dirty="0">
                <a:solidFill>
                  <a:srgbClr val="000000"/>
                </a:solidFill>
              </a:rPr>
              <a:t>END	</a:t>
            </a:r>
            <a:endParaRPr dirty="0"/>
          </a:p>
        </p:txBody>
      </p:sp>
      <p:sp>
        <p:nvSpPr>
          <p:cNvPr id="371" name="Google Shape;371;p11: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72" name="Google Shape;372;p11: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67</a:t>
            </a:fld>
            <a:endParaRPr sz="2100" b="1" i="0" u="none" strike="noStrike" cap="none">
              <a:solidFill>
                <a:srgbClr val="000000"/>
              </a:solidFill>
              <a:latin typeface="Calibri"/>
              <a:ea typeface="Calibri"/>
              <a:cs typeface="Calibri"/>
              <a:sym typeface="Calibri"/>
            </a:endParaRPr>
          </a:p>
        </p:txBody>
      </p:sp>
      <p:sp>
        <p:nvSpPr>
          <p:cNvPr id="373" name="Google Shape;373;p11: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74" name="Google Shape;374;p11: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5991220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1: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1: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757" b="1" u="sng" dirty="0" smtClean="0"/>
              <a:t>0 </a:t>
            </a:r>
            <a:r>
              <a:rPr lang="en-US" sz="1757" b="1" u="sng" dirty="0"/>
              <a:t>minutes for this slide	</a:t>
            </a:r>
            <a:r>
              <a:rPr lang="en-US" sz="1757" b="1" u="sng" dirty="0" smtClean="0"/>
              <a:t>					65:00</a:t>
            </a:r>
            <a:endParaRPr dirty="0"/>
          </a:p>
          <a:p>
            <a:pPr marL="0" lvl="0" indent="0" algn="l" rtl="0">
              <a:lnSpc>
                <a:spcPct val="80000"/>
              </a:lnSpc>
              <a:spcBef>
                <a:spcPts val="600"/>
              </a:spcBef>
              <a:spcAft>
                <a:spcPts val="0"/>
              </a:spcAft>
              <a:buNone/>
            </a:pPr>
            <a:r>
              <a:rPr lang="en-US" sz="1187" b="1" dirty="0" smtClean="0"/>
              <a:t>[</a:t>
            </a:r>
            <a:r>
              <a:rPr lang="en-US" sz="1187" b="1" dirty="0"/>
              <a:t>1]  </a:t>
            </a:r>
            <a:r>
              <a:rPr lang="en-US" sz="1187" dirty="0"/>
              <a:t>Be careful with electricity; death is permanent.</a:t>
            </a:r>
            <a:endParaRPr dirty="0"/>
          </a:p>
          <a:p>
            <a:pPr marL="0" lvl="0" indent="0" algn="l" rtl="0">
              <a:lnSpc>
                <a:spcPct val="80000"/>
              </a:lnSpc>
              <a:spcBef>
                <a:spcPts val="600"/>
              </a:spcBef>
              <a:spcAft>
                <a:spcPts val="0"/>
              </a:spcAft>
              <a:buNone/>
            </a:pPr>
            <a:r>
              <a:rPr lang="en-US" sz="1757" b="1" u="sng" dirty="0">
                <a:solidFill>
                  <a:srgbClr val="000000"/>
                </a:solidFill>
              </a:rPr>
              <a:t>SLIDE END	</a:t>
            </a:r>
            <a:endParaRPr dirty="0"/>
          </a:p>
        </p:txBody>
      </p:sp>
      <p:sp>
        <p:nvSpPr>
          <p:cNvPr id="371" name="Google Shape;371;p11: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372" name="Google Shape;372;p11: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68</a:t>
            </a:fld>
            <a:endParaRPr sz="2100" b="1" i="0" u="none" strike="noStrike" cap="none">
              <a:solidFill>
                <a:srgbClr val="000000"/>
              </a:solidFill>
              <a:latin typeface="Calibri"/>
              <a:ea typeface="Calibri"/>
              <a:cs typeface="Calibri"/>
              <a:sym typeface="Calibri"/>
            </a:endParaRPr>
          </a:p>
        </p:txBody>
      </p:sp>
      <p:sp>
        <p:nvSpPr>
          <p:cNvPr id="373" name="Google Shape;373;p11: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374" name="Google Shape;374;p11: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7408097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2: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2: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1 minute </a:t>
            </a:r>
            <a:r>
              <a:rPr lang="en-US" sz="1480" b="1" u="sng" dirty="0"/>
              <a:t>for this slide	</a:t>
            </a:r>
            <a:r>
              <a:rPr lang="en-US" sz="1480" b="1" u="sng" dirty="0" smtClean="0"/>
              <a:t>						65:00   </a:t>
            </a:r>
            <a:endParaRPr dirty="0"/>
          </a:p>
          <a:p>
            <a:pPr marL="0" lvl="0" indent="0" algn="l" rtl="0">
              <a:lnSpc>
                <a:spcPct val="80000"/>
              </a:lnSpc>
              <a:spcBef>
                <a:spcPts val="600"/>
              </a:spcBef>
              <a:spcAft>
                <a:spcPts val="0"/>
              </a:spcAft>
              <a:buNone/>
            </a:pPr>
            <a:r>
              <a:rPr lang="en-US" sz="1000" b="1" dirty="0" smtClean="0"/>
              <a:t>[1] </a:t>
            </a:r>
            <a:r>
              <a:rPr lang="en-US" sz="1000" dirty="0"/>
              <a:t>One of the most important safety features of your home ham shack is how the station is properly grounded.  Being “grounded” may have meant only one thing to you up to this point.  Now it means something a lot better and safer!</a:t>
            </a:r>
            <a:endParaRPr sz="1000" b="1" dirty="0"/>
          </a:p>
          <a:p>
            <a:pPr marL="0" lvl="0" indent="0" algn="l" rtl="0">
              <a:lnSpc>
                <a:spcPct val="80000"/>
              </a:lnSpc>
              <a:spcBef>
                <a:spcPts val="600"/>
              </a:spcBef>
              <a:spcAft>
                <a:spcPts val="0"/>
              </a:spcAft>
              <a:buNone/>
            </a:pPr>
            <a:r>
              <a:rPr lang="en-US" sz="1480" b="1" u="sng" dirty="0" smtClean="0">
                <a:solidFill>
                  <a:srgbClr val="000000"/>
                </a:solidFill>
              </a:rPr>
              <a:t>SLIDE </a:t>
            </a:r>
            <a:r>
              <a:rPr lang="en-US" sz="1480" b="1" u="sng" dirty="0">
                <a:solidFill>
                  <a:srgbClr val="000000"/>
                </a:solidFill>
              </a:rPr>
              <a:t>END	</a:t>
            </a:r>
            <a:endParaRPr dirty="0"/>
          </a:p>
        </p:txBody>
      </p:sp>
      <p:sp>
        <p:nvSpPr>
          <p:cNvPr id="417" name="Google Shape;417;p12: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418" name="Google Shape;418;p12: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69</a:t>
            </a:fld>
            <a:endParaRPr sz="2100" b="1" i="0" u="none" strike="noStrike" cap="none">
              <a:solidFill>
                <a:srgbClr val="000000"/>
              </a:solidFill>
              <a:latin typeface="Calibri"/>
              <a:ea typeface="Calibri"/>
              <a:cs typeface="Calibri"/>
              <a:sym typeface="Calibri"/>
            </a:endParaRPr>
          </a:p>
        </p:txBody>
      </p:sp>
      <p:sp>
        <p:nvSpPr>
          <p:cNvPr id="419" name="Google Shape;419;p12: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420" name="Google Shape;420;p12: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79611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2617" rtl="0" eaLnBrk="1" fontAlgn="auto" latinLnBrk="0" hangingPunct="1">
              <a:lnSpc>
                <a:spcPct val="100000"/>
              </a:lnSpc>
              <a:spcBef>
                <a:spcPts val="0"/>
              </a:spcBef>
              <a:spcAft>
                <a:spcPts val="600"/>
              </a:spcAft>
              <a:buClrTx/>
              <a:buSzTx/>
              <a:buFontTx/>
              <a:buNone/>
              <a:tabLst/>
              <a:defRPr/>
            </a:pPr>
            <a:r>
              <a:rPr lang="en-US" sz="1600" b="1" u="sng" dirty="0" smtClean="0"/>
              <a:t>1 minute for this slide						09:00                        </a:t>
            </a:r>
          </a:p>
          <a:p>
            <a:r>
              <a:rPr lang="en-US" b="1" dirty="0" smtClean="0"/>
              <a:t>[1] </a:t>
            </a:r>
            <a:r>
              <a:rPr lang="en-US" dirty="0" smtClean="0"/>
              <a:t>There are 5 or 6 radios in a modern cell phone, depending</a:t>
            </a:r>
            <a:r>
              <a:rPr lang="en-US" baseline="0" dirty="0" smtClean="0"/>
              <a:t> on who made it.  Cellular service, </a:t>
            </a:r>
            <a:r>
              <a:rPr lang="en-US" baseline="0" dirty="0" err="1" smtClean="0"/>
              <a:t>wifi</a:t>
            </a:r>
            <a:r>
              <a:rPr lang="en-US" baseline="0" dirty="0" smtClean="0"/>
              <a:t>, Bluetooth, GPS, Near field Communications for things like Apple Pay and Android Pay, and some cell phones still have a Broadcast FM radio receiver.</a:t>
            </a:r>
          </a:p>
          <a:p>
            <a:pPr marL="0" marR="0" lvl="0" indent="0" algn="l" defTabSz="732617" rtl="0" eaLnBrk="1" fontAlgn="auto" latinLnBrk="0" hangingPunct="1">
              <a:lnSpc>
                <a:spcPct val="100000"/>
              </a:lnSpc>
              <a:spcBef>
                <a:spcPts val="0"/>
              </a:spcBef>
              <a:spcAft>
                <a:spcPts val="600"/>
              </a:spcAft>
              <a:buClrTx/>
              <a:buSzTx/>
              <a:buFontTx/>
              <a:buNone/>
              <a:tabLst/>
              <a:defRPr/>
            </a:pPr>
            <a:r>
              <a:rPr lang="en-US" sz="1600" b="1" u="sng" dirty="0" smtClean="0">
                <a:solidFill>
                  <a:prstClr val="black"/>
                </a:solidFill>
              </a:rPr>
              <a:t>SLIDE END								</a:t>
            </a:r>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7</a:t>
            </a:fld>
            <a:endParaRPr lang="en-US"/>
          </a:p>
        </p:txBody>
      </p:sp>
      <p:sp>
        <p:nvSpPr>
          <p:cNvPr id="6" name="Date Placeholder 5"/>
          <p:cNvSpPr>
            <a:spLocks noGrp="1"/>
          </p:cNvSpPr>
          <p:nvPr>
            <p:ph type="dt" idx="12"/>
          </p:nvPr>
        </p:nvSpPr>
        <p:spPr/>
        <p:txBody>
          <a:bodyPr/>
          <a:lstStyle/>
          <a:p>
            <a:fld id="{E8102298-0117-4436-BA94-C4AF926D4B24}"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smtClean="0"/>
              <a:t>Radio Merit Badge Requirement 1</a:t>
            </a:r>
            <a:endParaRPr lang="en-US" dirty="0"/>
          </a:p>
        </p:txBody>
      </p:sp>
    </p:spTree>
    <p:extLst>
      <p:ext uri="{BB962C8B-B14F-4D97-AF65-F5344CB8AC3E}">
        <p14:creationId xmlns:p14="http://schemas.microsoft.com/office/powerpoint/2010/main" val="38964400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2: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2: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2 </a:t>
            </a:r>
            <a:r>
              <a:rPr lang="en-US" sz="1480" b="1" u="sng" dirty="0"/>
              <a:t>minutes for this slide	</a:t>
            </a:r>
            <a:r>
              <a:rPr lang="en-US" sz="1480" b="1" u="sng" dirty="0" smtClean="0"/>
              <a:t>					66:00   </a:t>
            </a:r>
            <a:endParaRPr dirty="0"/>
          </a:p>
          <a:p>
            <a:pPr marL="0" lvl="0" indent="0" algn="l" rtl="0">
              <a:lnSpc>
                <a:spcPct val="80000"/>
              </a:lnSpc>
              <a:spcBef>
                <a:spcPts val="600"/>
              </a:spcBef>
              <a:spcAft>
                <a:spcPts val="0"/>
              </a:spcAft>
              <a:buNone/>
            </a:pPr>
            <a:r>
              <a:rPr lang="en-US" sz="1000" b="1" dirty="0" smtClean="0"/>
              <a:t>[1] </a:t>
            </a:r>
            <a:r>
              <a:rPr lang="en-US" sz="1000" dirty="0"/>
              <a:t>One of the most important safety features of your home ham shack is how the station is properly grounded.  Being “grounded” may have meant only one thing to you up to this point.  Now it means something a lot better and safer!</a:t>
            </a:r>
            <a:endParaRPr sz="1000" b="1" dirty="0"/>
          </a:p>
          <a:p>
            <a:pPr marL="0" lvl="0" indent="0" algn="l" rtl="0">
              <a:lnSpc>
                <a:spcPct val="80000"/>
              </a:lnSpc>
              <a:spcBef>
                <a:spcPts val="600"/>
              </a:spcBef>
              <a:spcAft>
                <a:spcPts val="0"/>
              </a:spcAft>
              <a:buNone/>
            </a:pPr>
            <a:r>
              <a:rPr lang="en-US" sz="1000" dirty="0" smtClean="0"/>
              <a:t>Let’s </a:t>
            </a:r>
            <a:r>
              <a:rPr lang="en-US" sz="1000" dirty="0"/>
              <a:t>look at how grounding occurs in your home.</a:t>
            </a:r>
            <a:endParaRPr dirty="0"/>
          </a:p>
          <a:p>
            <a:pPr marL="0" lvl="0" indent="0" algn="l" rtl="0">
              <a:lnSpc>
                <a:spcPct val="80000"/>
              </a:lnSpc>
              <a:spcBef>
                <a:spcPts val="600"/>
              </a:spcBef>
              <a:spcAft>
                <a:spcPts val="0"/>
              </a:spcAft>
              <a:buNone/>
            </a:pPr>
            <a:r>
              <a:rPr lang="en-US" sz="1000" dirty="0" smtClean="0"/>
              <a:t>There </a:t>
            </a:r>
            <a:r>
              <a:rPr lang="en-US" sz="1000" dirty="0"/>
              <a:t>is a heavy duty wire connected between a transformer and your home.  This wire carries 120/240 volts.  </a:t>
            </a:r>
            <a:endParaRPr dirty="0"/>
          </a:p>
          <a:p>
            <a:pPr marL="0" lvl="0" indent="0" algn="l" rtl="0">
              <a:lnSpc>
                <a:spcPct val="80000"/>
              </a:lnSpc>
              <a:spcBef>
                <a:spcPts val="600"/>
              </a:spcBef>
              <a:spcAft>
                <a:spcPts val="0"/>
              </a:spcAft>
              <a:buNone/>
            </a:pPr>
            <a:r>
              <a:rPr lang="en-US" sz="1000" dirty="0" smtClean="0"/>
              <a:t>It </a:t>
            </a:r>
            <a:r>
              <a:rPr lang="en-US" sz="1000" dirty="0"/>
              <a:t>also carries a ground wire that is connected to Earth ground near the pole or the underground transformer.</a:t>
            </a:r>
            <a:endParaRPr dirty="0"/>
          </a:p>
          <a:p>
            <a:pPr marL="0" lvl="0" indent="0" algn="l" rtl="0">
              <a:lnSpc>
                <a:spcPct val="80000"/>
              </a:lnSpc>
              <a:spcBef>
                <a:spcPts val="600"/>
              </a:spcBef>
              <a:spcAft>
                <a:spcPts val="0"/>
              </a:spcAft>
              <a:buNone/>
            </a:pPr>
            <a:endParaRPr dirty="0"/>
          </a:p>
          <a:p>
            <a:pPr marL="0" lvl="0" indent="0" algn="l" rtl="0">
              <a:lnSpc>
                <a:spcPct val="80000"/>
              </a:lnSpc>
              <a:spcBef>
                <a:spcPts val="600"/>
              </a:spcBef>
              <a:spcAft>
                <a:spcPts val="0"/>
              </a:spcAft>
              <a:buNone/>
            </a:pPr>
            <a:r>
              <a:rPr lang="en-US" sz="1480" b="1" u="sng" dirty="0">
                <a:solidFill>
                  <a:srgbClr val="000000"/>
                </a:solidFill>
              </a:rPr>
              <a:t>SLIDE END	</a:t>
            </a:r>
            <a:endParaRPr dirty="0"/>
          </a:p>
        </p:txBody>
      </p:sp>
      <p:sp>
        <p:nvSpPr>
          <p:cNvPr id="417" name="Google Shape;417;p12: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418" name="Google Shape;418;p12: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70</a:t>
            </a:fld>
            <a:endParaRPr sz="2100" b="1" i="0" u="none" strike="noStrike" cap="none">
              <a:solidFill>
                <a:srgbClr val="000000"/>
              </a:solidFill>
              <a:latin typeface="Calibri"/>
              <a:ea typeface="Calibri"/>
              <a:cs typeface="Calibri"/>
              <a:sym typeface="Calibri"/>
            </a:endParaRPr>
          </a:p>
        </p:txBody>
      </p:sp>
      <p:sp>
        <p:nvSpPr>
          <p:cNvPr id="419" name="Google Shape;419;p12: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420" name="Google Shape;420;p12: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41093377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2: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2: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1 minute </a:t>
            </a:r>
            <a:r>
              <a:rPr lang="en-US" sz="1480" b="1" u="sng" dirty="0"/>
              <a:t>for this slide	</a:t>
            </a:r>
            <a:r>
              <a:rPr lang="en-US" sz="1480" b="1" u="sng" dirty="0" smtClean="0"/>
              <a:t>						68:00   </a:t>
            </a:r>
            <a:endParaRPr dirty="0"/>
          </a:p>
          <a:p>
            <a:pPr marL="0" lvl="0" indent="0" algn="l" rtl="0">
              <a:lnSpc>
                <a:spcPct val="80000"/>
              </a:lnSpc>
              <a:spcBef>
                <a:spcPts val="600"/>
              </a:spcBef>
              <a:spcAft>
                <a:spcPts val="0"/>
              </a:spcAft>
              <a:buNone/>
            </a:pPr>
            <a:r>
              <a:rPr lang="en-US" sz="1000" b="1" dirty="0" smtClean="0"/>
              <a:t>[1] </a:t>
            </a:r>
            <a:r>
              <a:rPr lang="en-US" sz="1000" dirty="0" smtClean="0"/>
              <a:t>After it attaches to your home, a main power line is routed through the walls to a circuit breaker box.  </a:t>
            </a:r>
          </a:p>
          <a:p>
            <a:pPr marL="0" lvl="0" indent="0" algn="l" rtl="0">
              <a:lnSpc>
                <a:spcPct val="80000"/>
              </a:lnSpc>
              <a:spcBef>
                <a:spcPts val="600"/>
              </a:spcBef>
              <a:spcAft>
                <a:spcPts val="0"/>
              </a:spcAft>
              <a:buNone/>
            </a:pPr>
            <a:r>
              <a:rPr lang="en-US" sz="1000" dirty="0" smtClean="0"/>
              <a:t>The box distributes both 240 and 120 volts throughout the home.</a:t>
            </a:r>
          </a:p>
          <a:p>
            <a:pPr marL="0" lvl="0" indent="0" algn="l" rtl="0">
              <a:lnSpc>
                <a:spcPct val="80000"/>
              </a:lnSpc>
              <a:spcBef>
                <a:spcPts val="600"/>
              </a:spcBef>
              <a:spcAft>
                <a:spcPts val="0"/>
              </a:spcAft>
              <a:buNone/>
            </a:pPr>
            <a:r>
              <a:rPr lang="en-US" sz="1000" dirty="0" smtClean="0"/>
              <a:t>Regardless of the circuit voltage, each includes a ground wire that attaches to the circuit breaker box, then routes outside the box to a ground rod.  It is the same Earth ground that the power pole or underground transformer is attached to.</a:t>
            </a:r>
          </a:p>
          <a:p>
            <a:pPr marL="0" lvl="0" indent="0" algn="l" rtl="0">
              <a:lnSpc>
                <a:spcPct val="80000"/>
              </a:lnSpc>
              <a:spcBef>
                <a:spcPts val="600"/>
              </a:spcBef>
              <a:spcAft>
                <a:spcPts val="0"/>
              </a:spcAft>
              <a:buNone/>
            </a:pPr>
            <a:r>
              <a:rPr lang="en-US" sz="1480" b="1" u="sng" dirty="0" smtClean="0">
                <a:solidFill>
                  <a:srgbClr val="000000"/>
                </a:solidFill>
              </a:rPr>
              <a:t>SLIDE </a:t>
            </a:r>
            <a:r>
              <a:rPr lang="en-US" sz="1480" b="1" u="sng" dirty="0">
                <a:solidFill>
                  <a:srgbClr val="000000"/>
                </a:solidFill>
              </a:rPr>
              <a:t>END	</a:t>
            </a:r>
            <a:endParaRPr dirty="0"/>
          </a:p>
        </p:txBody>
      </p:sp>
      <p:sp>
        <p:nvSpPr>
          <p:cNvPr id="417" name="Google Shape;417;p12: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418" name="Google Shape;418;p12: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71</a:t>
            </a:fld>
            <a:endParaRPr sz="2100" b="1" i="0" u="none" strike="noStrike" cap="none">
              <a:solidFill>
                <a:srgbClr val="000000"/>
              </a:solidFill>
              <a:latin typeface="Calibri"/>
              <a:ea typeface="Calibri"/>
              <a:cs typeface="Calibri"/>
              <a:sym typeface="Calibri"/>
            </a:endParaRPr>
          </a:p>
        </p:txBody>
      </p:sp>
      <p:sp>
        <p:nvSpPr>
          <p:cNvPr id="419" name="Google Shape;419;p12: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420" name="Google Shape;420;p12: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1218497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2: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2: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1 minute </a:t>
            </a:r>
            <a:r>
              <a:rPr lang="en-US" sz="1480" b="1" u="sng" dirty="0"/>
              <a:t>for this </a:t>
            </a:r>
            <a:r>
              <a:rPr lang="en-US" sz="1480" b="1" u="sng" dirty="0" smtClean="0"/>
              <a:t>slide						</a:t>
            </a:r>
            <a:r>
              <a:rPr lang="en-US" sz="1480" b="1" u="sng" dirty="0"/>
              <a:t>	</a:t>
            </a:r>
            <a:r>
              <a:rPr lang="en-US" sz="1480" b="1" u="sng" dirty="0" smtClean="0"/>
              <a:t>69:00   </a:t>
            </a:r>
            <a:endParaRPr dirty="0"/>
          </a:p>
          <a:p>
            <a:pPr marL="0" marR="0" lvl="0" indent="0" algn="l" defTabSz="732617" rtl="0" eaLnBrk="1" fontAlgn="auto" latinLnBrk="0" hangingPunct="1">
              <a:lnSpc>
                <a:spcPct val="80000"/>
              </a:lnSpc>
              <a:spcBef>
                <a:spcPts val="600"/>
              </a:spcBef>
              <a:spcAft>
                <a:spcPts val="0"/>
              </a:spcAft>
              <a:buClrTx/>
              <a:buSzTx/>
              <a:buFontTx/>
              <a:buNone/>
              <a:tabLst/>
              <a:defRPr/>
            </a:pPr>
            <a:r>
              <a:rPr lang="en-US" sz="1000" b="1" dirty="0" smtClean="0"/>
              <a:t>[2]  </a:t>
            </a:r>
            <a:r>
              <a:rPr lang="en-US" sz="1000" dirty="0" smtClean="0"/>
              <a:t>When you look closely at an electrical outlet, each socket has an individual ground receptacle that is attached to the overall electrical system ground. If you have your own radio shack in the house, your radios will likely have power supplies that use three-prong plugs, so they will be attached to the electrical system’s Earth ground.  But that’s not enough!</a:t>
            </a:r>
          </a:p>
          <a:p>
            <a:pPr marL="0" lvl="0" indent="0" algn="l" rtl="0">
              <a:lnSpc>
                <a:spcPct val="80000"/>
              </a:lnSpc>
              <a:spcBef>
                <a:spcPts val="600"/>
              </a:spcBef>
              <a:spcAft>
                <a:spcPts val="0"/>
              </a:spcAft>
              <a:buNone/>
            </a:pPr>
            <a:r>
              <a:rPr lang="en-US" sz="1000" b="1" dirty="0" smtClean="0"/>
              <a:t>[1] </a:t>
            </a:r>
            <a:r>
              <a:rPr lang="en-US" sz="1000" dirty="0" smtClean="0"/>
              <a:t>When you plug in electrical equipment that have three-prong plugs, they become connected to Earth ground if everything is wired correctly and the connections are properly made.</a:t>
            </a:r>
          </a:p>
          <a:p>
            <a:pPr marL="0" marR="0" lvl="0" indent="0" algn="l" defTabSz="732617" rtl="0" eaLnBrk="1" fontAlgn="auto" latinLnBrk="0" hangingPunct="1">
              <a:lnSpc>
                <a:spcPct val="80000"/>
              </a:lnSpc>
              <a:spcBef>
                <a:spcPts val="600"/>
              </a:spcBef>
              <a:spcAft>
                <a:spcPts val="0"/>
              </a:spcAft>
              <a:buClrTx/>
              <a:buSzTx/>
              <a:buFontTx/>
              <a:buNone/>
              <a:tabLst/>
              <a:defRPr/>
            </a:pPr>
            <a:endParaRPr lang="en-US" sz="1000" dirty="0" smtClean="0"/>
          </a:p>
          <a:p>
            <a:pPr marL="0" lvl="0" indent="0" algn="l" rtl="0">
              <a:lnSpc>
                <a:spcPct val="80000"/>
              </a:lnSpc>
              <a:spcBef>
                <a:spcPts val="600"/>
              </a:spcBef>
              <a:spcAft>
                <a:spcPts val="0"/>
              </a:spcAft>
              <a:buNone/>
            </a:pPr>
            <a:r>
              <a:rPr lang="en-US" sz="1480" b="1" u="sng" dirty="0" smtClean="0">
                <a:solidFill>
                  <a:srgbClr val="000000"/>
                </a:solidFill>
              </a:rPr>
              <a:t>SLIDE </a:t>
            </a:r>
            <a:r>
              <a:rPr lang="en-US" sz="1480" b="1" u="sng" dirty="0">
                <a:solidFill>
                  <a:srgbClr val="000000"/>
                </a:solidFill>
              </a:rPr>
              <a:t>END	</a:t>
            </a:r>
            <a:endParaRPr dirty="0"/>
          </a:p>
        </p:txBody>
      </p:sp>
      <p:sp>
        <p:nvSpPr>
          <p:cNvPr id="417" name="Google Shape;417;p12: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418" name="Google Shape;418;p12: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72</a:t>
            </a:fld>
            <a:endParaRPr sz="2100" b="1" i="0" u="none" strike="noStrike" cap="none">
              <a:solidFill>
                <a:srgbClr val="000000"/>
              </a:solidFill>
              <a:latin typeface="Calibri"/>
              <a:ea typeface="Calibri"/>
              <a:cs typeface="Calibri"/>
              <a:sym typeface="Calibri"/>
            </a:endParaRPr>
          </a:p>
        </p:txBody>
      </p:sp>
      <p:sp>
        <p:nvSpPr>
          <p:cNvPr id="419" name="Google Shape;419;p12: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420" name="Google Shape;420;p12: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0879897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2: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2: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1 minute </a:t>
            </a:r>
            <a:r>
              <a:rPr lang="en-US" sz="1480" b="1" u="sng" dirty="0"/>
              <a:t>for this </a:t>
            </a:r>
            <a:r>
              <a:rPr lang="en-US" sz="1480" b="1" u="sng" dirty="0" smtClean="0"/>
              <a:t>slide						</a:t>
            </a:r>
            <a:r>
              <a:rPr lang="en-US" sz="1480" b="1" u="sng" dirty="0"/>
              <a:t>	</a:t>
            </a:r>
            <a:r>
              <a:rPr lang="en-US" sz="1480" b="1" u="sng" dirty="0" smtClean="0"/>
              <a:t>70:00   </a:t>
            </a:r>
            <a:endParaRPr dirty="0"/>
          </a:p>
          <a:p>
            <a:pPr marL="0" marR="0" lvl="0" indent="0" algn="l" defTabSz="732617" rtl="0" eaLnBrk="1" fontAlgn="auto" latinLnBrk="0" hangingPunct="1">
              <a:lnSpc>
                <a:spcPct val="80000"/>
              </a:lnSpc>
              <a:spcBef>
                <a:spcPts val="600"/>
              </a:spcBef>
              <a:spcAft>
                <a:spcPts val="0"/>
              </a:spcAft>
              <a:buClrTx/>
              <a:buSzTx/>
              <a:buFontTx/>
              <a:buNone/>
              <a:tabLst/>
              <a:defRPr/>
            </a:pPr>
            <a:r>
              <a:rPr lang="en-US" sz="1600" b="1" dirty="0" smtClean="0"/>
              <a:t>[1]  </a:t>
            </a:r>
            <a:r>
              <a:rPr lang="en-US" sz="1600" dirty="0" smtClean="0"/>
              <a:t>The attachment at the ground rod looks like this.  Grounding will be different depending on the kind of soil, so you really have to know (loam &amp; clay:  GOOD; sand and rock: NOT GOOD) Some ham shacks have separate ground wires attached to home cold-water pipes like this one.  The idea is that cold water pipes eventually run through the Earth ground.  Hot water piping may be isolated at the water heater from Earth ground, so they should never be used for this purpose.   Natural gas lines should also not be used for grounding.</a:t>
            </a:r>
            <a:endParaRPr lang="en-US" sz="1000" dirty="0" smtClean="0"/>
          </a:p>
          <a:p>
            <a:pPr marL="0" lvl="0" indent="0" algn="l" rtl="0">
              <a:lnSpc>
                <a:spcPct val="80000"/>
              </a:lnSpc>
              <a:spcBef>
                <a:spcPts val="600"/>
              </a:spcBef>
              <a:spcAft>
                <a:spcPts val="0"/>
              </a:spcAft>
              <a:buNone/>
            </a:pPr>
            <a:r>
              <a:rPr lang="en-US" sz="1480" b="1" u="sng" dirty="0" smtClean="0">
                <a:solidFill>
                  <a:srgbClr val="000000"/>
                </a:solidFill>
              </a:rPr>
              <a:t>SLIDE </a:t>
            </a:r>
            <a:r>
              <a:rPr lang="en-US" sz="1480" b="1" u="sng" dirty="0">
                <a:solidFill>
                  <a:srgbClr val="000000"/>
                </a:solidFill>
              </a:rPr>
              <a:t>END	</a:t>
            </a:r>
            <a:endParaRPr dirty="0"/>
          </a:p>
        </p:txBody>
      </p:sp>
      <p:sp>
        <p:nvSpPr>
          <p:cNvPr id="417" name="Google Shape;417;p12: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418" name="Google Shape;418;p12: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73</a:t>
            </a:fld>
            <a:endParaRPr sz="2100" b="1" i="0" u="none" strike="noStrike" cap="none">
              <a:solidFill>
                <a:srgbClr val="000000"/>
              </a:solidFill>
              <a:latin typeface="Calibri"/>
              <a:ea typeface="Calibri"/>
              <a:cs typeface="Calibri"/>
              <a:sym typeface="Calibri"/>
            </a:endParaRPr>
          </a:p>
        </p:txBody>
      </p:sp>
      <p:sp>
        <p:nvSpPr>
          <p:cNvPr id="419" name="Google Shape;419;p12: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420" name="Google Shape;420;p12: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22371666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2: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2: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1 minute </a:t>
            </a:r>
            <a:r>
              <a:rPr lang="en-US" sz="1480" b="1" u="sng" dirty="0"/>
              <a:t>for this slide	</a:t>
            </a:r>
            <a:r>
              <a:rPr lang="en-US" sz="1480" b="1" u="sng" dirty="0" smtClean="0"/>
              <a:t>						71:00   </a:t>
            </a:r>
            <a:endParaRPr dirty="0"/>
          </a:p>
          <a:p>
            <a:pPr marL="0" lvl="0" indent="0" algn="l" rtl="0">
              <a:lnSpc>
                <a:spcPct val="80000"/>
              </a:lnSpc>
              <a:spcBef>
                <a:spcPts val="600"/>
              </a:spcBef>
              <a:spcAft>
                <a:spcPts val="0"/>
              </a:spcAft>
              <a:buNone/>
            </a:pPr>
            <a:r>
              <a:rPr lang="en-US" sz="1000" b="1" dirty="0" smtClean="0"/>
              <a:t>[1]  </a:t>
            </a:r>
            <a:r>
              <a:rPr lang="en-US" sz="1000" dirty="0" smtClean="0"/>
              <a:t>Every ham shack should have an additional Earth ground system.  A separate wire is run from your operating table down to ground rods you have pounded into the ground from 6 to 8 feet.  Most radio shacks need more than one of these ground rods. </a:t>
            </a:r>
          </a:p>
          <a:p>
            <a:pPr marL="0" lvl="0" indent="0" algn="l" rtl="0">
              <a:lnSpc>
                <a:spcPct val="80000"/>
              </a:lnSpc>
              <a:spcBef>
                <a:spcPts val="600"/>
              </a:spcBef>
              <a:spcAft>
                <a:spcPts val="0"/>
              </a:spcAft>
              <a:buNone/>
            </a:pPr>
            <a:r>
              <a:rPr lang="en-US" sz="1000" dirty="0" smtClean="0"/>
              <a:t>As homes are using more and more plastic plumbing, we recommend the hams use separate ground rods  unless they know for sure that materials use for piping will in fact be Earth grounded.</a:t>
            </a:r>
          </a:p>
          <a:p>
            <a:pPr marL="0" lvl="0" indent="0" algn="l" rtl="0">
              <a:lnSpc>
                <a:spcPct val="80000"/>
              </a:lnSpc>
              <a:spcBef>
                <a:spcPts val="600"/>
              </a:spcBef>
              <a:spcAft>
                <a:spcPts val="0"/>
              </a:spcAft>
              <a:buNone/>
            </a:pPr>
            <a:endParaRPr dirty="0"/>
          </a:p>
          <a:p>
            <a:pPr marL="0" lvl="0" indent="0" algn="l" rtl="0">
              <a:lnSpc>
                <a:spcPct val="80000"/>
              </a:lnSpc>
              <a:spcBef>
                <a:spcPts val="600"/>
              </a:spcBef>
              <a:spcAft>
                <a:spcPts val="0"/>
              </a:spcAft>
              <a:buNone/>
            </a:pPr>
            <a:r>
              <a:rPr lang="en-US" sz="1480" b="1" u="sng" dirty="0">
                <a:solidFill>
                  <a:srgbClr val="000000"/>
                </a:solidFill>
              </a:rPr>
              <a:t>SLIDE END	</a:t>
            </a:r>
            <a:endParaRPr dirty="0"/>
          </a:p>
        </p:txBody>
      </p:sp>
      <p:sp>
        <p:nvSpPr>
          <p:cNvPr id="417" name="Google Shape;417;p12: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418" name="Google Shape;418;p12: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74</a:t>
            </a:fld>
            <a:endParaRPr sz="2100" b="1" i="0" u="none" strike="noStrike" cap="none">
              <a:solidFill>
                <a:srgbClr val="000000"/>
              </a:solidFill>
              <a:latin typeface="Calibri"/>
              <a:ea typeface="Calibri"/>
              <a:cs typeface="Calibri"/>
              <a:sym typeface="Calibri"/>
            </a:endParaRPr>
          </a:p>
        </p:txBody>
      </p:sp>
      <p:sp>
        <p:nvSpPr>
          <p:cNvPr id="419" name="Google Shape;419;p12: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420" name="Google Shape;420;p12: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7260173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4: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4: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3200" b="1" u="sng" dirty="0" smtClean="0"/>
              <a:t>0 minutes for this slide						72:00   </a:t>
            </a:r>
            <a:endParaRPr lang="en-US" dirty="0" smtClean="0"/>
          </a:p>
          <a:p>
            <a:pPr marL="0" lvl="0" indent="0" algn="l" rtl="0">
              <a:lnSpc>
                <a:spcPct val="80000"/>
              </a:lnSpc>
              <a:spcBef>
                <a:spcPts val="600"/>
              </a:spcBef>
              <a:spcAft>
                <a:spcPts val="0"/>
              </a:spcAft>
              <a:buNone/>
            </a:pPr>
            <a:r>
              <a:rPr lang="en-US" sz="1600" b="1" dirty="0" smtClean="0"/>
              <a:t>[1]  </a:t>
            </a:r>
            <a:r>
              <a:rPr lang="en-US" sz="1600" b="0" dirty="0" smtClean="0"/>
              <a:t>In</a:t>
            </a:r>
            <a:r>
              <a:rPr lang="en-US" sz="1600" b="0" baseline="0" dirty="0" smtClean="0"/>
              <a:t> addition to just electrical safety, we want to make sure we understand all the hazards when dealing with antennas.  </a:t>
            </a:r>
            <a:endParaRPr lang="en-US" dirty="0" smtClean="0"/>
          </a:p>
          <a:p>
            <a:pPr marL="0" lvl="0" indent="0" algn="l" rtl="0">
              <a:lnSpc>
                <a:spcPct val="80000"/>
              </a:lnSpc>
              <a:spcBef>
                <a:spcPts val="600"/>
              </a:spcBef>
              <a:spcAft>
                <a:spcPts val="0"/>
              </a:spcAft>
              <a:buNone/>
            </a:pPr>
            <a:r>
              <a:rPr lang="en-US" sz="3200" b="1" u="sng" dirty="0" smtClean="0">
                <a:solidFill>
                  <a:srgbClr val="000000"/>
                </a:solidFill>
              </a:rPr>
              <a:t>SLIDE END	</a:t>
            </a:r>
            <a:endParaRPr lang="en-US" dirty="0" smtClean="0"/>
          </a:p>
          <a:p>
            <a:pPr marL="0" lvl="0" indent="0" algn="l" rtl="0">
              <a:lnSpc>
                <a:spcPct val="80000"/>
              </a:lnSpc>
              <a:spcBef>
                <a:spcPts val="0"/>
              </a:spcBef>
              <a:spcAft>
                <a:spcPts val="0"/>
              </a:spcAft>
              <a:buNone/>
            </a:pPr>
            <a:endParaRPr dirty="0"/>
          </a:p>
        </p:txBody>
      </p:sp>
      <p:sp>
        <p:nvSpPr>
          <p:cNvPr id="507" name="Google Shape;507;p14: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508" name="Google Shape;508;p14: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75</a:t>
            </a:fld>
            <a:endParaRPr sz="2100" b="1" i="0" u="none" strike="noStrike" cap="none">
              <a:solidFill>
                <a:srgbClr val="000000"/>
              </a:solidFill>
              <a:latin typeface="Calibri"/>
              <a:ea typeface="Calibri"/>
              <a:cs typeface="Calibri"/>
              <a:sym typeface="Calibri"/>
            </a:endParaRPr>
          </a:p>
        </p:txBody>
      </p:sp>
      <p:sp>
        <p:nvSpPr>
          <p:cNvPr id="509" name="Google Shape;509;p14: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510" name="Google Shape;510;p14: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9544305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3: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13: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None/>
            </a:pPr>
            <a:r>
              <a:rPr lang="en-US" sz="2500" b="1" u="sng" dirty="0"/>
              <a:t>1 minute for this slide___	</a:t>
            </a:r>
            <a:r>
              <a:rPr lang="en-US" sz="2500" b="1" u="sng" dirty="0" smtClean="0"/>
              <a:t>					72:00   </a:t>
            </a:r>
            <a:endParaRPr dirty="0"/>
          </a:p>
          <a:p>
            <a:pPr marL="0" lvl="0" indent="0" algn="l" rtl="0">
              <a:spcBef>
                <a:spcPts val="600"/>
              </a:spcBef>
              <a:spcAft>
                <a:spcPts val="0"/>
              </a:spcAft>
              <a:buNone/>
            </a:pPr>
            <a:r>
              <a:rPr lang="en-US" b="1" dirty="0" smtClean="0"/>
              <a:t>[1] </a:t>
            </a:r>
            <a:r>
              <a:rPr lang="en-US" dirty="0"/>
              <a:t>Too many deaths have occurred over the years from people not wearing proper protective equipment when climbing towers</a:t>
            </a:r>
            <a:r>
              <a:rPr lang="en-US" dirty="0" smtClean="0"/>
              <a:t>!  Here is an example of someone</a:t>
            </a:r>
            <a:r>
              <a:rPr lang="en-US" baseline="0" dirty="0" smtClean="0"/>
              <a:t> properly dressed to do antenna maintenance.</a:t>
            </a:r>
            <a:endParaRPr dirty="0"/>
          </a:p>
          <a:p>
            <a:pPr marL="0" lvl="0" indent="0" algn="l" rtl="0">
              <a:spcBef>
                <a:spcPts val="600"/>
              </a:spcBef>
              <a:spcAft>
                <a:spcPts val="0"/>
              </a:spcAft>
              <a:buNone/>
            </a:pPr>
            <a:r>
              <a:rPr lang="en-US" sz="2500" b="1" u="sng" dirty="0" smtClean="0">
                <a:solidFill>
                  <a:srgbClr val="000000"/>
                </a:solidFill>
              </a:rPr>
              <a:t>SLIDE </a:t>
            </a:r>
            <a:r>
              <a:rPr lang="en-US" sz="2500" b="1" u="sng" dirty="0">
                <a:solidFill>
                  <a:srgbClr val="000000"/>
                </a:solidFill>
              </a:rPr>
              <a:t>END	</a:t>
            </a:r>
            <a:endParaRPr dirty="0"/>
          </a:p>
          <a:p>
            <a:pPr marL="0" lvl="0" indent="0" algn="l" rtl="0">
              <a:spcBef>
                <a:spcPts val="600"/>
              </a:spcBef>
              <a:spcAft>
                <a:spcPts val="0"/>
              </a:spcAft>
              <a:buNone/>
            </a:pPr>
            <a:endParaRPr dirty="0"/>
          </a:p>
        </p:txBody>
      </p:sp>
      <p:sp>
        <p:nvSpPr>
          <p:cNvPr id="492" name="Google Shape;492;p13: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493" name="Google Shape;493;p13: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76</a:t>
            </a:fld>
            <a:endParaRPr sz="2100" b="1" i="0" u="none" strike="noStrike" cap="none">
              <a:solidFill>
                <a:srgbClr val="000000"/>
              </a:solidFill>
              <a:latin typeface="Calibri"/>
              <a:ea typeface="Calibri"/>
              <a:cs typeface="Calibri"/>
              <a:sym typeface="Calibri"/>
            </a:endParaRPr>
          </a:p>
        </p:txBody>
      </p:sp>
      <p:sp>
        <p:nvSpPr>
          <p:cNvPr id="494" name="Google Shape;494;p13: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495" name="Google Shape;495;p13: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5844143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3: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13: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None/>
            </a:pPr>
            <a:r>
              <a:rPr lang="en-US" sz="2500" b="1" u="sng" dirty="0"/>
              <a:t>1 minute for this slide___	</a:t>
            </a:r>
            <a:r>
              <a:rPr lang="en-US" sz="2500" b="1" u="sng" dirty="0" smtClean="0"/>
              <a:t>					73:00   </a:t>
            </a:r>
            <a:endParaRPr dirty="0"/>
          </a:p>
          <a:p>
            <a:pPr marL="0" lvl="0" indent="0" algn="l" rtl="0">
              <a:spcBef>
                <a:spcPts val="600"/>
              </a:spcBef>
              <a:spcAft>
                <a:spcPts val="0"/>
              </a:spcAft>
              <a:buNone/>
            </a:pPr>
            <a:r>
              <a:rPr lang="en-US" b="1" dirty="0" smtClean="0"/>
              <a:t>[</a:t>
            </a:r>
            <a:r>
              <a:rPr lang="en-US" b="1" dirty="0"/>
              <a:t>1] </a:t>
            </a:r>
            <a:r>
              <a:rPr lang="en-US" dirty="0" smtClean="0"/>
              <a:t>What all can you</a:t>
            </a:r>
            <a:r>
              <a:rPr lang="en-US" baseline="0" dirty="0" smtClean="0"/>
              <a:t> find wrong in this picture?  </a:t>
            </a:r>
            <a:r>
              <a:rPr lang="en-US" dirty="0" smtClean="0"/>
              <a:t>Another </a:t>
            </a:r>
            <a:r>
              <a:rPr lang="en-US" dirty="0"/>
              <a:t>situation that occurs is when accessing the roof of your home to set up the antenna.  You must steer clear of power lines and never have your antenna near such a line</a:t>
            </a:r>
            <a:r>
              <a:rPr lang="en-US" dirty="0" smtClean="0"/>
              <a:t>!  </a:t>
            </a:r>
            <a:endParaRPr dirty="0"/>
          </a:p>
          <a:p>
            <a:pPr marL="0" lvl="0" indent="0" algn="l" rtl="0">
              <a:spcBef>
                <a:spcPts val="600"/>
              </a:spcBef>
              <a:spcAft>
                <a:spcPts val="0"/>
              </a:spcAft>
              <a:buNone/>
            </a:pPr>
            <a:r>
              <a:rPr lang="en-US" sz="2500" b="1" u="sng" dirty="0">
                <a:solidFill>
                  <a:srgbClr val="000000"/>
                </a:solidFill>
              </a:rPr>
              <a:t>SLIDE END	</a:t>
            </a:r>
            <a:endParaRPr dirty="0"/>
          </a:p>
          <a:p>
            <a:pPr marL="0" lvl="0" indent="0" algn="l" rtl="0">
              <a:spcBef>
                <a:spcPts val="600"/>
              </a:spcBef>
              <a:spcAft>
                <a:spcPts val="0"/>
              </a:spcAft>
              <a:buNone/>
            </a:pPr>
            <a:endParaRPr dirty="0"/>
          </a:p>
        </p:txBody>
      </p:sp>
      <p:sp>
        <p:nvSpPr>
          <p:cNvPr id="492" name="Google Shape;492;p13: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493" name="Google Shape;493;p13: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77</a:t>
            </a:fld>
            <a:endParaRPr sz="2100" b="1" i="0" u="none" strike="noStrike" cap="none">
              <a:solidFill>
                <a:srgbClr val="000000"/>
              </a:solidFill>
              <a:latin typeface="Calibri"/>
              <a:ea typeface="Calibri"/>
              <a:cs typeface="Calibri"/>
              <a:sym typeface="Calibri"/>
            </a:endParaRPr>
          </a:p>
        </p:txBody>
      </p:sp>
      <p:sp>
        <p:nvSpPr>
          <p:cNvPr id="494" name="Google Shape;494;p13: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495" name="Google Shape;495;p13: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3863318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4: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4: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0 </a:t>
            </a:r>
            <a:r>
              <a:rPr lang="en-US" sz="1480" b="1" u="sng" dirty="0"/>
              <a:t>minutes for this slide	</a:t>
            </a:r>
            <a:r>
              <a:rPr lang="en-US" sz="1480" b="1" u="sng" dirty="0" smtClean="0"/>
              <a:t>					74:00</a:t>
            </a:r>
            <a:endParaRPr dirty="0"/>
          </a:p>
          <a:p>
            <a:pPr marL="0" lvl="0" indent="0" algn="l" rtl="0">
              <a:lnSpc>
                <a:spcPct val="80000"/>
              </a:lnSpc>
              <a:spcBef>
                <a:spcPts val="600"/>
              </a:spcBef>
              <a:spcAft>
                <a:spcPts val="0"/>
              </a:spcAft>
              <a:buNone/>
            </a:pPr>
            <a:r>
              <a:rPr lang="en-US" sz="1000" b="1" dirty="0" smtClean="0"/>
              <a:t>[1] </a:t>
            </a:r>
            <a:r>
              <a:rPr lang="en-US" sz="1000" dirty="0"/>
              <a:t>Here’s some other important safety factors:</a:t>
            </a:r>
            <a:endParaRPr dirty="0"/>
          </a:p>
          <a:p>
            <a:pPr marL="0" lvl="0" indent="0" algn="l" rtl="0">
              <a:lnSpc>
                <a:spcPct val="80000"/>
              </a:lnSpc>
              <a:spcBef>
                <a:spcPts val="600"/>
              </a:spcBef>
              <a:spcAft>
                <a:spcPts val="0"/>
              </a:spcAft>
              <a:buNone/>
            </a:pPr>
            <a:endParaRPr sz="1000" dirty="0"/>
          </a:p>
          <a:p>
            <a:pPr marL="0" lvl="0" indent="0" algn="l" rtl="0">
              <a:lnSpc>
                <a:spcPct val="80000"/>
              </a:lnSpc>
              <a:spcBef>
                <a:spcPts val="600"/>
              </a:spcBef>
              <a:spcAft>
                <a:spcPts val="0"/>
              </a:spcAft>
              <a:buNone/>
            </a:pPr>
            <a:r>
              <a:rPr lang="en-US" sz="1480" b="1" u="sng" dirty="0">
                <a:solidFill>
                  <a:srgbClr val="000000"/>
                </a:solidFill>
              </a:rPr>
              <a:t>SLIDE END	</a:t>
            </a:r>
            <a:endParaRPr dirty="0"/>
          </a:p>
        </p:txBody>
      </p:sp>
      <p:sp>
        <p:nvSpPr>
          <p:cNvPr id="507" name="Google Shape;507;p14: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508" name="Google Shape;508;p14: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78</a:t>
            </a:fld>
            <a:endParaRPr sz="2100" b="1" i="0" u="none" strike="noStrike" cap="none">
              <a:solidFill>
                <a:srgbClr val="000000"/>
              </a:solidFill>
              <a:latin typeface="Calibri"/>
              <a:ea typeface="Calibri"/>
              <a:cs typeface="Calibri"/>
              <a:sym typeface="Calibri"/>
            </a:endParaRPr>
          </a:p>
        </p:txBody>
      </p:sp>
      <p:sp>
        <p:nvSpPr>
          <p:cNvPr id="509" name="Google Shape;509;p14: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510" name="Google Shape;510;p14: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1510819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4: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4: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0 </a:t>
            </a:r>
            <a:r>
              <a:rPr lang="en-US" sz="1480" b="1" u="sng" dirty="0"/>
              <a:t>minutes for this slide	</a:t>
            </a:r>
            <a:r>
              <a:rPr lang="en-US" sz="1480" b="1" u="sng" dirty="0" smtClean="0"/>
              <a:t>					74:00</a:t>
            </a:r>
            <a:endParaRPr dirty="0"/>
          </a:p>
          <a:p>
            <a:pPr marL="0" lvl="0" indent="0" algn="l" rtl="0">
              <a:lnSpc>
                <a:spcPct val="80000"/>
              </a:lnSpc>
              <a:spcBef>
                <a:spcPts val="600"/>
              </a:spcBef>
              <a:spcAft>
                <a:spcPts val="0"/>
              </a:spcAft>
              <a:buNone/>
            </a:pPr>
            <a:r>
              <a:rPr lang="en-US" sz="1000" b="1" dirty="0" smtClean="0"/>
              <a:t>[1]  </a:t>
            </a:r>
            <a:r>
              <a:rPr lang="en-US" sz="1000" dirty="0"/>
              <a:t>A three-prong plug like this is included on most ham radio equipment that plugs into an outlet.  The prongs need to be in good shape.  The single round prong will connect the radio equipment to the house ground that we’ve already talked about. </a:t>
            </a:r>
            <a:endParaRPr dirty="0"/>
          </a:p>
          <a:p>
            <a:pPr marL="0" lvl="0" indent="0" algn="l" rtl="0">
              <a:lnSpc>
                <a:spcPct val="80000"/>
              </a:lnSpc>
              <a:spcBef>
                <a:spcPts val="600"/>
              </a:spcBef>
              <a:spcAft>
                <a:spcPts val="0"/>
              </a:spcAft>
              <a:buNone/>
            </a:pPr>
            <a:endParaRPr sz="1000" dirty="0"/>
          </a:p>
          <a:p>
            <a:pPr marL="0" lvl="0" indent="0" algn="l" rtl="0">
              <a:lnSpc>
                <a:spcPct val="80000"/>
              </a:lnSpc>
              <a:spcBef>
                <a:spcPts val="600"/>
              </a:spcBef>
              <a:spcAft>
                <a:spcPts val="0"/>
              </a:spcAft>
              <a:buNone/>
            </a:pPr>
            <a:r>
              <a:rPr lang="en-US" sz="1480" b="1" u="sng" dirty="0">
                <a:solidFill>
                  <a:srgbClr val="000000"/>
                </a:solidFill>
              </a:rPr>
              <a:t>SLIDE END	</a:t>
            </a:r>
            <a:endParaRPr dirty="0"/>
          </a:p>
        </p:txBody>
      </p:sp>
      <p:sp>
        <p:nvSpPr>
          <p:cNvPr id="507" name="Google Shape;507;p14: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508" name="Google Shape;508;p14: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79</a:t>
            </a:fld>
            <a:endParaRPr sz="2100" b="1" i="0" u="none" strike="noStrike" cap="none">
              <a:solidFill>
                <a:srgbClr val="000000"/>
              </a:solidFill>
              <a:latin typeface="Calibri"/>
              <a:ea typeface="Calibri"/>
              <a:cs typeface="Calibri"/>
              <a:sym typeface="Calibri"/>
            </a:endParaRPr>
          </a:p>
        </p:txBody>
      </p:sp>
      <p:sp>
        <p:nvSpPr>
          <p:cNvPr id="509" name="Google Shape;509;p14: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510" name="Google Shape;510;p14: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72871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Aft>
                <a:spcPts val="634"/>
              </a:spcAft>
              <a:tabLst>
                <a:tab pos="5975515" algn="r"/>
              </a:tabLst>
            </a:pPr>
            <a:r>
              <a:rPr lang="en-US" sz="2500" b="1" u="sng" dirty="0" smtClean="0"/>
              <a:t>1 minute </a:t>
            </a:r>
            <a:r>
              <a:rPr lang="en-US" sz="2500" b="1" u="sng" dirty="0"/>
              <a:t>for this slide	</a:t>
            </a:r>
            <a:r>
              <a:rPr lang="en-US" sz="2500" b="1" u="sng" dirty="0" smtClean="0"/>
              <a:t>10:00</a:t>
            </a:r>
            <a:endParaRPr lang="en-US" sz="2500" b="1" u="sng" dirty="0"/>
          </a:p>
          <a:p>
            <a:pPr>
              <a:spcAft>
                <a:spcPts val="634"/>
              </a:spcAft>
            </a:pPr>
            <a:r>
              <a:rPr lang="en-US" b="1" dirty="0" smtClean="0"/>
              <a:t>[1] </a:t>
            </a:r>
            <a:r>
              <a:rPr lang="en-US" dirty="0" smtClean="0"/>
              <a:t>Many</a:t>
            </a:r>
            <a:r>
              <a:rPr lang="en-US" baseline="0" dirty="0" smtClean="0"/>
              <a:t> everyday items are actually radios in disguise!  Can you think of some?</a:t>
            </a:r>
            <a:endParaRPr lang="en-US" dirty="0"/>
          </a:p>
          <a:p>
            <a:pPr>
              <a:tabLst>
                <a:tab pos="5975515" algn="r"/>
              </a:tabLst>
            </a:pPr>
            <a:r>
              <a:rPr lang="en-US" sz="2500" b="1" u="sng" dirty="0" smtClean="0">
                <a:solidFill>
                  <a:prstClr val="black"/>
                </a:solidFill>
              </a:rPr>
              <a:t>SLIDE </a:t>
            </a:r>
            <a:r>
              <a:rPr lang="en-US" sz="2500" b="1" u="sng" dirty="0">
                <a:solidFill>
                  <a:prstClr val="black"/>
                </a:solidFill>
              </a:rPr>
              <a:t>END	</a:t>
            </a:r>
          </a:p>
          <a:p>
            <a:pPr>
              <a:spcAft>
                <a:spcPts val="634"/>
              </a:spcAft>
            </a:pP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8</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a:t>
            </a:r>
          </a:p>
        </p:txBody>
      </p:sp>
    </p:spTree>
    <p:extLst>
      <p:ext uri="{BB962C8B-B14F-4D97-AF65-F5344CB8AC3E}">
        <p14:creationId xmlns:p14="http://schemas.microsoft.com/office/powerpoint/2010/main" val="18180570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4: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4: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1 minute </a:t>
            </a:r>
            <a:r>
              <a:rPr lang="en-US" sz="1480" b="1" u="sng" dirty="0"/>
              <a:t>for this slide	</a:t>
            </a:r>
            <a:r>
              <a:rPr lang="en-US" sz="1480" b="1" u="sng" dirty="0" smtClean="0"/>
              <a:t>						74:00</a:t>
            </a:r>
            <a:endParaRPr dirty="0"/>
          </a:p>
          <a:p>
            <a:pPr marL="0" lvl="0" indent="0" algn="l" rtl="0">
              <a:lnSpc>
                <a:spcPct val="80000"/>
              </a:lnSpc>
              <a:spcBef>
                <a:spcPts val="600"/>
              </a:spcBef>
              <a:spcAft>
                <a:spcPts val="0"/>
              </a:spcAft>
              <a:buNone/>
            </a:pPr>
            <a:r>
              <a:rPr lang="en-US" sz="1000" b="1" dirty="0" smtClean="0"/>
              <a:t>[1]  </a:t>
            </a:r>
            <a:r>
              <a:rPr lang="en-US" sz="1000" dirty="0"/>
              <a:t>Never use a plug that has the ground prong cut off or somehow removed.  If equipment came with a three-prong power cord, it was designed to have all three prongs in place.  If they are not, you could be exposing yourself to the risk of a serious shock or  electrocution!</a:t>
            </a:r>
            <a:endParaRPr dirty="0"/>
          </a:p>
          <a:p>
            <a:pPr marL="0" lvl="0" indent="0" algn="l" rtl="0">
              <a:lnSpc>
                <a:spcPct val="80000"/>
              </a:lnSpc>
              <a:spcBef>
                <a:spcPts val="600"/>
              </a:spcBef>
              <a:spcAft>
                <a:spcPts val="0"/>
              </a:spcAft>
              <a:buNone/>
            </a:pPr>
            <a:endParaRPr sz="1000" dirty="0"/>
          </a:p>
          <a:p>
            <a:pPr marL="0" lvl="0" indent="0" algn="l" rtl="0">
              <a:lnSpc>
                <a:spcPct val="80000"/>
              </a:lnSpc>
              <a:spcBef>
                <a:spcPts val="600"/>
              </a:spcBef>
              <a:spcAft>
                <a:spcPts val="0"/>
              </a:spcAft>
              <a:buNone/>
            </a:pPr>
            <a:r>
              <a:rPr lang="en-US" sz="1480" b="1" u="sng" dirty="0">
                <a:solidFill>
                  <a:srgbClr val="000000"/>
                </a:solidFill>
              </a:rPr>
              <a:t>SLIDE END	</a:t>
            </a:r>
            <a:endParaRPr dirty="0"/>
          </a:p>
        </p:txBody>
      </p:sp>
      <p:sp>
        <p:nvSpPr>
          <p:cNvPr id="507" name="Google Shape;507;p14: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508" name="Google Shape;508;p14: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80</a:t>
            </a:fld>
            <a:endParaRPr sz="2100" b="1" i="0" u="none" strike="noStrike" cap="none">
              <a:solidFill>
                <a:srgbClr val="000000"/>
              </a:solidFill>
              <a:latin typeface="Calibri"/>
              <a:ea typeface="Calibri"/>
              <a:cs typeface="Calibri"/>
              <a:sym typeface="Calibri"/>
            </a:endParaRPr>
          </a:p>
        </p:txBody>
      </p:sp>
      <p:sp>
        <p:nvSpPr>
          <p:cNvPr id="509" name="Google Shape;509;p14: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510" name="Google Shape;510;p14: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29057474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4: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4: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0 </a:t>
            </a:r>
            <a:r>
              <a:rPr lang="en-US" sz="1480" b="1" u="sng" dirty="0"/>
              <a:t>minutes for this slide	</a:t>
            </a:r>
            <a:r>
              <a:rPr lang="en-US" sz="1480" b="1" u="sng" dirty="0" smtClean="0"/>
              <a:t>					75:00</a:t>
            </a:r>
            <a:endParaRPr dirty="0"/>
          </a:p>
          <a:p>
            <a:pPr marL="0" lvl="0" indent="0" algn="l" rtl="0">
              <a:lnSpc>
                <a:spcPct val="80000"/>
              </a:lnSpc>
              <a:spcBef>
                <a:spcPts val="600"/>
              </a:spcBef>
              <a:spcAft>
                <a:spcPts val="0"/>
              </a:spcAft>
              <a:buNone/>
            </a:pPr>
            <a:r>
              <a:rPr lang="en-US" sz="1000" b="1" dirty="0" smtClean="0"/>
              <a:t>[1]  </a:t>
            </a:r>
            <a:r>
              <a:rPr lang="en-US" sz="1000" dirty="0"/>
              <a:t>Sometimes people will use these adaptors to keep from cutting the ground pin, but this can be very hazardous, too! (no ground, etc.)</a:t>
            </a:r>
            <a:endParaRPr dirty="0"/>
          </a:p>
          <a:p>
            <a:pPr marL="0" lvl="0" indent="0" algn="l" rtl="0">
              <a:lnSpc>
                <a:spcPct val="80000"/>
              </a:lnSpc>
              <a:spcBef>
                <a:spcPts val="600"/>
              </a:spcBef>
              <a:spcAft>
                <a:spcPts val="0"/>
              </a:spcAft>
              <a:buNone/>
            </a:pPr>
            <a:endParaRPr sz="1000" dirty="0"/>
          </a:p>
          <a:p>
            <a:pPr marL="0" lvl="0" indent="0" algn="l" rtl="0">
              <a:lnSpc>
                <a:spcPct val="80000"/>
              </a:lnSpc>
              <a:spcBef>
                <a:spcPts val="600"/>
              </a:spcBef>
              <a:spcAft>
                <a:spcPts val="0"/>
              </a:spcAft>
              <a:buNone/>
            </a:pPr>
            <a:r>
              <a:rPr lang="en-US" sz="1480" b="1" u="sng" dirty="0">
                <a:solidFill>
                  <a:srgbClr val="000000"/>
                </a:solidFill>
              </a:rPr>
              <a:t>SLIDE END	</a:t>
            </a:r>
            <a:endParaRPr dirty="0"/>
          </a:p>
        </p:txBody>
      </p:sp>
      <p:sp>
        <p:nvSpPr>
          <p:cNvPr id="507" name="Google Shape;507;p14: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508" name="Google Shape;508;p14: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81</a:t>
            </a:fld>
            <a:endParaRPr sz="2100" b="1" i="0" u="none" strike="noStrike" cap="none">
              <a:solidFill>
                <a:srgbClr val="000000"/>
              </a:solidFill>
              <a:latin typeface="Calibri"/>
              <a:ea typeface="Calibri"/>
              <a:cs typeface="Calibri"/>
              <a:sym typeface="Calibri"/>
            </a:endParaRPr>
          </a:p>
        </p:txBody>
      </p:sp>
      <p:sp>
        <p:nvSpPr>
          <p:cNvPr id="509" name="Google Shape;509;p14: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510" name="Google Shape;510;p14: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8139145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4: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4: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1 minute </a:t>
            </a:r>
            <a:r>
              <a:rPr lang="en-US" sz="1480" b="1" u="sng" dirty="0"/>
              <a:t>for this slide	</a:t>
            </a:r>
            <a:r>
              <a:rPr lang="en-US" sz="1480" b="1" u="sng" dirty="0" smtClean="0"/>
              <a:t>						75:00</a:t>
            </a:r>
            <a:endParaRPr dirty="0"/>
          </a:p>
          <a:p>
            <a:pPr marL="0" lvl="0" indent="0" algn="l" rtl="0">
              <a:lnSpc>
                <a:spcPct val="80000"/>
              </a:lnSpc>
              <a:spcBef>
                <a:spcPts val="600"/>
              </a:spcBef>
              <a:spcAft>
                <a:spcPts val="0"/>
              </a:spcAft>
              <a:buNone/>
            </a:pPr>
            <a:r>
              <a:rPr lang="en-US" sz="1000" b="1" dirty="0" smtClean="0"/>
              <a:t>[1]  </a:t>
            </a:r>
            <a:r>
              <a:rPr lang="en-US" sz="1000" dirty="0"/>
              <a:t>Another one we see too often is a power cord with insulation that has broken away.  This cord should be either repaired or discarded.  Repair does not include just using electrical tape.  This area is a weakened area, and if the internal insulation hasn’t yet broken away, it will soon.  Repair would include replacement of the molded socket in such a manner that the wire has a strain relief and no exposed internal wires (and no tape!)</a:t>
            </a:r>
            <a:endParaRPr dirty="0"/>
          </a:p>
          <a:p>
            <a:pPr marL="0" lvl="0" indent="0" algn="l" rtl="0">
              <a:lnSpc>
                <a:spcPct val="80000"/>
              </a:lnSpc>
              <a:spcBef>
                <a:spcPts val="600"/>
              </a:spcBef>
              <a:spcAft>
                <a:spcPts val="0"/>
              </a:spcAft>
              <a:buNone/>
            </a:pPr>
            <a:endParaRPr sz="1000" dirty="0"/>
          </a:p>
          <a:p>
            <a:pPr marL="0" lvl="0" indent="0" algn="l" rtl="0">
              <a:lnSpc>
                <a:spcPct val="80000"/>
              </a:lnSpc>
              <a:spcBef>
                <a:spcPts val="600"/>
              </a:spcBef>
              <a:spcAft>
                <a:spcPts val="0"/>
              </a:spcAft>
              <a:buNone/>
            </a:pPr>
            <a:r>
              <a:rPr lang="en-US" sz="1480" b="1" u="sng" dirty="0">
                <a:solidFill>
                  <a:srgbClr val="000000"/>
                </a:solidFill>
              </a:rPr>
              <a:t>SLIDE END	</a:t>
            </a:r>
            <a:endParaRPr dirty="0"/>
          </a:p>
        </p:txBody>
      </p:sp>
      <p:sp>
        <p:nvSpPr>
          <p:cNvPr id="507" name="Google Shape;507;p14: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508" name="Google Shape;508;p14: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82</a:t>
            </a:fld>
            <a:endParaRPr sz="2100" b="1" i="0" u="none" strike="noStrike" cap="none">
              <a:solidFill>
                <a:srgbClr val="000000"/>
              </a:solidFill>
              <a:latin typeface="Calibri"/>
              <a:ea typeface="Calibri"/>
              <a:cs typeface="Calibri"/>
              <a:sym typeface="Calibri"/>
            </a:endParaRPr>
          </a:p>
        </p:txBody>
      </p:sp>
      <p:sp>
        <p:nvSpPr>
          <p:cNvPr id="509" name="Google Shape;509;p14: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510" name="Google Shape;510;p14: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40491722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4: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4: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1 minute </a:t>
            </a:r>
            <a:r>
              <a:rPr lang="en-US" sz="1480" b="1" u="sng" dirty="0"/>
              <a:t>for this slide	</a:t>
            </a:r>
            <a:r>
              <a:rPr lang="en-US" sz="1480" b="1" u="sng" dirty="0" smtClean="0"/>
              <a:t>						76:00</a:t>
            </a:r>
            <a:endParaRPr dirty="0"/>
          </a:p>
          <a:p>
            <a:pPr marL="0" lvl="0" indent="0" algn="l" rtl="0">
              <a:lnSpc>
                <a:spcPct val="80000"/>
              </a:lnSpc>
              <a:spcBef>
                <a:spcPts val="600"/>
              </a:spcBef>
              <a:spcAft>
                <a:spcPts val="0"/>
              </a:spcAft>
              <a:buNone/>
            </a:pPr>
            <a:r>
              <a:rPr lang="en-US" sz="1000" b="1" dirty="0" smtClean="0"/>
              <a:t>[3]  </a:t>
            </a:r>
            <a:r>
              <a:rPr lang="en-US" sz="1000" dirty="0"/>
              <a:t>One comment about Ground Fault Interrupter (GFI) outlets.  These are being used more and more in newer home wiring, and they can be installed in older homes, too.  They are also a good idea for ham radio shacks.</a:t>
            </a:r>
            <a:endParaRPr dirty="0"/>
          </a:p>
          <a:p>
            <a:pPr marL="0" lvl="0" indent="0" algn="l" rtl="0">
              <a:lnSpc>
                <a:spcPct val="80000"/>
              </a:lnSpc>
              <a:spcBef>
                <a:spcPts val="600"/>
              </a:spcBef>
              <a:spcAft>
                <a:spcPts val="0"/>
              </a:spcAft>
              <a:buNone/>
            </a:pPr>
            <a:r>
              <a:rPr lang="en-US" sz="1000" dirty="0"/>
              <a:t>GFIs will break the circuit much quicker than the circuit breaker in your panel.  You could easily die from a shock before the panel breaker would trip, but a GFI trips very rapidly with very little current flow to ground.  To do this they have an electronic monitoring circuit that should be tested, and that’s why there is a test button and a reset button. </a:t>
            </a:r>
            <a:endParaRPr dirty="0"/>
          </a:p>
          <a:p>
            <a:pPr marL="0" lvl="0" indent="0" algn="l" rtl="0">
              <a:lnSpc>
                <a:spcPct val="80000"/>
              </a:lnSpc>
              <a:spcBef>
                <a:spcPts val="600"/>
              </a:spcBef>
              <a:spcAft>
                <a:spcPts val="0"/>
              </a:spcAft>
              <a:buNone/>
            </a:pPr>
            <a:r>
              <a:rPr lang="en-US" sz="1000" dirty="0"/>
              <a:t>Some areas now require AFCIs (Arc-Fault-Circuit-Interrupting) breakers.  These are located at the breaker panel, and are designed to protect against electrical fires (as opposed to GFIs).</a:t>
            </a:r>
            <a:endParaRPr dirty="0"/>
          </a:p>
          <a:p>
            <a:pPr marL="0" lvl="0" indent="0" algn="l" rtl="0">
              <a:lnSpc>
                <a:spcPct val="80000"/>
              </a:lnSpc>
              <a:spcBef>
                <a:spcPts val="600"/>
              </a:spcBef>
              <a:spcAft>
                <a:spcPts val="0"/>
              </a:spcAft>
              <a:buNone/>
            </a:pPr>
            <a:r>
              <a:rPr lang="en-US" sz="1000" b="1" dirty="0" smtClean="0"/>
              <a:t>[2] </a:t>
            </a:r>
            <a:r>
              <a:rPr lang="en-US" sz="1000" dirty="0"/>
              <a:t>Just press the black </a:t>
            </a:r>
            <a:r>
              <a:rPr lang="en-US" sz="1000" dirty="0" smtClean="0"/>
              <a:t>button </a:t>
            </a:r>
            <a:r>
              <a:rPr lang="en-US" sz="1000" dirty="0"/>
              <a:t>to test.  It will trip the GFI if everything is working as it should.  </a:t>
            </a:r>
            <a:endParaRPr dirty="0"/>
          </a:p>
          <a:p>
            <a:pPr marL="0" lvl="0" indent="0" algn="l" rtl="0">
              <a:lnSpc>
                <a:spcPct val="80000"/>
              </a:lnSpc>
              <a:spcBef>
                <a:spcPts val="600"/>
              </a:spcBef>
              <a:spcAft>
                <a:spcPts val="0"/>
              </a:spcAft>
              <a:buNone/>
            </a:pPr>
            <a:r>
              <a:rPr lang="en-US" sz="1000" b="1" dirty="0" smtClean="0"/>
              <a:t>[1] </a:t>
            </a:r>
            <a:r>
              <a:rPr lang="en-US" sz="1000" dirty="0"/>
              <a:t>Once you’ve finished testing it, press the red button to activate the outlet.  If you don’t press the red button, the outlet will remain “dead” until you do.</a:t>
            </a:r>
            <a:endParaRPr dirty="0"/>
          </a:p>
          <a:p>
            <a:pPr marL="0" lvl="0" indent="0" algn="l" rtl="0">
              <a:lnSpc>
                <a:spcPct val="80000"/>
              </a:lnSpc>
              <a:spcBef>
                <a:spcPts val="600"/>
              </a:spcBef>
              <a:spcAft>
                <a:spcPts val="0"/>
              </a:spcAft>
              <a:buNone/>
            </a:pPr>
            <a:endParaRPr sz="1000" dirty="0"/>
          </a:p>
          <a:p>
            <a:pPr marL="0" lvl="0" indent="0" algn="l" rtl="0">
              <a:lnSpc>
                <a:spcPct val="80000"/>
              </a:lnSpc>
              <a:spcBef>
                <a:spcPts val="600"/>
              </a:spcBef>
              <a:spcAft>
                <a:spcPts val="0"/>
              </a:spcAft>
              <a:buNone/>
            </a:pPr>
            <a:r>
              <a:rPr lang="en-US" sz="1480" b="1" u="sng" dirty="0">
                <a:solidFill>
                  <a:srgbClr val="000000"/>
                </a:solidFill>
              </a:rPr>
              <a:t>SLIDE END	</a:t>
            </a:r>
            <a:endParaRPr dirty="0"/>
          </a:p>
        </p:txBody>
      </p:sp>
      <p:sp>
        <p:nvSpPr>
          <p:cNvPr id="507" name="Google Shape;507;p14: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508" name="Google Shape;508;p14: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83</a:t>
            </a:fld>
            <a:endParaRPr sz="2100" b="1" i="0" u="none" strike="noStrike" cap="none">
              <a:solidFill>
                <a:srgbClr val="000000"/>
              </a:solidFill>
              <a:latin typeface="Calibri"/>
              <a:ea typeface="Calibri"/>
              <a:cs typeface="Calibri"/>
              <a:sym typeface="Calibri"/>
            </a:endParaRPr>
          </a:p>
        </p:txBody>
      </p:sp>
      <p:sp>
        <p:nvSpPr>
          <p:cNvPr id="509" name="Google Shape;509;p14: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510" name="Google Shape;510;p14: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5275858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4: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4: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1480" b="1" u="sng" dirty="0" smtClean="0"/>
              <a:t>0 </a:t>
            </a:r>
            <a:r>
              <a:rPr lang="en-US" sz="1480" b="1" u="sng" dirty="0"/>
              <a:t>minutes for this slide	</a:t>
            </a:r>
            <a:r>
              <a:rPr lang="en-US" sz="1480" b="1" u="sng" dirty="0" smtClean="0"/>
              <a:t>					77:00</a:t>
            </a:r>
            <a:endParaRPr dirty="0"/>
          </a:p>
          <a:p>
            <a:pPr marL="0" lvl="0" indent="0" algn="l" rtl="0">
              <a:lnSpc>
                <a:spcPct val="80000"/>
              </a:lnSpc>
              <a:spcBef>
                <a:spcPts val="600"/>
              </a:spcBef>
              <a:spcAft>
                <a:spcPts val="0"/>
              </a:spcAft>
              <a:buNone/>
            </a:pPr>
            <a:r>
              <a:rPr lang="en-US" sz="1000" b="1" dirty="0" smtClean="0"/>
              <a:t>[</a:t>
            </a:r>
            <a:r>
              <a:rPr lang="en-US" sz="1000" b="1" dirty="0"/>
              <a:t>1]  </a:t>
            </a:r>
            <a:r>
              <a:rPr lang="en-US" sz="1000" dirty="0"/>
              <a:t>Here’s a handy device you can use to test all the three-prong outlets in your ham shack and your house.  This will tell you if your outlets are wired properly and in what shape the mechanical connectors are inside the outlet.  The red button on the tester also serves the same purpose as the “test button” on a GFI.</a:t>
            </a:r>
            <a:endParaRPr dirty="0"/>
          </a:p>
          <a:p>
            <a:pPr marL="0" lvl="0" indent="0" algn="l" rtl="0">
              <a:lnSpc>
                <a:spcPct val="80000"/>
              </a:lnSpc>
              <a:spcBef>
                <a:spcPts val="600"/>
              </a:spcBef>
              <a:spcAft>
                <a:spcPts val="0"/>
              </a:spcAft>
              <a:buNone/>
            </a:pPr>
            <a:endParaRPr sz="1000" dirty="0"/>
          </a:p>
          <a:p>
            <a:pPr marL="0" lvl="0" indent="0" algn="l" rtl="0">
              <a:lnSpc>
                <a:spcPct val="80000"/>
              </a:lnSpc>
              <a:spcBef>
                <a:spcPts val="600"/>
              </a:spcBef>
              <a:spcAft>
                <a:spcPts val="0"/>
              </a:spcAft>
              <a:buNone/>
            </a:pPr>
            <a:r>
              <a:rPr lang="en-US" sz="1480" b="1" u="sng" dirty="0">
                <a:solidFill>
                  <a:srgbClr val="000000"/>
                </a:solidFill>
              </a:rPr>
              <a:t>SLIDE END	</a:t>
            </a:r>
            <a:endParaRPr dirty="0"/>
          </a:p>
        </p:txBody>
      </p:sp>
      <p:sp>
        <p:nvSpPr>
          <p:cNvPr id="507" name="Google Shape;507;p14: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508" name="Google Shape;508;p14: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84</a:t>
            </a:fld>
            <a:endParaRPr sz="2100" b="1" i="0" u="none" strike="noStrike" cap="none">
              <a:solidFill>
                <a:srgbClr val="000000"/>
              </a:solidFill>
              <a:latin typeface="Calibri"/>
              <a:ea typeface="Calibri"/>
              <a:cs typeface="Calibri"/>
              <a:sym typeface="Calibri"/>
            </a:endParaRPr>
          </a:p>
        </p:txBody>
      </p:sp>
      <p:sp>
        <p:nvSpPr>
          <p:cNvPr id="509" name="Google Shape;509;p14: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510" name="Google Shape;510;p14: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7745527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5: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15: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lnSpcReduction="10000"/>
          </a:bodyPr>
          <a:lstStyle/>
          <a:p>
            <a:pPr marL="0" lvl="0" indent="0" algn="l" rtl="0">
              <a:lnSpc>
                <a:spcPct val="90000"/>
              </a:lnSpc>
              <a:spcBef>
                <a:spcPts val="0"/>
              </a:spcBef>
              <a:spcAft>
                <a:spcPts val="0"/>
              </a:spcAft>
              <a:buNone/>
            </a:pPr>
            <a:r>
              <a:rPr lang="en-US" sz="3145" b="1" u="sng" dirty="0"/>
              <a:t>1 minute for this slide	</a:t>
            </a:r>
            <a:r>
              <a:rPr lang="en-US" sz="3145" b="1" u="sng" dirty="0" smtClean="0"/>
              <a:t>______						77:00</a:t>
            </a:r>
            <a:endParaRPr dirty="0"/>
          </a:p>
          <a:p>
            <a:pPr marL="0" lvl="0" indent="0" algn="l" rtl="0">
              <a:lnSpc>
                <a:spcPct val="90000"/>
              </a:lnSpc>
              <a:spcBef>
                <a:spcPts val="600"/>
              </a:spcBef>
              <a:spcAft>
                <a:spcPts val="0"/>
              </a:spcAft>
              <a:buNone/>
            </a:pPr>
            <a:r>
              <a:rPr lang="en-US" sz="2125" dirty="0"/>
              <a:t>Here’s a few more things to think about.</a:t>
            </a:r>
            <a:endParaRPr dirty="0"/>
          </a:p>
          <a:p>
            <a:pPr marL="0" lvl="0" indent="0" algn="l" rtl="0">
              <a:lnSpc>
                <a:spcPct val="90000"/>
              </a:lnSpc>
              <a:spcBef>
                <a:spcPts val="600"/>
              </a:spcBef>
              <a:spcAft>
                <a:spcPts val="0"/>
              </a:spcAft>
              <a:buNone/>
            </a:pPr>
            <a:r>
              <a:rPr lang="en-US" sz="2125" dirty="0"/>
              <a:t>You never want something like this on the left or in the lower right.  Not only might you be overloading the capability of one outlet, you might also be exposing yourself to electrical shock with some of these loose connections.  A fire could occur here as well.</a:t>
            </a:r>
            <a:endParaRPr dirty="0"/>
          </a:p>
          <a:p>
            <a:pPr marL="0" lvl="0" indent="0" algn="l" rtl="0">
              <a:lnSpc>
                <a:spcPct val="90000"/>
              </a:lnSpc>
              <a:spcBef>
                <a:spcPts val="600"/>
              </a:spcBef>
              <a:spcAft>
                <a:spcPts val="0"/>
              </a:spcAft>
              <a:buNone/>
            </a:pPr>
            <a:r>
              <a:rPr lang="en-US" sz="2125" dirty="0"/>
              <a:t>The picture on the top right shows a two-prong plug being inserted into a two prong outlet.  The outlet is ungrounded; the device to which the plug is attached is probably safe without the ground, but the outlet here is the problem.  You would not have a proper ground on any device with a three-prong plug!</a:t>
            </a:r>
            <a:endParaRPr dirty="0"/>
          </a:p>
          <a:p>
            <a:pPr marL="0" lvl="0" indent="0" algn="l" rtl="0">
              <a:lnSpc>
                <a:spcPct val="90000"/>
              </a:lnSpc>
              <a:spcBef>
                <a:spcPts val="600"/>
              </a:spcBef>
              <a:spcAft>
                <a:spcPts val="0"/>
              </a:spcAft>
              <a:buNone/>
            </a:pPr>
            <a:r>
              <a:rPr lang="en-US" sz="2125" dirty="0"/>
              <a:t>All radio ham shacks must be using grounded outlets, preferably with Ground Fault Circuit Interrupters!</a:t>
            </a:r>
            <a:endParaRPr dirty="0"/>
          </a:p>
          <a:p>
            <a:pPr marL="0" lvl="0" indent="0" algn="l" rtl="0">
              <a:lnSpc>
                <a:spcPct val="90000"/>
              </a:lnSpc>
              <a:spcBef>
                <a:spcPts val="600"/>
              </a:spcBef>
              <a:spcAft>
                <a:spcPts val="0"/>
              </a:spcAft>
              <a:buNone/>
            </a:pPr>
            <a:r>
              <a:rPr lang="en-US" sz="3145" b="1" u="sng" dirty="0">
                <a:solidFill>
                  <a:srgbClr val="000000"/>
                </a:solidFill>
              </a:rPr>
              <a:t>SLIDE END	</a:t>
            </a:r>
            <a:endParaRPr dirty="0"/>
          </a:p>
        </p:txBody>
      </p:sp>
      <p:sp>
        <p:nvSpPr>
          <p:cNvPr id="543" name="Google Shape;543;p15: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544" name="Google Shape;544;p15: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85</a:t>
            </a:fld>
            <a:endParaRPr sz="2100" b="1" i="0" u="none" strike="noStrike" cap="none">
              <a:solidFill>
                <a:srgbClr val="000000"/>
              </a:solidFill>
              <a:latin typeface="Calibri"/>
              <a:ea typeface="Calibri"/>
              <a:cs typeface="Calibri"/>
              <a:sym typeface="Calibri"/>
            </a:endParaRPr>
          </a:p>
        </p:txBody>
      </p:sp>
      <p:sp>
        <p:nvSpPr>
          <p:cNvPr id="545" name="Google Shape;545;p15: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546" name="Google Shape;546;p15: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4446436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6: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16: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None/>
            </a:pPr>
            <a:r>
              <a:rPr lang="en-US" sz="2900" b="1" u="sng" dirty="0" smtClean="0"/>
              <a:t>0 </a:t>
            </a:r>
            <a:r>
              <a:rPr lang="en-US" sz="2900" b="1" u="sng" dirty="0"/>
              <a:t>minutes for this slide	</a:t>
            </a:r>
            <a:r>
              <a:rPr lang="en-US" sz="2900" b="1" u="sng" dirty="0" smtClean="0"/>
              <a:t>					78:00</a:t>
            </a:r>
            <a:endParaRPr dirty="0"/>
          </a:p>
          <a:p>
            <a:pPr marL="0" lvl="0" indent="0" algn="l" rtl="0">
              <a:spcBef>
                <a:spcPts val="600"/>
              </a:spcBef>
              <a:spcAft>
                <a:spcPts val="0"/>
              </a:spcAft>
              <a:buNone/>
            </a:pPr>
            <a:r>
              <a:rPr lang="en-US" sz="1900" b="1" dirty="0"/>
              <a:t>[2] </a:t>
            </a:r>
            <a:r>
              <a:rPr lang="en-US" sz="1900" dirty="0"/>
              <a:t>Now we’ll change the topic to lightning, the scourge of many ham radio operators.</a:t>
            </a:r>
            <a:endParaRPr dirty="0"/>
          </a:p>
          <a:p>
            <a:pPr marL="0" lvl="0" indent="0" algn="l" rtl="0">
              <a:spcBef>
                <a:spcPts val="600"/>
              </a:spcBef>
              <a:spcAft>
                <a:spcPts val="0"/>
              </a:spcAft>
              <a:buNone/>
            </a:pPr>
            <a:r>
              <a:rPr lang="en-US" sz="1900" dirty="0"/>
              <a:t/>
            </a:r>
            <a:br>
              <a:rPr lang="en-US" sz="1900" dirty="0"/>
            </a:br>
            <a:endParaRPr sz="1900" dirty="0"/>
          </a:p>
          <a:p>
            <a:pPr marL="0" lvl="0" indent="0" algn="l" rtl="0">
              <a:spcBef>
                <a:spcPts val="600"/>
              </a:spcBef>
              <a:spcAft>
                <a:spcPts val="0"/>
              </a:spcAft>
              <a:buNone/>
            </a:pPr>
            <a:r>
              <a:rPr lang="en-US" sz="2900" b="1" u="sng" dirty="0">
                <a:solidFill>
                  <a:srgbClr val="000000"/>
                </a:solidFill>
              </a:rPr>
              <a:t>SLIDE END	</a:t>
            </a:r>
            <a:endParaRPr dirty="0"/>
          </a:p>
        </p:txBody>
      </p:sp>
      <p:sp>
        <p:nvSpPr>
          <p:cNvPr id="557" name="Google Shape;557;p16: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558" name="Google Shape;558;p16: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86</a:t>
            </a:fld>
            <a:endParaRPr sz="2100" b="1" i="0" u="none" strike="noStrike" cap="none">
              <a:solidFill>
                <a:srgbClr val="000000"/>
              </a:solidFill>
              <a:latin typeface="Calibri"/>
              <a:ea typeface="Calibri"/>
              <a:cs typeface="Calibri"/>
              <a:sym typeface="Calibri"/>
            </a:endParaRPr>
          </a:p>
        </p:txBody>
      </p:sp>
      <p:sp>
        <p:nvSpPr>
          <p:cNvPr id="559" name="Google Shape;559;p16: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560" name="Google Shape;560;p16: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4669182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6: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16: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None/>
            </a:pPr>
            <a:r>
              <a:rPr lang="en-US" sz="2900" b="1" u="sng" dirty="0" smtClean="0"/>
              <a:t>1 minute </a:t>
            </a:r>
            <a:r>
              <a:rPr lang="en-US" sz="2900" b="1" u="sng" dirty="0"/>
              <a:t>for this slide	</a:t>
            </a:r>
            <a:r>
              <a:rPr lang="en-US" sz="2900" b="1" u="sng" dirty="0" smtClean="0"/>
              <a:t>						78:00</a:t>
            </a:r>
            <a:endParaRPr dirty="0"/>
          </a:p>
          <a:p>
            <a:pPr marL="0" lvl="0" indent="0" algn="l" rtl="0">
              <a:spcBef>
                <a:spcPts val="600"/>
              </a:spcBef>
              <a:spcAft>
                <a:spcPts val="0"/>
              </a:spcAft>
              <a:buNone/>
            </a:pPr>
            <a:r>
              <a:rPr lang="en-US" sz="1900" b="1" dirty="0" smtClean="0"/>
              <a:t>[</a:t>
            </a:r>
            <a:r>
              <a:rPr lang="en-US" sz="1900" b="1" dirty="0"/>
              <a:t>1] </a:t>
            </a:r>
            <a:r>
              <a:rPr lang="en-US" sz="1900" dirty="0"/>
              <a:t> Here is a map of the continental United States that shows the density of lightning strokes from 2005 to 2014.</a:t>
            </a:r>
            <a:endParaRPr dirty="0"/>
          </a:p>
          <a:p>
            <a:pPr marL="0" lvl="0" indent="0" algn="l" rtl="0">
              <a:spcBef>
                <a:spcPts val="600"/>
              </a:spcBef>
              <a:spcAft>
                <a:spcPts val="0"/>
              </a:spcAft>
              <a:buNone/>
            </a:pPr>
            <a:r>
              <a:rPr lang="en-US" sz="1900" dirty="0"/>
              <a:t>How many of you live within areas that show on the upper end of the scale (orange, red, dark red, purple)?  </a:t>
            </a:r>
            <a:endParaRPr dirty="0"/>
          </a:p>
          <a:p>
            <a:pPr marL="0" lvl="0" indent="0" algn="l" rtl="0">
              <a:spcBef>
                <a:spcPts val="600"/>
              </a:spcBef>
              <a:spcAft>
                <a:spcPts val="0"/>
              </a:spcAft>
              <a:buNone/>
            </a:pPr>
            <a:r>
              <a:rPr lang="en-US" sz="1900" dirty="0"/>
              <a:t>(Instructor shows his QTH and comments on his own situation.)</a:t>
            </a:r>
            <a:br>
              <a:rPr lang="en-US" sz="1900" dirty="0"/>
            </a:br>
            <a:endParaRPr sz="1900" dirty="0"/>
          </a:p>
          <a:p>
            <a:pPr marL="0" lvl="0" indent="0" algn="l" rtl="0">
              <a:spcBef>
                <a:spcPts val="600"/>
              </a:spcBef>
              <a:spcAft>
                <a:spcPts val="0"/>
              </a:spcAft>
              <a:buNone/>
            </a:pPr>
            <a:r>
              <a:rPr lang="en-US" sz="2900" b="1" u="sng" dirty="0">
                <a:solidFill>
                  <a:srgbClr val="000000"/>
                </a:solidFill>
              </a:rPr>
              <a:t>SLIDE END	</a:t>
            </a:r>
            <a:endParaRPr dirty="0"/>
          </a:p>
        </p:txBody>
      </p:sp>
      <p:sp>
        <p:nvSpPr>
          <p:cNvPr id="557" name="Google Shape;557;p16: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558" name="Google Shape;558;p16: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87</a:t>
            </a:fld>
            <a:endParaRPr sz="2100" b="1" i="0" u="none" strike="noStrike" cap="none">
              <a:solidFill>
                <a:srgbClr val="000000"/>
              </a:solidFill>
              <a:latin typeface="Calibri"/>
              <a:ea typeface="Calibri"/>
              <a:cs typeface="Calibri"/>
              <a:sym typeface="Calibri"/>
            </a:endParaRPr>
          </a:p>
        </p:txBody>
      </p:sp>
      <p:sp>
        <p:nvSpPr>
          <p:cNvPr id="559" name="Google Shape;559;p16: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560" name="Google Shape;560;p16: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26775496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7: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17:notes"/>
          <p:cNvSpPr txBox="1">
            <a:spLocks noGrp="1"/>
          </p:cNvSpPr>
          <p:nvPr>
            <p:ph type="body" idx="1"/>
          </p:nvPr>
        </p:nvSpPr>
        <p:spPr>
          <a:xfrm>
            <a:off x="499575" y="3383667"/>
            <a:ext cx="6316051" cy="5795502"/>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0 </a:t>
            </a:r>
            <a:r>
              <a:rPr lang="en-US" sz="2035" b="1" u="sng" dirty="0"/>
              <a:t>minutes for this slide	</a:t>
            </a:r>
            <a:r>
              <a:rPr lang="en-US" sz="2035" b="1" u="sng" dirty="0" smtClean="0"/>
              <a:t>					79:00</a:t>
            </a:r>
            <a:endParaRPr dirty="0"/>
          </a:p>
          <a:p>
            <a:pPr marL="0" lvl="0" indent="0" algn="l" rtl="0">
              <a:lnSpc>
                <a:spcPct val="80000"/>
              </a:lnSpc>
              <a:spcBef>
                <a:spcPts val="600"/>
              </a:spcBef>
              <a:spcAft>
                <a:spcPts val="0"/>
              </a:spcAft>
              <a:buNone/>
            </a:pPr>
            <a:r>
              <a:rPr lang="en-US" sz="1375" b="1" dirty="0" smtClean="0"/>
              <a:t>[1] </a:t>
            </a:r>
            <a:r>
              <a:rPr lang="en-US" sz="1375" dirty="0"/>
              <a:t>Let’s take a look at a typical ham radio system.</a:t>
            </a:r>
            <a:endParaRPr dirty="0"/>
          </a:p>
          <a:p>
            <a:pPr marL="0" lvl="0" indent="0" algn="l" rtl="0">
              <a:lnSpc>
                <a:spcPct val="80000"/>
              </a:lnSpc>
              <a:spcBef>
                <a:spcPts val="600"/>
              </a:spcBef>
              <a:spcAft>
                <a:spcPts val="0"/>
              </a:spcAft>
              <a:buNone/>
            </a:pPr>
            <a:r>
              <a:rPr lang="en-US" sz="1375" dirty="0" smtClean="0"/>
              <a:t>The </a:t>
            </a:r>
            <a:r>
              <a:rPr lang="en-US" sz="1375" dirty="0"/>
              <a:t>heart of our system is the radio. </a:t>
            </a:r>
            <a:endParaRPr dirty="0"/>
          </a:p>
          <a:p>
            <a:pPr marL="0" lvl="0" indent="0" algn="l" rtl="0">
              <a:lnSpc>
                <a:spcPct val="80000"/>
              </a:lnSpc>
              <a:spcBef>
                <a:spcPts val="600"/>
              </a:spcBef>
              <a:spcAft>
                <a:spcPts val="0"/>
              </a:spcAft>
              <a:buNone/>
            </a:pPr>
            <a:endParaRPr dirty="0"/>
          </a:p>
          <a:p>
            <a:pPr marL="0" lvl="0" indent="0" algn="l" rtl="0">
              <a:lnSpc>
                <a:spcPct val="80000"/>
              </a:lnSpc>
              <a:spcBef>
                <a:spcPts val="600"/>
              </a:spcBef>
              <a:spcAft>
                <a:spcPts val="0"/>
              </a:spcAft>
              <a:buNone/>
            </a:pPr>
            <a:r>
              <a:rPr lang="en-US" sz="2035" b="1" u="sng" dirty="0">
                <a:solidFill>
                  <a:srgbClr val="FF0000"/>
                </a:solidFill>
              </a:rPr>
              <a:t>VISUALS CONTINUE ON NEXT </a:t>
            </a:r>
            <a:r>
              <a:rPr lang="en-US" sz="2035" b="1" u="sng" dirty="0" smtClean="0">
                <a:solidFill>
                  <a:srgbClr val="FF0000"/>
                </a:solidFill>
              </a:rPr>
              <a:t>SLIDE</a:t>
            </a:r>
            <a:endParaRPr dirty="0"/>
          </a:p>
        </p:txBody>
      </p:sp>
      <p:sp>
        <p:nvSpPr>
          <p:cNvPr id="602" name="Google Shape;602;p17: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03" name="Google Shape;603;p17: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88</a:t>
            </a:fld>
            <a:endParaRPr sz="2100" b="1" i="0" u="none" strike="noStrike" cap="none">
              <a:solidFill>
                <a:srgbClr val="000000"/>
              </a:solidFill>
              <a:latin typeface="Calibri"/>
              <a:ea typeface="Calibri"/>
              <a:cs typeface="Calibri"/>
              <a:sym typeface="Calibri"/>
            </a:endParaRPr>
          </a:p>
        </p:txBody>
      </p:sp>
      <p:sp>
        <p:nvSpPr>
          <p:cNvPr id="604" name="Google Shape;604;p17: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05" name="Google Shape;605;p17: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26043706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7: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17:notes"/>
          <p:cNvSpPr txBox="1">
            <a:spLocks noGrp="1"/>
          </p:cNvSpPr>
          <p:nvPr>
            <p:ph type="body" idx="1"/>
          </p:nvPr>
        </p:nvSpPr>
        <p:spPr>
          <a:xfrm>
            <a:off x="499575" y="3383667"/>
            <a:ext cx="6316051" cy="5795502"/>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1 minute </a:t>
            </a:r>
            <a:r>
              <a:rPr lang="en-US" sz="2035" b="1" u="sng" dirty="0"/>
              <a:t>for this slide	</a:t>
            </a:r>
            <a:r>
              <a:rPr lang="en-US" sz="2035" b="1" u="sng" dirty="0" smtClean="0"/>
              <a:t>						79:00</a:t>
            </a:r>
            <a:endParaRPr dirty="0"/>
          </a:p>
          <a:p>
            <a:pPr marL="0" lvl="0" indent="0" algn="l" rtl="0">
              <a:lnSpc>
                <a:spcPct val="80000"/>
              </a:lnSpc>
              <a:spcBef>
                <a:spcPts val="600"/>
              </a:spcBef>
              <a:spcAft>
                <a:spcPts val="0"/>
              </a:spcAft>
              <a:buNone/>
            </a:pPr>
            <a:r>
              <a:rPr lang="en-US" sz="1375" b="1" dirty="0" smtClean="0"/>
              <a:t>[1] </a:t>
            </a:r>
            <a:r>
              <a:rPr lang="en-US" sz="1375" dirty="0" smtClean="0"/>
              <a:t>A critical part of our system is the antenna.  Our antenna could be a wire, or an expensive tower setup like this one.  Some hams will set up their metal rain gutters to serve as an antenna, or maybe even their aluminum flag pole!  For this discussion, we’ll use the tower.</a:t>
            </a:r>
            <a:endParaRPr lang="en-US" sz="1400" dirty="0" smtClean="0"/>
          </a:p>
          <a:p>
            <a:pPr marL="0" lvl="0" indent="0" algn="l" rtl="0">
              <a:lnSpc>
                <a:spcPct val="80000"/>
              </a:lnSpc>
              <a:spcBef>
                <a:spcPts val="600"/>
              </a:spcBef>
              <a:spcAft>
                <a:spcPts val="0"/>
              </a:spcAft>
              <a:buNone/>
            </a:pPr>
            <a:r>
              <a:rPr lang="en-US" sz="1375" dirty="0" smtClean="0"/>
              <a:t>Even the power line coming to the house is part of our station system.  </a:t>
            </a:r>
            <a:endParaRPr lang="en-US" sz="1400" dirty="0" smtClean="0"/>
          </a:p>
          <a:p>
            <a:pPr marL="0" lvl="0" indent="0" algn="l" rtl="0">
              <a:lnSpc>
                <a:spcPct val="80000"/>
              </a:lnSpc>
              <a:spcBef>
                <a:spcPts val="600"/>
              </a:spcBef>
              <a:spcAft>
                <a:spcPts val="0"/>
              </a:spcAft>
              <a:buNone/>
            </a:pPr>
            <a:r>
              <a:rPr lang="en-US" sz="1375" dirty="0" smtClean="0"/>
              <a:t>ASK:  Anybody know what this might be?</a:t>
            </a:r>
            <a:endParaRPr lang="en-US" sz="1400" dirty="0" smtClean="0"/>
          </a:p>
          <a:p>
            <a:pPr marL="0" lvl="0" indent="0" algn="l" rtl="0">
              <a:lnSpc>
                <a:spcPct val="80000"/>
              </a:lnSpc>
              <a:spcBef>
                <a:spcPts val="600"/>
              </a:spcBef>
              <a:spcAft>
                <a:spcPts val="0"/>
              </a:spcAft>
              <a:buNone/>
            </a:pPr>
            <a:r>
              <a:rPr lang="en-US" sz="1375" dirty="0" smtClean="0"/>
              <a:t>Ham radio operators usually have lightning arrestors in their antenna feed lines to theoretically keep a lightning strike from their radios.   I say “theoretically” because if we think we can totally control the nature of a lightning strike, that’s giving ourselves too much credit.  Lightning arrestors are a good precautionary step with no guarantees.  That said, we should have them in our system.</a:t>
            </a:r>
            <a:endParaRPr lang="en-US" sz="1400" dirty="0" smtClean="0"/>
          </a:p>
          <a:p>
            <a:pPr marL="0" lvl="0" indent="0" algn="l" rtl="0">
              <a:lnSpc>
                <a:spcPct val="80000"/>
              </a:lnSpc>
              <a:spcBef>
                <a:spcPts val="600"/>
              </a:spcBef>
              <a:spcAft>
                <a:spcPts val="0"/>
              </a:spcAft>
              <a:buNone/>
            </a:pPr>
            <a:endParaRPr dirty="0"/>
          </a:p>
          <a:p>
            <a:pPr marL="0" lvl="0" indent="0" algn="l" rtl="0">
              <a:lnSpc>
                <a:spcPct val="80000"/>
              </a:lnSpc>
              <a:spcBef>
                <a:spcPts val="600"/>
              </a:spcBef>
              <a:spcAft>
                <a:spcPts val="0"/>
              </a:spcAft>
              <a:buNone/>
            </a:pPr>
            <a:r>
              <a:rPr lang="en-US" sz="2035" b="1" u="sng" dirty="0">
                <a:solidFill>
                  <a:srgbClr val="FF0000"/>
                </a:solidFill>
              </a:rPr>
              <a:t>VISUALS CONTINUE ON NEXT </a:t>
            </a:r>
            <a:r>
              <a:rPr lang="en-US" sz="2035" b="1" u="sng" dirty="0" smtClean="0">
                <a:solidFill>
                  <a:srgbClr val="FF0000"/>
                </a:solidFill>
              </a:rPr>
              <a:t>SLIDE</a:t>
            </a:r>
            <a:endParaRPr dirty="0"/>
          </a:p>
        </p:txBody>
      </p:sp>
      <p:sp>
        <p:nvSpPr>
          <p:cNvPr id="602" name="Google Shape;602;p17: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03" name="Google Shape;603;p17: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89</a:t>
            </a:fld>
            <a:endParaRPr sz="2100" b="1" i="0" u="none" strike="noStrike" cap="none">
              <a:solidFill>
                <a:srgbClr val="000000"/>
              </a:solidFill>
              <a:latin typeface="Calibri"/>
              <a:ea typeface="Calibri"/>
              <a:cs typeface="Calibri"/>
              <a:sym typeface="Calibri"/>
            </a:endParaRPr>
          </a:p>
        </p:txBody>
      </p:sp>
      <p:sp>
        <p:nvSpPr>
          <p:cNvPr id="604" name="Google Shape;604;p17: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05" name="Google Shape;605;p17: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513057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Aft>
                <a:spcPts val="634"/>
              </a:spcAft>
              <a:tabLst>
                <a:tab pos="5975515" algn="r"/>
              </a:tabLst>
            </a:pPr>
            <a:r>
              <a:rPr lang="en-US" sz="2500" b="1" u="sng" dirty="0"/>
              <a:t>2 minutes for this slide	</a:t>
            </a:r>
            <a:r>
              <a:rPr lang="en-US" sz="2500" b="1" u="sng" dirty="0" smtClean="0"/>
              <a:t>11:00</a:t>
            </a:r>
            <a:endParaRPr lang="en-US" sz="2500" b="1" u="sng" dirty="0"/>
          </a:p>
          <a:p>
            <a:pPr>
              <a:spcAft>
                <a:spcPts val="634"/>
              </a:spcAft>
            </a:pPr>
            <a:r>
              <a:rPr lang="en-US" b="1" dirty="0" smtClean="0"/>
              <a:t>[6] </a:t>
            </a:r>
            <a:r>
              <a:rPr lang="en-US" dirty="0"/>
              <a:t>Today we get our entertainment, news and other information over the </a:t>
            </a:r>
            <a:r>
              <a:rPr lang="en-US" dirty="0" smtClean="0"/>
              <a:t>Internet.</a:t>
            </a:r>
            <a:r>
              <a:rPr lang="en-US" baseline="0" dirty="0" smtClean="0"/>
              <a:t>  </a:t>
            </a:r>
            <a:r>
              <a:rPr lang="en-US" dirty="0" smtClean="0"/>
              <a:t>The </a:t>
            </a:r>
            <a:r>
              <a:rPr lang="en-US" dirty="0"/>
              <a:t>Internet usually makes it to our devices through radio using </a:t>
            </a:r>
            <a:r>
              <a:rPr lang="en-US" dirty="0" err="1"/>
              <a:t>WiFi</a:t>
            </a:r>
            <a:endParaRPr lang="en-US" dirty="0"/>
          </a:p>
          <a:p>
            <a:pPr>
              <a:spcAft>
                <a:spcPts val="634"/>
              </a:spcAft>
            </a:pPr>
            <a:r>
              <a:rPr lang="en-US" b="1" dirty="0"/>
              <a:t>[5] </a:t>
            </a:r>
            <a:r>
              <a:rPr lang="en-US" dirty="0"/>
              <a:t>In addition to </a:t>
            </a:r>
            <a:r>
              <a:rPr lang="en-US" dirty="0" err="1"/>
              <a:t>WiFi</a:t>
            </a:r>
            <a:r>
              <a:rPr lang="en-US" dirty="0"/>
              <a:t>, we get information via satellite, another radio method that is very strong.</a:t>
            </a:r>
          </a:p>
          <a:p>
            <a:pPr>
              <a:spcAft>
                <a:spcPts val="634"/>
              </a:spcAft>
            </a:pPr>
            <a:r>
              <a:rPr lang="en-US" dirty="0"/>
              <a:t>But radio isn’t just entertainment and information.</a:t>
            </a:r>
          </a:p>
          <a:p>
            <a:pPr>
              <a:spcAft>
                <a:spcPts val="634"/>
              </a:spcAft>
            </a:pPr>
            <a:r>
              <a:rPr lang="en-US" b="1" dirty="0"/>
              <a:t>[4]  </a:t>
            </a:r>
            <a:r>
              <a:rPr lang="en-US" dirty="0"/>
              <a:t>We use radio when we operate our mobile phones.</a:t>
            </a:r>
          </a:p>
          <a:p>
            <a:pPr>
              <a:spcAft>
                <a:spcPts val="634"/>
              </a:spcAft>
            </a:pPr>
            <a:r>
              <a:rPr lang="en-US" b="1" dirty="0"/>
              <a:t>[3]  </a:t>
            </a:r>
            <a:r>
              <a:rPr lang="en-US" dirty="0"/>
              <a:t>We use radio when we open the garage door remotely.</a:t>
            </a:r>
          </a:p>
          <a:p>
            <a:pPr>
              <a:spcAft>
                <a:spcPts val="634"/>
              </a:spcAft>
            </a:pPr>
            <a:r>
              <a:rPr lang="en-US" b="1" dirty="0"/>
              <a:t>[2]</a:t>
            </a:r>
            <a:r>
              <a:rPr lang="en-US" dirty="0"/>
              <a:t> We use radio when we heat something in the microwave oven.</a:t>
            </a:r>
          </a:p>
          <a:p>
            <a:pPr>
              <a:spcAft>
                <a:spcPts val="634"/>
              </a:spcAft>
            </a:pPr>
            <a:r>
              <a:rPr lang="en-US" b="1" dirty="0"/>
              <a:t>[1]</a:t>
            </a:r>
            <a:r>
              <a:rPr lang="en-US" dirty="0"/>
              <a:t>  We even use radio when the </a:t>
            </a:r>
            <a:r>
              <a:rPr lang="en-US" dirty="0" err="1"/>
              <a:t>EZPass</a:t>
            </a:r>
            <a:r>
              <a:rPr lang="en-US" dirty="0"/>
              <a:t> in our car communicates with the gate to charge us the toll and let us through.</a:t>
            </a:r>
          </a:p>
          <a:p>
            <a:pPr>
              <a:tabLst>
                <a:tab pos="5975515" algn="r"/>
              </a:tabLst>
            </a:pPr>
            <a:r>
              <a:rPr lang="en-US" sz="2500" b="1" u="sng" dirty="0">
                <a:solidFill>
                  <a:prstClr val="black"/>
                </a:solidFill>
              </a:rPr>
              <a:t>SLIDE END	</a:t>
            </a:r>
          </a:p>
          <a:p>
            <a:pPr>
              <a:spcAft>
                <a:spcPts val="634"/>
              </a:spcAft>
            </a:pP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9</a:t>
            </a:fld>
            <a:endParaRPr lang="en-US"/>
          </a:p>
        </p:txBody>
      </p:sp>
      <p:sp>
        <p:nvSpPr>
          <p:cNvPr id="6" name="Date Placeholder 5"/>
          <p:cNvSpPr>
            <a:spLocks noGrp="1"/>
          </p:cNvSpPr>
          <p:nvPr>
            <p:ph type="dt" idx="12"/>
          </p:nvPr>
        </p:nvSpPr>
        <p:spPr/>
        <p:txBody>
          <a:bodyPr/>
          <a:lstStyle/>
          <a:p>
            <a:fld id="{F2AC706B-CDF5-4B5F-ADAA-1D3B3F96DA35}" type="datetime1">
              <a:rPr lang="en-US" smtClean="0"/>
              <a:t>8/28/2023</a:t>
            </a:fld>
            <a:endParaRPr lang="en-US" dirty="0"/>
          </a:p>
        </p:txBody>
      </p:sp>
      <p:sp>
        <p:nvSpPr>
          <p:cNvPr id="7" name="Header Placeholder 6"/>
          <p:cNvSpPr>
            <a:spLocks noGrp="1"/>
          </p:cNvSpPr>
          <p:nvPr>
            <p:ph type="hdr" sz="quarter" idx="13"/>
          </p:nvPr>
        </p:nvSpPr>
        <p:spPr/>
        <p:txBody>
          <a:bodyPr/>
          <a:lstStyle/>
          <a:p>
            <a:r>
              <a:rPr lang="en-US" dirty="0"/>
              <a:t>Radio Merit Badge Requirement 1</a:t>
            </a:r>
          </a:p>
        </p:txBody>
      </p:sp>
    </p:spTree>
    <p:extLst>
      <p:ext uri="{BB962C8B-B14F-4D97-AF65-F5344CB8AC3E}">
        <p14:creationId xmlns:p14="http://schemas.microsoft.com/office/powerpoint/2010/main" val="38630050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7: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17:notes"/>
          <p:cNvSpPr txBox="1">
            <a:spLocks noGrp="1"/>
          </p:cNvSpPr>
          <p:nvPr>
            <p:ph type="body" idx="1"/>
          </p:nvPr>
        </p:nvSpPr>
        <p:spPr>
          <a:xfrm>
            <a:off x="499575" y="3383667"/>
            <a:ext cx="6316051" cy="5795502"/>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a:t>1</a:t>
            </a:r>
            <a:r>
              <a:rPr lang="en-US" sz="2035" b="1" u="sng" dirty="0" smtClean="0"/>
              <a:t> minute </a:t>
            </a:r>
            <a:r>
              <a:rPr lang="en-US" sz="2035" b="1" u="sng" dirty="0"/>
              <a:t>for this slide	</a:t>
            </a:r>
            <a:r>
              <a:rPr lang="en-US" sz="2035" b="1" u="sng" dirty="0" smtClean="0"/>
              <a:t>						80:00</a:t>
            </a:r>
            <a:endParaRPr dirty="0"/>
          </a:p>
          <a:p>
            <a:pPr marL="0" lvl="0" indent="0" algn="l" rtl="0">
              <a:lnSpc>
                <a:spcPct val="80000"/>
              </a:lnSpc>
              <a:spcBef>
                <a:spcPts val="600"/>
              </a:spcBef>
              <a:spcAft>
                <a:spcPts val="0"/>
              </a:spcAft>
              <a:buNone/>
            </a:pPr>
            <a:r>
              <a:rPr lang="en-US" sz="1375" b="1" dirty="0" smtClean="0"/>
              <a:t>[1]  </a:t>
            </a:r>
            <a:r>
              <a:rPr lang="en-US" sz="1375" dirty="0" smtClean="0"/>
              <a:t>The most important element for safety is our grounding system.  This includes not only how we ground our equipment/antennas, but also the geology of the ground itself (damp/dry/hard/soft, </a:t>
            </a:r>
            <a:r>
              <a:rPr lang="en-US" sz="1375" dirty="0" err="1" smtClean="0"/>
              <a:t>etc</a:t>
            </a:r>
            <a:r>
              <a:rPr lang="en-US" sz="1375" dirty="0" smtClean="0"/>
              <a:t>).  We don’t have time to get into this in depth, but the design of our ground system is critical not only for safety, but in many cases for how effective our system is in sending and receiving signals!</a:t>
            </a:r>
            <a:endParaRPr lang="en-US" sz="1400" dirty="0" smtClean="0"/>
          </a:p>
          <a:p>
            <a:pPr marL="0" lvl="0" indent="0" algn="l" rtl="0">
              <a:lnSpc>
                <a:spcPct val="80000"/>
              </a:lnSpc>
              <a:spcBef>
                <a:spcPts val="600"/>
              </a:spcBef>
              <a:spcAft>
                <a:spcPts val="0"/>
              </a:spcAft>
              <a:buNone/>
            </a:pPr>
            <a:endParaRPr dirty="0"/>
          </a:p>
          <a:p>
            <a:pPr marL="0" lvl="0" indent="0" algn="l" rtl="0">
              <a:lnSpc>
                <a:spcPct val="80000"/>
              </a:lnSpc>
              <a:spcBef>
                <a:spcPts val="600"/>
              </a:spcBef>
              <a:spcAft>
                <a:spcPts val="0"/>
              </a:spcAft>
              <a:buNone/>
            </a:pPr>
            <a:r>
              <a:rPr lang="en-US" sz="2035" b="1" u="sng" dirty="0">
                <a:solidFill>
                  <a:srgbClr val="FF0000"/>
                </a:solidFill>
              </a:rPr>
              <a:t>VISUALS CONTINUE ON NEXT </a:t>
            </a:r>
            <a:r>
              <a:rPr lang="en-US" sz="2035" b="1" u="sng" dirty="0" smtClean="0">
                <a:solidFill>
                  <a:srgbClr val="FF0000"/>
                </a:solidFill>
              </a:rPr>
              <a:t>SLIDE</a:t>
            </a:r>
            <a:endParaRPr dirty="0"/>
          </a:p>
        </p:txBody>
      </p:sp>
      <p:sp>
        <p:nvSpPr>
          <p:cNvPr id="602" name="Google Shape;602;p17: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03" name="Google Shape;603;p17: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90</a:t>
            </a:fld>
            <a:endParaRPr sz="2100" b="1" i="0" u="none" strike="noStrike" cap="none">
              <a:solidFill>
                <a:srgbClr val="000000"/>
              </a:solidFill>
              <a:latin typeface="Calibri"/>
              <a:ea typeface="Calibri"/>
              <a:cs typeface="Calibri"/>
              <a:sym typeface="Calibri"/>
            </a:endParaRPr>
          </a:p>
        </p:txBody>
      </p:sp>
      <p:sp>
        <p:nvSpPr>
          <p:cNvPr id="604" name="Google Shape;604;p17: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05" name="Google Shape;605;p17: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9725362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7: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17:notes"/>
          <p:cNvSpPr txBox="1">
            <a:spLocks noGrp="1"/>
          </p:cNvSpPr>
          <p:nvPr>
            <p:ph type="body" idx="1"/>
          </p:nvPr>
        </p:nvSpPr>
        <p:spPr>
          <a:xfrm>
            <a:off x="499575" y="3383667"/>
            <a:ext cx="6316051" cy="5795502"/>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0 </a:t>
            </a:r>
            <a:r>
              <a:rPr lang="en-US" sz="2035" b="1" u="sng" dirty="0"/>
              <a:t>minutes for this slide	</a:t>
            </a:r>
            <a:r>
              <a:rPr lang="en-US" sz="2035" b="1" u="sng" dirty="0" smtClean="0"/>
              <a:t>					81:00</a:t>
            </a:r>
            <a:endParaRPr dirty="0"/>
          </a:p>
          <a:p>
            <a:pPr marL="0" lvl="0" indent="0" algn="l" rtl="0">
              <a:lnSpc>
                <a:spcPct val="80000"/>
              </a:lnSpc>
              <a:spcBef>
                <a:spcPts val="600"/>
              </a:spcBef>
              <a:spcAft>
                <a:spcPts val="0"/>
              </a:spcAft>
              <a:buNone/>
            </a:pPr>
            <a:r>
              <a:rPr lang="en-US" sz="1375" b="1" dirty="0" smtClean="0"/>
              <a:t>[1]  </a:t>
            </a:r>
            <a:r>
              <a:rPr lang="en-US" sz="1375" dirty="0" smtClean="0"/>
              <a:t>You can see here that this ham operator put a lot of work into making a good ground at the base of his antenna.</a:t>
            </a:r>
            <a:endParaRPr lang="en-US" sz="1400" dirty="0" smtClean="0"/>
          </a:p>
          <a:p>
            <a:pPr marL="0" lvl="0" indent="0" algn="l" rtl="0">
              <a:lnSpc>
                <a:spcPct val="80000"/>
              </a:lnSpc>
              <a:spcBef>
                <a:spcPts val="600"/>
              </a:spcBef>
              <a:spcAft>
                <a:spcPts val="0"/>
              </a:spcAft>
              <a:buNone/>
            </a:pPr>
            <a:r>
              <a:rPr lang="en-US" sz="2035" b="1" u="sng" dirty="0" smtClean="0">
                <a:solidFill>
                  <a:srgbClr val="FF0000"/>
                </a:solidFill>
              </a:rPr>
              <a:t>VISUALS </a:t>
            </a:r>
            <a:r>
              <a:rPr lang="en-US" sz="2035" b="1" u="sng" dirty="0">
                <a:solidFill>
                  <a:srgbClr val="FF0000"/>
                </a:solidFill>
              </a:rPr>
              <a:t>CONTINUE ON NEXT </a:t>
            </a:r>
            <a:r>
              <a:rPr lang="en-US" sz="2035" b="1" u="sng" dirty="0" smtClean="0">
                <a:solidFill>
                  <a:srgbClr val="FF0000"/>
                </a:solidFill>
              </a:rPr>
              <a:t>SLIDE</a:t>
            </a:r>
            <a:endParaRPr dirty="0"/>
          </a:p>
        </p:txBody>
      </p:sp>
      <p:sp>
        <p:nvSpPr>
          <p:cNvPr id="602" name="Google Shape;602;p17: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03" name="Google Shape;603;p17: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91</a:t>
            </a:fld>
            <a:endParaRPr sz="2100" b="1" i="0" u="none" strike="noStrike" cap="none">
              <a:solidFill>
                <a:srgbClr val="000000"/>
              </a:solidFill>
              <a:latin typeface="Calibri"/>
              <a:ea typeface="Calibri"/>
              <a:cs typeface="Calibri"/>
              <a:sym typeface="Calibri"/>
            </a:endParaRPr>
          </a:p>
        </p:txBody>
      </p:sp>
      <p:sp>
        <p:nvSpPr>
          <p:cNvPr id="604" name="Google Shape;604;p17: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05" name="Google Shape;605;p17: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21186770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7: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17:notes"/>
          <p:cNvSpPr txBox="1">
            <a:spLocks noGrp="1"/>
          </p:cNvSpPr>
          <p:nvPr>
            <p:ph type="body" idx="1"/>
          </p:nvPr>
        </p:nvSpPr>
        <p:spPr>
          <a:xfrm>
            <a:off x="499575" y="3383667"/>
            <a:ext cx="6316051" cy="5795502"/>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1 </a:t>
            </a:r>
            <a:r>
              <a:rPr lang="en-US" sz="2035" b="1" u="sng" dirty="0"/>
              <a:t>minutes for this slide	</a:t>
            </a:r>
            <a:r>
              <a:rPr lang="en-US" sz="2035" b="1" u="sng" dirty="0" smtClean="0"/>
              <a:t>					81:00</a:t>
            </a:r>
            <a:endParaRPr dirty="0"/>
          </a:p>
          <a:p>
            <a:pPr marL="0" lvl="0" indent="0" algn="l" rtl="0">
              <a:lnSpc>
                <a:spcPct val="80000"/>
              </a:lnSpc>
              <a:spcBef>
                <a:spcPts val="600"/>
              </a:spcBef>
              <a:spcAft>
                <a:spcPts val="0"/>
              </a:spcAft>
              <a:buNone/>
            </a:pPr>
            <a:r>
              <a:rPr lang="en-US" sz="1375" b="1" dirty="0" smtClean="0"/>
              <a:t>[1]  </a:t>
            </a:r>
            <a:r>
              <a:rPr lang="en-US" sz="1375" dirty="0" smtClean="0"/>
              <a:t>He also did a lot of engineering to properly feed the antenna lines into the house, another very important part of the ground system!</a:t>
            </a:r>
            <a:endParaRPr lang="en-US" sz="1400" dirty="0" smtClean="0"/>
          </a:p>
          <a:p>
            <a:pPr marL="0" lvl="0" indent="0" algn="l" rtl="0">
              <a:lnSpc>
                <a:spcPct val="80000"/>
              </a:lnSpc>
              <a:spcBef>
                <a:spcPts val="600"/>
              </a:spcBef>
              <a:spcAft>
                <a:spcPts val="0"/>
              </a:spcAft>
              <a:buNone/>
            </a:pPr>
            <a:r>
              <a:rPr lang="en-US" sz="2035" b="1" u="sng" dirty="0" smtClean="0">
                <a:solidFill>
                  <a:srgbClr val="FF0000"/>
                </a:solidFill>
              </a:rPr>
              <a:t>VISUALS </a:t>
            </a:r>
            <a:r>
              <a:rPr lang="en-US" sz="2035" b="1" u="sng" dirty="0">
                <a:solidFill>
                  <a:srgbClr val="FF0000"/>
                </a:solidFill>
              </a:rPr>
              <a:t>CONTINUE ON NEXT </a:t>
            </a:r>
            <a:r>
              <a:rPr lang="en-US" sz="2035" b="1" u="sng" dirty="0" smtClean="0">
                <a:solidFill>
                  <a:srgbClr val="FF0000"/>
                </a:solidFill>
              </a:rPr>
              <a:t>SLIDE</a:t>
            </a:r>
            <a:endParaRPr dirty="0"/>
          </a:p>
        </p:txBody>
      </p:sp>
      <p:sp>
        <p:nvSpPr>
          <p:cNvPr id="602" name="Google Shape;602;p17: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03" name="Google Shape;603;p17: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92</a:t>
            </a:fld>
            <a:endParaRPr sz="2100" b="1" i="0" u="none" strike="noStrike" cap="none">
              <a:solidFill>
                <a:srgbClr val="000000"/>
              </a:solidFill>
              <a:latin typeface="Calibri"/>
              <a:ea typeface="Calibri"/>
              <a:cs typeface="Calibri"/>
              <a:sym typeface="Calibri"/>
            </a:endParaRPr>
          </a:p>
        </p:txBody>
      </p:sp>
      <p:sp>
        <p:nvSpPr>
          <p:cNvPr id="604" name="Google Shape;604;p17: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05" name="Google Shape;605;p17: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21925921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7: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17:notes"/>
          <p:cNvSpPr txBox="1">
            <a:spLocks noGrp="1"/>
          </p:cNvSpPr>
          <p:nvPr>
            <p:ph type="body" idx="1"/>
          </p:nvPr>
        </p:nvSpPr>
        <p:spPr>
          <a:xfrm>
            <a:off x="499575" y="3383667"/>
            <a:ext cx="6316051" cy="5795502"/>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035" b="1" u="sng" dirty="0" smtClean="0"/>
              <a:t>0 </a:t>
            </a:r>
            <a:r>
              <a:rPr lang="en-US" sz="2035" b="1" u="sng" dirty="0"/>
              <a:t>minutes for this slide	</a:t>
            </a:r>
            <a:r>
              <a:rPr lang="en-US" sz="2035" b="1" u="sng" dirty="0" smtClean="0"/>
              <a:t>					82:00</a:t>
            </a:r>
            <a:endParaRPr dirty="0"/>
          </a:p>
          <a:p>
            <a:pPr marL="0" lvl="0" indent="0" algn="l" rtl="0">
              <a:lnSpc>
                <a:spcPct val="80000"/>
              </a:lnSpc>
              <a:spcBef>
                <a:spcPts val="600"/>
              </a:spcBef>
              <a:spcAft>
                <a:spcPts val="0"/>
              </a:spcAft>
              <a:buNone/>
            </a:pPr>
            <a:r>
              <a:rPr lang="en-US" sz="1375" b="1" dirty="0" smtClean="0"/>
              <a:t>[1]  </a:t>
            </a:r>
            <a:r>
              <a:rPr lang="en-US" sz="1375" dirty="0" smtClean="0"/>
              <a:t>Even more, he set up his radio shack bench with grounding measures.</a:t>
            </a:r>
            <a:endParaRPr lang="en-US" sz="1400" dirty="0" smtClean="0"/>
          </a:p>
          <a:p>
            <a:pPr marL="0" lvl="0" indent="0" algn="l" rtl="0">
              <a:lnSpc>
                <a:spcPct val="80000"/>
              </a:lnSpc>
              <a:spcBef>
                <a:spcPts val="600"/>
              </a:spcBef>
              <a:spcAft>
                <a:spcPts val="0"/>
              </a:spcAft>
              <a:buNone/>
            </a:pPr>
            <a:endParaRPr dirty="0"/>
          </a:p>
          <a:p>
            <a:pPr marL="0" lvl="0" indent="0" algn="l" rtl="0">
              <a:lnSpc>
                <a:spcPct val="80000"/>
              </a:lnSpc>
              <a:spcBef>
                <a:spcPts val="600"/>
              </a:spcBef>
              <a:spcAft>
                <a:spcPts val="0"/>
              </a:spcAft>
              <a:buNone/>
            </a:pPr>
            <a:r>
              <a:rPr lang="en-US" sz="2035" b="1" u="sng" dirty="0">
                <a:solidFill>
                  <a:srgbClr val="FF0000"/>
                </a:solidFill>
              </a:rPr>
              <a:t>VISUALS CONTINUE ON NEXT </a:t>
            </a:r>
            <a:r>
              <a:rPr lang="en-US" sz="2035" b="1" u="sng" dirty="0" smtClean="0">
                <a:solidFill>
                  <a:srgbClr val="FF0000"/>
                </a:solidFill>
              </a:rPr>
              <a:t>SLIDE</a:t>
            </a:r>
            <a:endParaRPr dirty="0"/>
          </a:p>
        </p:txBody>
      </p:sp>
      <p:sp>
        <p:nvSpPr>
          <p:cNvPr id="602" name="Google Shape;602;p17: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03" name="Google Shape;603;p17: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93</a:t>
            </a:fld>
            <a:endParaRPr sz="2100" b="1" i="0" u="none" strike="noStrike" cap="none">
              <a:solidFill>
                <a:srgbClr val="000000"/>
              </a:solidFill>
              <a:latin typeface="Calibri"/>
              <a:ea typeface="Calibri"/>
              <a:cs typeface="Calibri"/>
              <a:sym typeface="Calibri"/>
            </a:endParaRPr>
          </a:p>
        </p:txBody>
      </p:sp>
      <p:sp>
        <p:nvSpPr>
          <p:cNvPr id="604" name="Google Shape;604;p17: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05" name="Google Shape;605;p17: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5475442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18: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18: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255" b="1" u="sng" dirty="0" smtClean="0"/>
              <a:t>0 </a:t>
            </a:r>
            <a:r>
              <a:rPr lang="en-US" sz="2255" b="1" u="sng" dirty="0"/>
              <a:t>minutes for this slide	</a:t>
            </a:r>
            <a:r>
              <a:rPr lang="en-US" sz="2255" b="1" u="sng" dirty="0" smtClean="0"/>
              <a:t>					82:00</a:t>
            </a:r>
            <a:endParaRPr dirty="0"/>
          </a:p>
          <a:p>
            <a:pPr marL="0" lvl="0" indent="0" algn="l" rtl="0">
              <a:lnSpc>
                <a:spcPct val="80000"/>
              </a:lnSpc>
              <a:spcBef>
                <a:spcPts val="600"/>
              </a:spcBef>
              <a:spcAft>
                <a:spcPts val="0"/>
              </a:spcAft>
              <a:buNone/>
            </a:pPr>
            <a:r>
              <a:rPr lang="en-US" sz="1375" b="1" dirty="0" smtClean="0"/>
              <a:t>[1]  </a:t>
            </a:r>
            <a:r>
              <a:rPr lang="en-US" sz="1375" dirty="0"/>
              <a:t>Let’s watch what happens (at least theoretically) when lightning strikes our ham radio system.</a:t>
            </a:r>
            <a:endParaRPr dirty="0"/>
          </a:p>
          <a:p>
            <a:pPr marL="0" lvl="0" indent="0" algn="l" rtl="0">
              <a:lnSpc>
                <a:spcPct val="80000"/>
              </a:lnSpc>
              <a:spcBef>
                <a:spcPts val="600"/>
              </a:spcBef>
              <a:spcAft>
                <a:spcPts val="0"/>
              </a:spcAft>
              <a:buNone/>
            </a:pPr>
            <a:r>
              <a:rPr lang="en-US" sz="1375" dirty="0"/>
              <a:t/>
            </a:r>
            <a:br>
              <a:rPr lang="en-US" sz="1375" dirty="0"/>
            </a:br>
            <a:r>
              <a:rPr lang="en-US" sz="2255" dirty="0"/>
              <a:t> </a:t>
            </a:r>
            <a:endParaRPr dirty="0"/>
          </a:p>
          <a:p>
            <a:pPr marL="0" lvl="0" indent="0" algn="l" rtl="0">
              <a:lnSpc>
                <a:spcPct val="80000"/>
              </a:lnSpc>
              <a:spcBef>
                <a:spcPts val="600"/>
              </a:spcBef>
              <a:spcAft>
                <a:spcPts val="0"/>
              </a:spcAft>
              <a:buNone/>
            </a:pPr>
            <a:r>
              <a:rPr lang="en-US" sz="2255" b="1" u="sng" dirty="0">
                <a:solidFill>
                  <a:srgbClr val="000000"/>
                </a:solidFill>
              </a:rPr>
              <a:t>SLIDE END	</a:t>
            </a:r>
            <a:endParaRPr dirty="0"/>
          </a:p>
        </p:txBody>
      </p:sp>
      <p:sp>
        <p:nvSpPr>
          <p:cNvPr id="630" name="Google Shape;630;p18: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31" name="Google Shape;631;p18: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94</a:t>
            </a:fld>
            <a:endParaRPr sz="2100" b="1" i="0" u="none" strike="noStrike" cap="none">
              <a:solidFill>
                <a:srgbClr val="000000"/>
              </a:solidFill>
              <a:latin typeface="Calibri"/>
              <a:ea typeface="Calibri"/>
              <a:cs typeface="Calibri"/>
              <a:sym typeface="Calibri"/>
            </a:endParaRPr>
          </a:p>
        </p:txBody>
      </p:sp>
      <p:sp>
        <p:nvSpPr>
          <p:cNvPr id="632" name="Google Shape;632;p18: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33" name="Google Shape;633;p18: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40417101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18: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18: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255" b="1" u="sng" dirty="0" smtClean="0"/>
              <a:t>1 minute </a:t>
            </a:r>
            <a:r>
              <a:rPr lang="en-US" sz="2255" b="1" u="sng" dirty="0"/>
              <a:t>for this slide	</a:t>
            </a:r>
            <a:r>
              <a:rPr lang="en-US" sz="2255" b="1" u="sng" dirty="0" smtClean="0"/>
              <a:t>						82:00</a:t>
            </a:r>
            <a:endParaRPr dirty="0"/>
          </a:p>
          <a:p>
            <a:pPr marL="0" lvl="0" indent="0" algn="l" rtl="0">
              <a:lnSpc>
                <a:spcPct val="80000"/>
              </a:lnSpc>
              <a:spcBef>
                <a:spcPts val="600"/>
              </a:spcBef>
              <a:spcAft>
                <a:spcPts val="0"/>
              </a:spcAft>
              <a:buNone/>
            </a:pPr>
            <a:r>
              <a:rPr lang="en-US" sz="1375" b="1" dirty="0" smtClean="0"/>
              <a:t>[1]  </a:t>
            </a:r>
            <a:r>
              <a:rPr lang="en-US" sz="1375" dirty="0" smtClean="0"/>
              <a:t>One of the common ways this can happen is when lightning strikes the electrical power lines.  Energy from the strike can travel down the line, looking for a ground.  It can instantly travel to the nearest ground which in this case could be the grounded entry point into our house.</a:t>
            </a:r>
            <a:endParaRPr lang="en-US" sz="1400" dirty="0" smtClean="0"/>
          </a:p>
          <a:p>
            <a:pPr marL="0" lvl="0" indent="0" algn="l" rtl="0">
              <a:lnSpc>
                <a:spcPct val="80000"/>
              </a:lnSpc>
              <a:spcBef>
                <a:spcPts val="600"/>
              </a:spcBef>
              <a:spcAft>
                <a:spcPts val="0"/>
              </a:spcAft>
              <a:buNone/>
            </a:pPr>
            <a:r>
              <a:rPr lang="en-US" sz="1375" dirty="0" smtClean="0"/>
              <a:t>Another high risk entry point is through our antenna.</a:t>
            </a:r>
            <a:endParaRPr lang="en-US" sz="1400" dirty="0" smtClean="0"/>
          </a:p>
          <a:p>
            <a:pPr marL="0" lvl="0" indent="0" algn="l" rtl="0">
              <a:lnSpc>
                <a:spcPct val="80000"/>
              </a:lnSpc>
              <a:spcBef>
                <a:spcPts val="600"/>
              </a:spcBef>
              <a:spcAft>
                <a:spcPts val="0"/>
              </a:spcAft>
              <a:buNone/>
            </a:pPr>
            <a:r>
              <a:rPr lang="en-US" sz="1375" dirty="0" smtClean="0"/>
              <a:t>The best case scenario is for the energy to travel down the metal tower and into the ground system around the antenna base.  Some energy may try to go down the antenna feed line, but if our lightning arrester does the job, it will bypass to ground.  (As we said before, there is no guarantee of this!)  </a:t>
            </a:r>
            <a:endParaRPr lang="en-US" sz="1400" dirty="0" smtClean="0"/>
          </a:p>
          <a:p>
            <a:pPr marL="0" lvl="0" indent="0" algn="l" rtl="0">
              <a:lnSpc>
                <a:spcPct val="80000"/>
              </a:lnSpc>
              <a:spcBef>
                <a:spcPts val="600"/>
              </a:spcBef>
              <a:spcAft>
                <a:spcPts val="0"/>
              </a:spcAft>
              <a:buNone/>
            </a:pPr>
            <a:endParaRPr dirty="0"/>
          </a:p>
          <a:p>
            <a:pPr marL="0" lvl="0" indent="0" algn="l" rtl="0">
              <a:lnSpc>
                <a:spcPct val="80000"/>
              </a:lnSpc>
              <a:spcBef>
                <a:spcPts val="600"/>
              </a:spcBef>
              <a:spcAft>
                <a:spcPts val="0"/>
              </a:spcAft>
              <a:buNone/>
            </a:pPr>
            <a:r>
              <a:rPr lang="en-US" sz="2255" b="1" u="sng" dirty="0">
                <a:solidFill>
                  <a:srgbClr val="000000"/>
                </a:solidFill>
              </a:rPr>
              <a:t>SLIDE END	</a:t>
            </a:r>
            <a:endParaRPr dirty="0"/>
          </a:p>
        </p:txBody>
      </p:sp>
      <p:sp>
        <p:nvSpPr>
          <p:cNvPr id="630" name="Google Shape;630;p18: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31" name="Google Shape;631;p18: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95</a:t>
            </a:fld>
            <a:endParaRPr sz="2100" b="1" i="0" u="none" strike="noStrike" cap="none">
              <a:solidFill>
                <a:srgbClr val="000000"/>
              </a:solidFill>
              <a:latin typeface="Calibri"/>
              <a:ea typeface="Calibri"/>
              <a:cs typeface="Calibri"/>
              <a:sym typeface="Calibri"/>
            </a:endParaRPr>
          </a:p>
        </p:txBody>
      </p:sp>
      <p:sp>
        <p:nvSpPr>
          <p:cNvPr id="632" name="Google Shape;632;p18: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33" name="Google Shape;633;p18: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38867593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18: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18: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255" b="1" u="sng" dirty="0" smtClean="0"/>
              <a:t>1 minute </a:t>
            </a:r>
            <a:r>
              <a:rPr lang="en-US" sz="2255" b="1" u="sng" dirty="0"/>
              <a:t>for this slide	</a:t>
            </a:r>
            <a:r>
              <a:rPr lang="en-US" sz="2255" b="1" u="sng" dirty="0" smtClean="0"/>
              <a:t>						83:00</a:t>
            </a:r>
            <a:endParaRPr dirty="0"/>
          </a:p>
          <a:p>
            <a:pPr marL="0" lvl="0" indent="0" algn="l" rtl="0">
              <a:lnSpc>
                <a:spcPct val="80000"/>
              </a:lnSpc>
              <a:spcBef>
                <a:spcPts val="600"/>
              </a:spcBef>
              <a:spcAft>
                <a:spcPts val="0"/>
              </a:spcAft>
              <a:buNone/>
            </a:pPr>
            <a:r>
              <a:rPr lang="en-US" sz="1375" b="1" dirty="0" smtClean="0"/>
              <a:t>[1]  </a:t>
            </a:r>
            <a:r>
              <a:rPr lang="en-US" sz="1375" dirty="0" smtClean="0"/>
              <a:t>Now let’s look at what happens if there isn’t a good system ground.  If we didn’t have adequate grounding around the antenna base and either didn’t have a good lightning arrester (or the one we had didn’t work), the energy would travel to the nearest ground which likely would be down to (and through) the radio and into the radio station’s ground rod or the building’s ground system.  Your radio FRIES in this case, and if you’re near it and touching it, YOU might fry too!</a:t>
            </a:r>
            <a:endParaRPr lang="en-US" sz="1400" dirty="0" smtClean="0"/>
          </a:p>
          <a:p>
            <a:pPr marL="0" lvl="0" indent="0" algn="l" rtl="0">
              <a:lnSpc>
                <a:spcPct val="80000"/>
              </a:lnSpc>
              <a:spcBef>
                <a:spcPts val="600"/>
              </a:spcBef>
              <a:spcAft>
                <a:spcPts val="0"/>
              </a:spcAft>
              <a:buNone/>
            </a:pPr>
            <a:r>
              <a:rPr lang="en-US" sz="1375" dirty="0"/>
              <a:t/>
            </a:r>
            <a:br>
              <a:rPr lang="en-US" sz="1375" dirty="0"/>
            </a:br>
            <a:r>
              <a:rPr lang="en-US" sz="2255" dirty="0"/>
              <a:t> </a:t>
            </a:r>
            <a:endParaRPr dirty="0"/>
          </a:p>
          <a:p>
            <a:pPr marL="0" lvl="0" indent="0" algn="l" rtl="0">
              <a:lnSpc>
                <a:spcPct val="80000"/>
              </a:lnSpc>
              <a:spcBef>
                <a:spcPts val="600"/>
              </a:spcBef>
              <a:spcAft>
                <a:spcPts val="0"/>
              </a:spcAft>
              <a:buNone/>
            </a:pPr>
            <a:r>
              <a:rPr lang="en-US" sz="2255" b="1" u="sng" dirty="0">
                <a:solidFill>
                  <a:srgbClr val="000000"/>
                </a:solidFill>
              </a:rPr>
              <a:t>SLIDE END	</a:t>
            </a:r>
            <a:endParaRPr dirty="0"/>
          </a:p>
        </p:txBody>
      </p:sp>
      <p:sp>
        <p:nvSpPr>
          <p:cNvPr id="630" name="Google Shape;630;p18: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31" name="Google Shape;631;p18: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96</a:t>
            </a:fld>
            <a:endParaRPr sz="2100" b="1" i="0" u="none" strike="noStrike" cap="none">
              <a:solidFill>
                <a:srgbClr val="000000"/>
              </a:solidFill>
              <a:latin typeface="Calibri"/>
              <a:ea typeface="Calibri"/>
              <a:cs typeface="Calibri"/>
              <a:sym typeface="Calibri"/>
            </a:endParaRPr>
          </a:p>
        </p:txBody>
      </p:sp>
      <p:sp>
        <p:nvSpPr>
          <p:cNvPr id="632" name="Google Shape;632;p18: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33" name="Google Shape;633;p18: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3623937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18: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18: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255" b="1" u="sng" dirty="0" smtClean="0"/>
              <a:t>0 </a:t>
            </a:r>
            <a:r>
              <a:rPr lang="en-US" sz="2255" b="1" u="sng" dirty="0"/>
              <a:t>minutes for this slide	</a:t>
            </a:r>
            <a:r>
              <a:rPr lang="en-US" sz="2255" b="1" u="sng" dirty="0" smtClean="0"/>
              <a:t>					84:00</a:t>
            </a:r>
            <a:endParaRPr dirty="0"/>
          </a:p>
          <a:p>
            <a:pPr marL="0" lvl="0" indent="0" algn="l" rtl="0">
              <a:lnSpc>
                <a:spcPct val="80000"/>
              </a:lnSpc>
              <a:spcBef>
                <a:spcPts val="600"/>
              </a:spcBef>
              <a:spcAft>
                <a:spcPts val="0"/>
              </a:spcAft>
              <a:buNone/>
            </a:pPr>
            <a:r>
              <a:rPr lang="en-US" sz="1375" b="1" dirty="0" smtClean="0"/>
              <a:t>[1]  </a:t>
            </a:r>
            <a:r>
              <a:rPr lang="en-US" sz="1375" dirty="0" smtClean="0"/>
              <a:t>Since there is no good ground at the base of the antenna, the lightning finds the closes path to ground through the radio.</a:t>
            </a:r>
            <a:endParaRPr lang="en-US" sz="1400" dirty="0" smtClean="0"/>
          </a:p>
          <a:p>
            <a:pPr marL="0" lvl="0" indent="0" algn="l" rtl="0">
              <a:lnSpc>
                <a:spcPct val="80000"/>
              </a:lnSpc>
              <a:spcBef>
                <a:spcPts val="600"/>
              </a:spcBef>
              <a:spcAft>
                <a:spcPts val="0"/>
              </a:spcAft>
              <a:buNone/>
            </a:pPr>
            <a:r>
              <a:rPr lang="en-US" sz="2255" dirty="0"/>
              <a:t> </a:t>
            </a:r>
            <a:endParaRPr dirty="0"/>
          </a:p>
          <a:p>
            <a:pPr marL="0" lvl="0" indent="0" algn="l" rtl="0">
              <a:lnSpc>
                <a:spcPct val="80000"/>
              </a:lnSpc>
              <a:spcBef>
                <a:spcPts val="600"/>
              </a:spcBef>
              <a:spcAft>
                <a:spcPts val="0"/>
              </a:spcAft>
              <a:buNone/>
            </a:pPr>
            <a:r>
              <a:rPr lang="en-US" sz="2255" b="1" u="sng" dirty="0">
                <a:solidFill>
                  <a:srgbClr val="000000"/>
                </a:solidFill>
              </a:rPr>
              <a:t>SLIDE END	</a:t>
            </a:r>
            <a:endParaRPr dirty="0"/>
          </a:p>
        </p:txBody>
      </p:sp>
      <p:sp>
        <p:nvSpPr>
          <p:cNvPr id="630" name="Google Shape;630;p18: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31" name="Google Shape;631;p18: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97</a:t>
            </a:fld>
            <a:endParaRPr sz="2100" b="1" i="0" u="none" strike="noStrike" cap="none">
              <a:solidFill>
                <a:srgbClr val="000000"/>
              </a:solidFill>
              <a:latin typeface="Calibri"/>
              <a:ea typeface="Calibri"/>
              <a:cs typeface="Calibri"/>
              <a:sym typeface="Calibri"/>
            </a:endParaRPr>
          </a:p>
        </p:txBody>
      </p:sp>
      <p:sp>
        <p:nvSpPr>
          <p:cNvPr id="632" name="Google Shape;632;p18: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33" name="Google Shape;633;p18: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3720650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9: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19: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682" b="1" u="sng" dirty="0" smtClean="0"/>
              <a:t>0 </a:t>
            </a:r>
            <a:r>
              <a:rPr lang="en-US" sz="2682" b="1" u="sng" dirty="0"/>
              <a:t>minutes for this slide	</a:t>
            </a:r>
            <a:r>
              <a:rPr lang="en-US" sz="2682" b="1" u="sng" dirty="0" smtClean="0"/>
              <a:t>					84:00</a:t>
            </a:r>
            <a:endParaRPr dirty="0"/>
          </a:p>
          <a:p>
            <a:pPr marL="0" lvl="0" indent="0" algn="l" rtl="0">
              <a:lnSpc>
                <a:spcPct val="80000"/>
              </a:lnSpc>
              <a:spcBef>
                <a:spcPts val="600"/>
              </a:spcBef>
              <a:spcAft>
                <a:spcPts val="0"/>
              </a:spcAft>
              <a:buNone/>
            </a:pPr>
            <a:r>
              <a:rPr lang="en-US" sz="1757" b="1" dirty="0" smtClean="0"/>
              <a:t>[1]  </a:t>
            </a:r>
            <a:r>
              <a:rPr lang="en-US" sz="1757" dirty="0"/>
              <a:t>If anyone thinks that power from a direct current (DC) power supply is safe, just look at what happens when you short out a car battery!  </a:t>
            </a:r>
            <a:endParaRPr dirty="0"/>
          </a:p>
          <a:p>
            <a:pPr marL="0" lvl="0" indent="0" algn="l" rtl="0">
              <a:lnSpc>
                <a:spcPct val="80000"/>
              </a:lnSpc>
              <a:spcBef>
                <a:spcPts val="600"/>
              </a:spcBef>
              <a:spcAft>
                <a:spcPts val="0"/>
              </a:spcAft>
              <a:buNone/>
            </a:pPr>
            <a:r>
              <a:rPr lang="en-US" sz="2682" b="1" u="sng" dirty="0" smtClean="0">
                <a:solidFill>
                  <a:srgbClr val="000000"/>
                </a:solidFill>
              </a:rPr>
              <a:t>SLIDE </a:t>
            </a:r>
            <a:r>
              <a:rPr lang="en-US" sz="2682" b="1" u="sng" dirty="0">
                <a:solidFill>
                  <a:srgbClr val="000000"/>
                </a:solidFill>
              </a:rPr>
              <a:t>END	</a:t>
            </a:r>
            <a:endParaRPr dirty="0"/>
          </a:p>
        </p:txBody>
      </p:sp>
      <p:sp>
        <p:nvSpPr>
          <p:cNvPr id="694" name="Google Shape;694;p19: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95" name="Google Shape;695;p19: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98</a:t>
            </a:fld>
            <a:endParaRPr sz="2100" b="1" i="0" u="none" strike="noStrike" cap="none">
              <a:solidFill>
                <a:srgbClr val="000000"/>
              </a:solidFill>
              <a:latin typeface="Calibri"/>
              <a:ea typeface="Calibri"/>
              <a:cs typeface="Calibri"/>
              <a:sym typeface="Calibri"/>
            </a:endParaRPr>
          </a:p>
        </p:txBody>
      </p:sp>
      <p:sp>
        <p:nvSpPr>
          <p:cNvPr id="696" name="Google Shape;696;p19: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97" name="Google Shape;697;p19: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19021128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9:notes"/>
          <p:cNvSpPr>
            <a:spLocks noGrp="1" noRot="1" noChangeAspect="1"/>
          </p:cNvSpPr>
          <p:nvPr>
            <p:ph type="sldImg" idx="2"/>
          </p:nvPr>
        </p:nvSpPr>
        <p:spPr>
          <a:xfrm>
            <a:off x="1246188" y="579438"/>
            <a:ext cx="4818062" cy="2709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19:notes"/>
          <p:cNvSpPr txBox="1">
            <a:spLocks noGrp="1"/>
          </p:cNvSpPr>
          <p:nvPr>
            <p:ph type="body" idx="1"/>
          </p:nvPr>
        </p:nvSpPr>
        <p:spPr>
          <a:xfrm>
            <a:off x="499575" y="3524343"/>
            <a:ext cx="6316051" cy="5456290"/>
          </a:xfrm>
          <a:prstGeom prst="rect">
            <a:avLst/>
          </a:prstGeom>
          <a:noFill/>
          <a:ln>
            <a:noFill/>
          </a:ln>
        </p:spPr>
        <p:txBody>
          <a:bodyPr spcFirstLastPara="1" wrap="square" lIns="96650" tIns="48325" rIns="96650" bIns="48325" anchor="t" anchorCtr="0">
            <a:normAutofit/>
          </a:bodyPr>
          <a:lstStyle/>
          <a:p>
            <a:pPr marL="0" lvl="0" indent="0" algn="l" rtl="0">
              <a:lnSpc>
                <a:spcPct val="80000"/>
              </a:lnSpc>
              <a:spcBef>
                <a:spcPts val="0"/>
              </a:spcBef>
              <a:spcAft>
                <a:spcPts val="0"/>
              </a:spcAft>
              <a:buNone/>
            </a:pPr>
            <a:r>
              <a:rPr lang="en-US" sz="2682" b="1" u="sng" dirty="0" smtClean="0"/>
              <a:t>1 minute </a:t>
            </a:r>
            <a:r>
              <a:rPr lang="en-US" sz="2682" b="1" u="sng" dirty="0"/>
              <a:t>for this slide	</a:t>
            </a:r>
            <a:r>
              <a:rPr lang="en-US" sz="2682" b="1" u="sng" dirty="0" smtClean="0"/>
              <a:t>						84:00</a:t>
            </a:r>
            <a:endParaRPr dirty="0"/>
          </a:p>
          <a:p>
            <a:pPr marL="0" lvl="0" indent="0" algn="l" rtl="0">
              <a:lnSpc>
                <a:spcPct val="80000"/>
              </a:lnSpc>
              <a:spcBef>
                <a:spcPts val="600"/>
              </a:spcBef>
              <a:spcAft>
                <a:spcPts val="0"/>
              </a:spcAft>
              <a:buNone/>
            </a:pPr>
            <a:r>
              <a:rPr lang="en-US" sz="1757" b="1" dirty="0" smtClean="0"/>
              <a:t>[1]  </a:t>
            </a:r>
            <a:r>
              <a:rPr lang="en-US" sz="1757" dirty="0"/>
              <a:t>If anyone thinks that power from a direct current (DC) power supply is safe, just look at what happens when you short out a car battery!  </a:t>
            </a:r>
            <a:endParaRPr dirty="0"/>
          </a:p>
          <a:p>
            <a:pPr marL="0" lvl="0" indent="0" algn="l" rtl="0">
              <a:lnSpc>
                <a:spcPct val="80000"/>
              </a:lnSpc>
              <a:spcBef>
                <a:spcPts val="600"/>
              </a:spcBef>
              <a:spcAft>
                <a:spcPts val="0"/>
              </a:spcAft>
              <a:buNone/>
            </a:pPr>
            <a:r>
              <a:rPr lang="en-US" sz="1757" dirty="0" smtClean="0"/>
              <a:t>Remember </a:t>
            </a:r>
            <a:r>
              <a:rPr lang="en-US" sz="1757" dirty="0"/>
              <a:t>our chart earlier that showed how little alternating current (AC) was required to kill you.  12 volts direct current is much less voltage, and that is one factor, but look at this chart that shows the cranking amps in an automobile battery!  In come cases, over a thousand amps! </a:t>
            </a:r>
            <a:endParaRPr dirty="0"/>
          </a:p>
          <a:p>
            <a:pPr marL="0" lvl="0" indent="0" algn="l" rtl="0">
              <a:lnSpc>
                <a:spcPct val="80000"/>
              </a:lnSpc>
              <a:spcBef>
                <a:spcPts val="600"/>
              </a:spcBef>
              <a:spcAft>
                <a:spcPts val="0"/>
              </a:spcAft>
              <a:buNone/>
            </a:pPr>
            <a:endParaRPr dirty="0"/>
          </a:p>
          <a:p>
            <a:pPr marL="0" lvl="0" indent="0" algn="l" rtl="0">
              <a:lnSpc>
                <a:spcPct val="80000"/>
              </a:lnSpc>
              <a:spcBef>
                <a:spcPts val="600"/>
              </a:spcBef>
              <a:spcAft>
                <a:spcPts val="0"/>
              </a:spcAft>
              <a:buNone/>
            </a:pPr>
            <a:r>
              <a:rPr lang="en-US" sz="2682" b="1" u="sng" dirty="0">
                <a:solidFill>
                  <a:srgbClr val="000000"/>
                </a:solidFill>
              </a:rPr>
              <a:t>SLIDE END	</a:t>
            </a:r>
            <a:endParaRPr dirty="0"/>
          </a:p>
        </p:txBody>
      </p:sp>
      <p:sp>
        <p:nvSpPr>
          <p:cNvPr id="694" name="Google Shape;694;p19:notes"/>
          <p:cNvSpPr txBox="1">
            <a:spLocks noGrp="1"/>
          </p:cNvSpPr>
          <p:nvPr>
            <p:ph type="ftr" idx="11"/>
          </p:nvPr>
        </p:nvSpPr>
        <p:spPr>
          <a:xfrm>
            <a:off x="0" y="9049223"/>
            <a:ext cx="3169920" cy="480060"/>
          </a:xfrm>
          <a:prstGeom prst="rect">
            <a:avLst/>
          </a:prstGeom>
          <a:noFill/>
          <a:ln>
            <a:noFill/>
          </a:ln>
        </p:spPr>
        <p:txBody>
          <a:bodyPr spcFirstLastPara="1" wrap="square" lIns="96650" tIns="48325" rIns="96650" bIns="48325" anchor="b"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WA7URV</a:t>
            </a:r>
            <a:endParaRPr sz="1000" b="0" i="0" u="none" strike="noStrike" cap="none">
              <a:solidFill>
                <a:srgbClr val="000000"/>
              </a:solidFill>
              <a:latin typeface="Calibri"/>
              <a:ea typeface="Calibri"/>
              <a:cs typeface="Calibri"/>
              <a:sym typeface="Calibri"/>
            </a:endParaRPr>
          </a:p>
        </p:txBody>
      </p:sp>
      <p:sp>
        <p:nvSpPr>
          <p:cNvPr id="695" name="Google Shape;695;p19:notes"/>
          <p:cNvSpPr txBox="1">
            <a:spLocks noGrp="1"/>
          </p:cNvSpPr>
          <p:nvPr>
            <p:ph type="sldNum" idx="12"/>
          </p:nvPr>
        </p:nvSpPr>
        <p:spPr>
          <a:xfrm>
            <a:off x="6079095" y="9119474"/>
            <a:ext cx="928691"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2100"/>
              <a:buFont typeface="Calibri"/>
              <a:buNone/>
            </a:pPr>
            <a:fld id="{00000000-1234-1234-1234-123412341234}" type="slidenum">
              <a:rPr lang="en-US" sz="2100" b="1" i="0" u="none" strike="noStrike" cap="none">
                <a:solidFill>
                  <a:srgbClr val="000000"/>
                </a:solidFill>
                <a:latin typeface="Calibri"/>
                <a:ea typeface="Calibri"/>
                <a:cs typeface="Calibri"/>
                <a:sym typeface="Calibri"/>
              </a:rPr>
              <a:t>99</a:t>
            </a:fld>
            <a:endParaRPr sz="2100" b="1" i="0" u="none" strike="noStrike" cap="none">
              <a:solidFill>
                <a:srgbClr val="000000"/>
              </a:solidFill>
              <a:latin typeface="Calibri"/>
              <a:ea typeface="Calibri"/>
              <a:cs typeface="Calibri"/>
              <a:sym typeface="Calibri"/>
            </a:endParaRPr>
          </a:p>
        </p:txBody>
      </p:sp>
      <p:sp>
        <p:nvSpPr>
          <p:cNvPr id="696" name="Google Shape;696;p19:notes"/>
          <p:cNvSpPr txBox="1">
            <a:spLocks noGrp="1"/>
          </p:cNvSpPr>
          <p:nvPr>
            <p:ph type="dt" idx="10"/>
          </p:nvPr>
        </p:nvSpPr>
        <p:spPr>
          <a:xfrm>
            <a:off x="4143588" y="1"/>
            <a:ext cx="3169920" cy="480060"/>
          </a:xfrm>
          <a:prstGeom prst="rect">
            <a:avLst/>
          </a:prstGeom>
          <a:noFill/>
          <a:ln>
            <a:noFill/>
          </a:ln>
        </p:spPr>
        <p:txBody>
          <a:bodyPr spcFirstLastPara="1" wrap="square" lIns="96650" tIns="48325" rIns="96650" bIns="48325"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7/29/2021</a:t>
            </a:r>
            <a:endParaRPr sz="1200" b="1" i="0" u="none" strike="noStrike" cap="none">
              <a:solidFill>
                <a:srgbClr val="000000"/>
              </a:solidFill>
              <a:latin typeface="Calibri"/>
              <a:ea typeface="Calibri"/>
              <a:cs typeface="Calibri"/>
              <a:sym typeface="Calibri"/>
            </a:endParaRPr>
          </a:p>
        </p:txBody>
      </p:sp>
      <p:sp>
        <p:nvSpPr>
          <p:cNvPr id="697" name="Google Shape;697;p19:notes"/>
          <p:cNvSpPr txBox="1">
            <a:spLocks noGrp="1"/>
          </p:cNvSpPr>
          <p:nvPr>
            <p:ph type="hdr" idx="3"/>
          </p:nvPr>
        </p:nvSpPr>
        <p:spPr>
          <a:xfrm>
            <a:off x="0" y="1"/>
            <a:ext cx="3657600" cy="480060"/>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Radio Merit Badge Requirement 6</a:t>
            </a:r>
            <a:endParaRPr/>
          </a:p>
        </p:txBody>
      </p:sp>
    </p:spTree>
    <p:extLst>
      <p:ext uri="{BB962C8B-B14F-4D97-AF65-F5344CB8AC3E}">
        <p14:creationId xmlns:p14="http://schemas.microsoft.com/office/powerpoint/2010/main" val="975997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Delivery Slide w/ NO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0940" y="127327"/>
            <a:ext cx="4975860" cy="215444"/>
          </a:xfrm>
          <a:noFill/>
          <a:ln w="9525">
            <a:noFill/>
            <a:miter lim="800000"/>
            <a:headEnd/>
            <a:tailEnd/>
          </a:ln>
        </p:spPr>
        <p:txBody>
          <a:bodyPr vert="horz" wrap="square" lIns="0" tIns="0" rIns="0" bIns="0" numCol="1" anchor="ctr" anchorCtr="0" compatLnSpc="1">
            <a:prstTxWarp prst="textNoShape">
              <a:avLst/>
            </a:prstTxWarp>
            <a:spAutoFit/>
          </a:bodyPr>
          <a:lstStyle>
            <a:lvl1pPr algn="r">
              <a:defRPr lang="en-US" sz="1400">
                <a:latin typeface="Calibri" panose="020F0502020204030204" pitchFamily="34" charset="0"/>
              </a:defRPr>
            </a:lvl1pPr>
          </a:lstStyle>
          <a:p>
            <a:pPr lvl="0" algn="r"/>
            <a:r>
              <a:rPr lang="en-US"/>
              <a:t>Req </a:t>
            </a:r>
            <a:r>
              <a:rPr lang="en-US" dirty="0"/>
              <a:t>__</a:t>
            </a:r>
          </a:p>
        </p:txBody>
      </p:sp>
      <p:sp>
        <p:nvSpPr>
          <p:cNvPr id="5" name="Rectangle 6"/>
          <p:cNvSpPr>
            <a:spLocks noGrp="1" noChangeArrowheads="1"/>
          </p:cNvSpPr>
          <p:nvPr>
            <p:ph type="sldNum" sz="quarter" idx="12"/>
          </p:nvPr>
        </p:nvSpPr>
        <p:spPr>
          <a:xfrm>
            <a:off x="6743700" y="4638843"/>
            <a:ext cx="1905000" cy="342575"/>
          </a:xfrm>
          <a:ln/>
        </p:spPr>
        <p:txBody>
          <a:bodyPr/>
          <a:lstStyle>
            <a:lvl1pPr>
              <a:defRPr/>
            </a:lvl1pPr>
          </a:lstStyle>
          <a:p>
            <a:pPr>
              <a:defRPr/>
            </a:pPr>
            <a:r>
              <a:rPr lang="en-US" dirty="0">
                <a:solidFill>
                  <a:schemeClr val="bg1"/>
                </a:solidFill>
              </a:rPr>
              <a:t>SLIDE </a:t>
            </a:r>
            <a:fld id="{7DE08B2E-D59F-498D-8D62-ABBAFDFFC21C}" type="slidenum">
              <a:rPr lang="en-US" smtClean="0">
                <a:solidFill>
                  <a:schemeClr val="bg1"/>
                </a:solidFill>
              </a:rPr>
              <a:pPr>
                <a:defRPr/>
              </a:pPr>
              <a:t>‹#›</a:t>
            </a:fld>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5143500"/>
          </a:xfrm>
          <a:prstGeom prst="rect">
            <a:avLst/>
          </a:prstGeom>
          <a:gradFill flip="none" rotWithShape="1">
            <a:gsLst>
              <a:gs pos="50500">
                <a:srgbClr val="000048"/>
              </a:gs>
              <a:gs pos="1000">
                <a:srgbClr val="0000FF">
                  <a:shade val="30000"/>
                  <a:satMod val="115000"/>
                  <a:lumMod val="90000"/>
                </a:srgbClr>
              </a:gs>
              <a:gs pos="100000">
                <a:srgbClr val="0000CC">
                  <a:lumMod val="0"/>
                </a:srgbClr>
              </a:gs>
              <a:gs pos="0">
                <a:srgbClr val="0000FF">
                  <a:shade val="100000"/>
                  <a:satMod val="115000"/>
                  <a:lumMod val="33000"/>
                  <a:lumOff val="67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pitchFamily="18" charset="0"/>
            </a:endParaRPr>
          </a:p>
        </p:txBody>
      </p:sp>
      <p:sp>
        <p:nvSpPr>
          <p:cNvPr id="1026" name="Rectangle 2"/>
          <p:cNvSpPr>
            <a:spLocks noGrp="1" noChangeArrowheads="1"/>
          </p:cNvSpPr>
          <p:nvPr>
            <p:ph type="title"/>
          </p:nvPr>
        </p:nvSpPr>
        <p:spPr bwMode="auto">
          <a:xfrm>
            <a:off x="1228725" y="198438"/>
            <a:ext cx="7096126" cy="43088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847725" y="809626"/>
            <a:ext cx="8067675" cy="3762376"/>
          </a:xfrm>
          <a:prstGeom prst="rect">
            <a:avLst/>
          </a:prstGeom>
          <a:noFill/>
          <a:ln w="9525">
            <a:noFill/>
            <a:miter lim="800000"/>
            <a:headEnd/>
            <a:tailEnd/>
          </a:ln>
        </p:spPr>
        <p:txBody>
          <a:bodyPr vert="horz" wrap="square" lIns="73262" tIns="36631" rIns="73262" bIns="36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6743700" y="4638833"/>
            <a:ext cx="1905000" cy="342575"/>
          </a:xfrm>
          <a:prstGeom prst="rect">
            <a:avLst/>
          </a:prstGeom>
          <a:noFill/>
          <a:ln w="9525">
            <a:noFill/>
            <a:miter lim="800000"/>
            <a:headEnd/>
            <a:tailEnd/>
          </a:ln>
          <a:effectLst/>
        </p:spPr>
        <p:txBody>
          <a:bodyPr vert="horz" wrap="square" lIns="73262" tIns="36631" rIns="73262" bIns="36631" numCol="1" anchor="ctr" anchorCtr="0" compatLnSpc="1">
            <a:prstTxWarp prst="textNoShape">
              <a:avLst/>
            </a:prstTxWarp>
          </a:bodyPr>
          <a:lstStyle>
            <a:lvl1pPr algn="r">
              <a:defRPr sz="1200" b="1">
                <a:solidFill>
                  <a:schemeClr val="bg1">
                    <a:lumMod val="65000"/>
                  </a:schemeClr>
                </a:solidFill>
                <a:latin typeface="Calibri" panose="020F0502020204030204" pitchFamily="34" charset="0"/>
              </a:defRPr>
            </a:lvl1pPr>
          </a:lstStyle>
          <a:p>
            <a:pPr>
              <a:defRPr/>
            </a:pPr>
            <a:r>
              <a:rPr lang="en-US" dirty="0">
                <a:solidFill>
                  <a:schemeClr val="bg1"/>
                </a:solidFill>
              </a:rPr>
              <a:t>SLIDE </a:t>
            </a:r>
            <a:fld id="{7DE08B2E-D59F-498D-8D62-ABBAFDFFC21C}" type="slidenum">
              <a:rPr lang="en-US" smtClean="0">
                <a:solidFill>
                  <a:schemeClr val="bg1"/>
                </a:solidFill>
              </a:rPr>
              <a:pPr>
                <a:defRPr/>
              </a:pPr>
              <a:t>‹#›</a:t>
            </a:fld>
            <a:endParaRPr lang="en-US" dirty="0">
              <a:solidFill>
                <a:schemeClr val="bg1"/>
              </a:solidFill>
            </a:endParaRPr>
          </a:p>
        </p:txBody>
      </p:sp>
      <p:grpSp>
        <p:nvGrpSpPr>
          <p:cNvPr id="3" name="Group 2"/>
          <p:cNvGrpSpPr/>
          <p:nvPr/>
        </p:nvGrpSpPr>
        <p:grpSpPr>
          <a:xfrm>
            <a:off x="116002" y="259511"/>
            <a:ext cx="693086" cy="4547779"/>
            <a:chOff x="116002" y="259511"/>
            <a:chExt cx="693086" cy="4547779"/>
          </a:xfrm>
        </p:grpSpPr>
        <p:sp>
          <p:nvSpPr>
            <p:cNvPr id="11" name="Freeform 10"/>
            <p:cNvSpPr/>
            <p:nvPr/>
          </p:nvSpPr>
          <p:spPr bwMode="auto">
            <a:xfrm rot="16200000">
              <a:off x="96517" y="3201798"/>
              <a:ext cx="736230" cy="678301"/>
            </a:xfrm>
            <a:custGeom>
              <a:avLst/>
              <a:gdLst>
                <a:gd name="connsiteX0" fmla="*/ 0 w 2219325"/>
                <a:gd name="connsiteY0" fmla="*/ 0 h 2044700"/>
                <a:gd name="connsiteX1" fmla="*/ 0 w 2219325"/>
                <a:gd name="connsiteY1" fmla="*/ 2041525 h 2044700"/>
                <a:gd name="connsiteX2" fmla="*/ 638175 w 2219325"/>
                <a:gd name="connsiteY2" fmla="*/ 2041525 h 2044700"/>
                <a:gd name="connsiteX3" fmla="*/ 638175 w 2219325"/>
                <a:gd name="connsiteY3" fmla="*/ 1168400 h 2044700"/>
                <a:gd name="connsiteX4" fmla="*/ 1400175 w 2219325"/>
                <a:gd name="connsiteY4" fmla="*/ 2044700 h 2044700"/>
                <a:gd name="connsiteX5" fmla="*/ 2219325 w 2219325"/>
                <a:gd name="connsiteY5" fmla="*/ 2044700 h 2044700"/>
                <a:gd name="connsiteX6" fmla="*/ 1250950 w 2219325"/>
                <a:gd name="connsiteY6" fmla="*/ 971550 h 2044700"/>
                <a:gd name="connsiteX7" fmla="*/ 2146300 w 2219325"/>
                <a:gd name="connsiteY7" fmla="*/ 0 h 2044700"/>
                <a:gd name="connsiteX8" fmla="*/ 1358900 w 2219325"/>
                <a:gd name="connsiteY8" fmla="*/ 0 h 2044700"/>
                <a:gd name="connsiteX9" fmla="*/ 638175 w 2219325"/>
                <a:gd name="connsiteY9" fmla="*/ 835025 h 2044700"/>
                <a:gd name="connsiteX10" fmla="*/ 638175 w 2219325"/>
                <a:gd name="connsiteY10" fmla="*/ 6350 h 2044700"/>
                <a:gd name="connsiteX11" fmla="*/ 0 w 2219325"/>
                <a:gd name="connsiteY11" fmla="*/ 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9325" h="2044700">
                  <a:moveTo>
                    <a:pt x="0" y="0"/>
                  </a:moveTo>
                  <a:lnTo>
                    <a:pt x="0" y="2041525"/>
                  </a:lnTo>
                  <a:lnTo>
                    <a:pt x="638175" y="2041525"/>
                  </a:lnTo>
                  <a:lnTo>
                    <a:pt x="638175" y="1168400"/>
                  </a:lnTo>
                  <a:lnTo>
                    <a:pt x="1400175" y="2044700"/>
                  </a:lnTo>
                  <a:lnTo>
                    <a:pt x="2219325" y="2044700"/>
                  </a:lnTo>
                  <a:lnTo>
                    <a:pt x="1250950" y="971550"/>
                  </a:lnTo>
                  <a:lnTo>
                    <a:pt x="2146300" y="0"/>
                  </a:lnTo>
                  <a:lnTo>
                    <a:pt x="1358900" y="0"/>
                  </a:lnTo>
                  <a:lnTo>
                    <a:pt x="638175" y="835025"/>
                  </a:lnTo>
                  <a:lnTo>
                    <a:pt x="638175" y="6350"/>
                  </a:lnTo>
                  <a:lnTo>
                    <a:pt x="0" y="0"/>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Freeform 11"/>
            <p:cNvSpPr/>
            <p:nvPr/>
          </p:nvSpPr>
          <p:spPr bwMode="auto">
            <a:xfrm rot="16200000">
              <a:off x="97570" y="2611971"/>
              <a:ext cx="732017" cy="669875"/>
            </a:xfrm>
            <a:custGeom>
              <a:avLst/>
              <a:gdLst>
                <a:gd name="connsiteX0" fmla="*/ 79375 w 2206625"/>
                <a:gd name="connsiteY0" fmla="*/ 523875 h 2019300"/>
                <a:gd name="connsiteX1" fmla="*/ 600075 w 2206625"/>
                <a:gd name="connsiteY1" fmla="*/ 0 h 2019300"/>
                <a:gd name="connsiteX2" fmla="*/ 1492250 w 2206625"/>
                <a:gd name="connsiteY2" fmla="*/ 0 h 2019300"/>
                <a:gd name="connsiteX3" fmla="*/ 1584325 w 2206625"/>
                <a:gd name="connsiteY3" fmla="*/ 9525 h 2019300"/>
                <a:gd name="connsiteX4" fmla="*/ 1673225 w 2206625"/>
                <a:gd name="connsiteY4" fmla="*/ 28575 h 2019300"/>
                <a:gd name="connsiteX5" fmla="*/ 1749425 w 2206625"/>
                <a:gd name="connsiteY5" fmla="*/ 47625 h 2019300"/>
                <a:gd name="connsiteX6" fmla="*/ 1828800 w 2206625"/>
                <a:gd name="connsiteY6" fmla="*/ 76200 h 2019300"/>
                <a:gd name="connsiteX7" fmla="*/ 1917700 w 2206625"/>
                <a:gd name="connsiteY7" fmla="*/ 114300 h 2019300"/>
                <a:gd name="connsiteX8" fmla="*/ 1987550 w 2206625"/>
                <a:gd name="connsiteY8" fmla="*/ 155575 h 2019300"/>
                <a:gd name="connsiteX9" fmla="*/ 2035175 w 2206625"/>
                <a:gd name="connsiteY9" fmla="*/ 196850 h 2019300"/>
                <a:gd name="connsiteX10" fmla="*/ 2070100 w 2206625"/>
                <a:gd name="connsiteY10" fmla="*/ 234950 h 2019300"/>
                <a:gd name="connsiteX11" fmla="*/ 2120900 w 2206625"/>
                <a:gd name="connsiteY11" fmla="*/ 298450 h 2019300"/>
                <a:gd name="connsiteX12" fmla="*/ 2159000 w 2206625"/>
                <a:gd name="connsiteY12" fmla="*/ 371475 h 2019300"/>
                <a:gd name="connsiteX13" fmla="*/ 2178050 w 2206625"/>
                <a:gd name="connsiteY13" fmla="*/ 419100 h 2019300"/>
                <a:gd name="connsiteX14" fmla="*/ 2200275 w 2206625"/>
                <a:gd name="connsiteY14" fmla="*/ 514350 h 2019300"/>
                <a:gd name="connsiteX15" fmla="*/ 2206625 w 2206625"/>
                <a:gd name="connsiteY15" fmla="*/ 609600 h 2019300"/>
                <a:gd name="connsiteX16" fmla="*/ 2206625 w 2206625"/>
                <a:gd name="connsiteY16" fmla="*/ 676275 h 2019300"/>
                <a:gd name="connsiteX17" fmla="*/ 2190750 w 2206625"/>
                <a:gd name="connsiteY17" fmla="*/ 765175 h 2019300"/>
                <a:gd name="connsiteX18" fmla="*/ 2168525 w 2206625"/>
                <a:gd name="connsiteY18" fmla="*/ 828675 h 2019300"/>
                <a:gd name="connsiteX19" fmla="*/ 2130425 w 2206625"/>
                <a:gd name="connsiteY19" fmla="*/ 914400 h 2019300"/>
                <a:gd name="connsiteX20" fmla="*/ 2108200 w 2206625"/>
                <a:gd name="connsiteY20" fmla="*/ 958850 h 2019300"/>
                <a:gd name="connsiteX21" fmla="*/ 2051050 w 2206625"/>
                <a:gd name="connsiteY21" fmla="*/ 1025525 h 2019300"/>
                <a:gd name="connsiteX22" fmla="*/ 2003425 w 2206625"/>
                <a:gd name="connsiteY22" fmla="*/ 1063625 h 2019300"/>
                <a:gd name="connsiteX23" fmla="*/ 1911350 w 2206625"/>
                <a:gd name="connsiteY23" fmla="*/ 1117600 h 2019300"/>
                <a:gd name="connsiteX24" fmla="*/ 1847850 w 2206625"/>
                <a:gd name="connsiteY24" fmla="*/ 1143000 h 2019300"/>
                <a:gd name="connsiteX25" fmla="*/ 1752600 w 2206625"/>
                <a:gd name="connsiteY25" fmla="*/ 1177925 h 2019300"/>
                <a:gd name="connsiteX26" fmla="*/ 1663700 w 2206625"/>
                <a:gd name="connsiteY26" fmla="*/ 1200150 h 2019300"/>
                <a:gd name="connsiteX27" fmla="*/ 1612900 w 2206625"/>
                <a:gd name="connsiteY27" fmla="*/ 1206500 h 2019300"/>
                <a:gd name="connsiteX28" fmla="*/ 768350 w 2206625"/>
                <a:gd name="connsiteY28" fmla="*/ 1206500 h 2019300"/>
                <a:gd name="connsiteX29" fmla="*/ 698500 w 2206625"/>
                <a:gd name="connsiteY29" fmla="*/ 1219200 h 2019300"/>
                <a:gd name="connsiteX30" fmla="*/ 650875 w 2206625"/>
                <a:gd name="connsiteY30" fmla="*/ 1247775 h 2019300"/>
                <a:gd name="connsiteX31" fmla="*/ 622300 w 2206625"/>
                <a:gd name="connsiteY31" fmla="*/ 1270000 h 2019300"/>
                <a:gd name="connsiteX32" fmla="*/ 596900 w 2206625"/>
                <a:gd name="connsiteY32" fmla="*/ 1317625 h 2019300"/>
                <a:gd name="connsiteX33" fmla="*/ 600075 w 2206625"/>
                <a:gd name="connsiteY33" fmla="*/ 1346200 h 2019300"/>
                <a:gd name="connsiteX34" fmla="*/ 600075 w 2206625"/>
                <a:gd name="connsiteY34" fmla="*/ 1508125 h 2019300"/>
                <a:gd name="connsiteX35" fmla="*/ 2098675 w 2206625"/>
                <a:gd name="connsiteY35" fmla="*/ 1508125 h 2019300"/>
                <a:gd name="connsiteX36" fmla="*/ 2098675 w 2206625"/>
                <a:gd name="connsiteY36" fmla="*/ 2019300 h 2019300"/>
                <a:gd name="connsiteX37" fmla="*/ 660400 w 2206625"/>
                <a:gd name="connsiteY37" fmla="*/ 2019300 h 2019300"/>
                <a:gd name="connsiteX38" fmla="*/ 0 w 2206625"/>
                <a:gd name="connsiteY38" fmla="*/ 1301750 h 2019300"/>
                <a:gd name="connsiteX39" fmla="*/ 12700 w 2206625"/>
                <a:gd name="connsiteY39" fmla="*/ 1206500 h 2019300"/>
                <a:gd name="connsiteX40" fmla="*/ 38100 w 2206625"/>
                <a:gd name="connsiteY40" fmla="*/ 1133475 h 2019300"/>
                <a:gd name="connsiteX41" fmla="*/ 95250 w 2206625"/>
                <a:gd name="connsiteY41" fmla="*/ 1041400 h 2019300"/>
                <a:gd name="connsiteX42" fmla="*/ 155575 w 2206625"/>
                <a:gd name="connsiteY42" fmla="*/ 981075 h 2019300"/>
                <a:gd name="connsiteX43" fmla="*/ 250825 w 2206625"/>
                <a:gd name="connsiteY43" fmla="*/ 911225 h 2019300"/>
                <a:gd name="connsiteX44" fmla="*/ 368300 w 2206625"/>
                <a:gd name="connsiteY44" fmla="*/ 869950 h 2019300"/>
                <a:gd name="connsiteX45" fmla="*/ 488950 w 2206625"/>
                <a:gd name="connsiteY45" fmla="*/ 831850 h 2019300"/>
                <a:gd name="connsiteX46" fmla="*/ 593725 w 2206625"/>
                <a:gd name="connsiteY46" fmla="*/ 819150 h 2019300"/>
                <a:gd name="connsiteX47" fmla="*/ 695325 w 2206625"/>
                <a:gd name="connsiteY47" fmla="*/ 815975 h 2019300"/>
                <a:gd name="connsiteX48" fmla="*/ 1466850 w 2206625"/>
                <a:gd name="connsiteY48" fmla="*/ 815975 h 2019300"/>
                <a:gd name="connsiteX49" fmla="*/ 1543050 w 2206625"/>
                <a:gd name="connsiteY49" fmla="*/ 787400 h 2019300"/>
                <a:gd name="connsiteX50" fmla="*/ 1574800 w 2206625"/>
                <a:gd name="connsiteY50" fmla="*/ 749300 h 2019300"/>
                <a:gd name="connsiteX51" fmla="*/ 1590675 w 2206625"/>
                <a:gd name="connsiteY51" fmla="*/ 692150 h 2019300"/>
                <a:gd name="connsiteX52" fmla="*/ 1590675 w 2206625"/>
                <a:gd name="connsiteY52" fmla="*/ 628650 h 2019300"/>
                <a:gd name="connsiteX53" fmla="*/ 1571625 w 2206625"/>
                <a:gd name="connsiteY53" fmla="*/ 584200 h 2019300"/>
                <a:gd name="connsiteX54" fmla="*/ 1543050 w 2206625"/>
                <a:gd name="connsiteY54" fmla="*/ 558800 h 2019300"/>
                <a:gd name="connsiteX55" fmla="*/ 1489075 w 2206625"/>
                <a:gd name="connsiteY55" fmla="*/ 533400 h 2019300"/>
                <a:gd name="connsiteX56" fmla="*/ 1438275 w 2206625"/>
                <a:gd name="connsiteY56" fmla="*/ 523875 h 2019300"/>
                <a:gd name="connsiteX57" fmla="*/ 1381125 w 2206625"/>
                <a:gd name="connsiteY57" fmla="*/ 530225 h 2019300"/>
                <a:gd name="connsiteX58" fmla="*/ 79375 w 2206625"/>
                <a:gd name="connsiteY58" fmla="*/ 523875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06625" h="2019300">
                  <a:moveTo>
                    <a:pt x="79375" y="523875"/>
                  </a:moveTo>
                  <a:lnTo>
                    <a:pt x="600075" y="0"/>
                  </a:lnTo>
                  <a:lnTo>
                    <a:pt x="1492250" y="0"/>
                  </a:lnTo>
                  <a:lnTo>
                    <a:pt x="1584325" y="9525"/>
                  </a:lnTo>
                  <a:lnTo>
                    <a:pt x="1673225" y="28575"/>
                  </a:lnTo>
                  <a:lnTo>
                    <a:pt x="1749425" y="47625"/>
                  </a:lnTo>
                  <a:lnTo>
                    <a:pt x="1828800" y="76200"/>
                  </a:lnTo>
                  <a:lnTo>
                    <a:pt x="1917700" y="114300"/>
                  </a:lnTo>
                  <a:lnTo>
                    <a:pt x="1987550" y="155575"/>
                  </a:lnTo>
                  <a:lnTo>
                    <a:pt x="2035175" y="196850"/>
                  </a:lnTo>
                  <a:lnTo>
                    <a:pt x="2070100" y="234950"/>
                  </a:lnTo>
                  <a:lnTo>
                    <a:pt x="2120900" y="298450"/>
                  </a:lnTo>
                  <a:lnTo>
                    <a:pt x="2159000" y="371475"/>
                  </a:lnTo>
                  <a:lnTo>
                    <a:pt x="2178050" y="419100"/>
                  </a:lnTo>
                  <a:lnTo>
                    <a:pt x="2200275" y="514350"/>
                  </a:lnTo>
                  <a:lnTo>
                    <a:pt x="2206625" y="609600"/>
                  </a:lnTo>
                  <a:lnTo>
                    <a:pt x="2206625" y="676275"/>
                  </a:lnTo>
                  <a:lnTo>
                    <a:pt x="2190750" y="765175"/>
                  </a:lnTo>
                  <a:lnTo>
                    <a:pt x="2168525" y="828675"/>
                  </a:lnTo>
                  <a:lnTo>
                    <a:pt x="2130425" y="914400"/>
                  </a:lnTo>
                  <a:lnTo>
                    <a:pt x="2108200" y="958850"/>
                  </a:lnTo>
                  <a:lnTo>
                    <a:pt x="2051050" y="1025525"/>
                  </a:lnTo>
                  <a:lnTo>
                    <a:pt x="2003425" y="1063625"/>
                  </a:lnTo>
                  <a:lnTo>
                    <a:pt x="1911350" y="1117600"/>
                  </a:lnTo>
                  <a:lnTo>
                    <a:pt x="1847850" y="1143000"/>
                  </a:lnTo>
                  <a:lnTo>
                    <a:pt x="1752600" y="1177925"/>
                  </a:lnTo>
                  <a:lnTo>
                    <a:pt x="1663700" y="1200150"/>
                  </a:lnTo>
                  <a:lnTo>
                    <a:pt x="1612900" y="1206500"/>
                  </a:lnTo>
                  <a:lnTo>
                    <a:pt x="768350" y="1206500"/>
                  </a:lnTo>
                  <a:lnTo>
                    <a:pt x="698500" y="1219200"/>
                  </a:lnTo>
                  <a:lnTo>
                    <a:pt x="650875" y="1247775"/>
                  </a:lnTo>
                  <a:lnTo>
                    <a:pt x="622300" y="1270000"/>
                  </a:lnTo>
                  <a:lnTo>
                    <a:pt x="596900" y="1317625"/>
                  </a:lnTo>
                  <a:lnTo>
                    <a:pt x="600075" y="1346200"/>
                  </a:lnTo>
                  <a:lnTo>
                    <a:pt x="600075" y="1508125"/>
                  </a:lnTo>
                  <a:lnTo>
                    <a:pt x="2098675" y="1508125"/>
                  </a:lnTo>
                  <a:lnTo>
                    <a:pt x="2098675" y="2019300"/>
                  </a:lnTo>
                  <a:lnTo>
                    <a:pt x="660400" y="2019300"/>
                  </a:lnTo>
                  <a:lnTo>
                    <a:pt x="0" y="1301750"/>
                  </a:lnTo>
                  <a:lnTo>
                    <a:pt x="12700" y="1206500"/>
                  </a:lnTo>
                  <a:lnTo>
                    <a:pt x="38100" y="1133475"/>
                  </a:lnTo>
                  <a:lnTo>
                    <a:pt x="95250" y="1041400"/>
                  </a:lnTo>
                  <a:lnTo>
                    <a:pt x="155575" y="981075"/>
                  </a:lnTo>
                  <a:lnTo>
                    <a:pt x="250825" y="911225"/>
                  </a:lnTo>
                  <a:lnTo>
                    <a:pt x="368300" y="869950"/>
                  </a:lnTo>
                  <a:lnTo>
                    <a:pt x="488950" y="831850"/>
                  </a:lnTo>
                  <a:lnTo>
                    <a:pt x="593725" y="819150"/>
                  </a:lnTo>
                  <a:lnTo>
                    <a:pt x="695325" y="815975"/>
                  </a:lnTo>
                  <a:lnTo>
                    <a:pt x="1466850" y="815975"/>
                  </a:lnTo>
                  <a:lnTo>
                    <a:pt x="1543050" y="787400"/>
                  </a:lnTo>
                  <a:lnTo>
                    <a:pt x="1574800" y="749300"/>
                  </a:lnTo>
                  <a:lnTo>
                    <a:pt x="1590675" y="692150"/>
                  </a:lnTo>
                  <a:lnTo>
                    <a:pt x="1590675" y="628650"/>
                  </a:lnTo>
                  <a:lnTo>
                    <a:pt x="1571625" y="584200"/>
                  </a:lnTo>
                  <a:lnTo>
                    <a:pt x="1543050" y="558800"/>
                  </a:lnTo>
                  <a:lnTo>
                    <a:pt x="1489075" y="533400"/>
                  </a:lnTo>
                  <a:lnTo>
                    <a:pt x="1438275" y="523875"/>
                  </a:lnTo>
                  <a:lnTo>
                    <a:pt x="1381125" y="530225"/>
                  </a:lnTo>
                  <a:lnTo>
                    <a:pt x="79375" y="523875"/>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grpSp>
          <p:nvGrpSpPr>
            <p:cNvPr id="13" name="Group 12"/>
            <p:cNvGrpSpPr/>
            <p:nvPr/>
          </p:nvGrpSpPr>
          <p:grpSpPr>
            <a:xfrm rot="16200000">
              <a:off x="51226" y="1886274"/>
              <a:ext cx="824704" cy="665662"/>
              <a:chOff x="5286375" y="2146300"/>
              <a:chExt cx="2486025" cy="2006600"/>
            </a:xfrm>
          </p:grpSpPr>
          <p:sp>
            <p:nvSpPr>
              <p:cNvPr id="16" name="Freeform 15"/>
              <p:cNvSpPr/>
              <p:nvPr/>
            </p:nvSpPr>
            <p:spPr bwMode="auto">
              <a:xfrm>
                <a:off x="5286375" y="2146300"/>
                <a:ext cx="2486025" cy="2006600"/>
              </a:xfrm>
              <a:custGeom>
                <a:avLst/>
                <a:gdLst>
                  <a:gd name="connsiteX0" fmla="*/ 0 w 2486025"/>
                  <a:gd name="connsiteY0" fmla="*/ 0 h 2006600"/>
                  <a:gd name="connsiteX1" fmla="*/ 1765300 w 2486025"/>
                  <a:gd name="connsiteY1" fmla="*/ 0 h 2006600"/>
                  <a:gd name="connsiteX2" fmla="*/ 1863725 w 2486025"/>
                  <a:gd name="connsiteY2" fmla="*/ 9525 h 2006600"/>
                  <a:gd name="connsiteX3" fmla="*/ 1958975 w 2486025"/>
                  <a:gd name="connsiteY3" fmla="*/ 28575 h 2006600"/>
                  <a:gd name="connsiteX4" fmla="*/ 2054225 w 2486025"/>
                  <a:gd name="connsiteY4" fmla="*/ 57150 h 2006600"/>
                  <a:gd name="connsiteX5" fmla="*/ 2139950 w 2486025"/>
                  <a:gd name="connsiteY5" fmla="*/ 88900 h 2006600"/>
                  <a:gd name="connsiteX6" fmla="*/ 2216150 w 2486025"/>
                  <a:gd name="connsiteY6" fmla="*/ 130175 h 2006600"/>
                  <a:gd name="connsiteX7" fmla="*/ 2298700 w 2486025"/>
                  <a:gd name="connsiteY7" fmla="*/ 200025 h 2006600"/>
                  <a:gd name="connsiteX8" fmla="*/ 2346325 w 2486025"/>
                  <a:gd name="connsiteY8" fmla="*/ 257175 h 2006600"/>
                  <a:gd name="connsiteX9" fmla="*/ 2381250 w 2486025"/>
                  <a:gd name="connsiteY9" fmla="*/ 304800 h 2006600"/>
                  <a:gd name="connsiteX10" fmla="*/ 2422525 w 2486025"/>
                  <a:gd name="connsiteY10" fmla="*/ 381000 h 2006600"/>
                  <a:gd name="connsiteX11" fmla="*/ 2435225 w 2486025"/>
                  <a:gd name="connsiteY11" fmla="*/ 434975 h 2006600"/>
                  <a:gd name="connsiteX12" fmla="*/ 2441575 w 2486025"/>
                  <a:gd name="connsiteY12" fmla="*/ 492125 h 2006600"/>
                  <a:gd name="connsiteX13" fmla="*/ 2447925 w 2486025"/>
                  <a:gd name="connsiteY13" fmla="*/ 558800 h 2006600"/>
                  <a:gd name="connsiteX14" fmla="*/ 2438400 w 2486025"/>
                  <a:gd name="connsiteY14" fmla="*/ 619125 h 2006600"/>
                  <a:gd name="connsiteX15" fmla="*/ 2419350 w 2486025"/>
                  <a:gd name="connsiteY15" fmla="*/ 695325 h 2006600"/>
                  <a:gd name="connsiteX16" fmla="*/ 2400300 w 2486025"/>
                  <a:gd name="connsiteY16" fmla="*/ 749300 h 2006600"/>
                  <a:gd name="connsiteX17" fmla="*/ 2365375 w 2486025"/>
                  <a:gd name="connsiteY17" fmla="*/ 819150 h 2006600"/>
                  <a:gd name="connsiteX18" fmla="*/ 2352675 w 2486025"/>
                  <a:gd name="connsiteY18" fmla="*/ 847725 h 2006600"/>
                  <a:gd name="connsiteX19" fmla="*/ 2317750 w 2486025"/>
                  <a:gd name="connsiteY19" fmla="*/ 879475 h 2006600"/>
                  <a:gd name="connsiteX20" fmla="*/ 2270125 w 2486025"/>
                  <a:gd name="connsiteY20" fmla="*/ 923925 h 2006600"/>
                  <a:gd name="connsiteX21" fmla="*/ 2235200 w 2486025"/>
                  <a:gd name="connsiteY21" fmla="*/ 949325 h 2006600"/>
                  <a:gd name="connsiteX22" fmla="*/ 2197100 w 2486025"/>
                  <a:gd name="connsiteY22" fmla="*/ 962025 h 2006600"/>
                  <a:gd name="connsiteX23" fmla="*/ 2171700 w 2486025"/>
                  <a:gd name="connsiteY23" fmla="*/ 971550 h 2006600"/>
                  <a:gd name="connsiteX24" fmla="*/ 2152650 w 2486025"/>
                  <a:gd name="connsiteY24" fmla="*/ 974725 h 2006600"/>
                  <a:gd name="connsiteX25" fmla="*/ 2257425 w 2486025"/>
                  <a:gd name="connsiteY25" fmla="*/ 1019175 h 2006600"/>
                  <a:gd name="connsiteX26" fmla="*/ 2330450 w 2486025"/>
                  <a:gd name="connsiteY26" fmla="*/ 1073150 h 2006600"/>
                  <a:gd name="connsiteX27" fmla="*/ 2384425 w 2486025"/>
                  <a:gd name="connsiteY27" fmla="*/ 1130300 h 2006600"/>
                  <a:gd name="connsiteX28" fmla="*/ 2425700 w 2486025"/>
                  <a:gd name="connsiteY28" fmla="*/ 1184275 h 2006600"/>
                  <a:gd name="connsiteX29" fmla="*/ 2457450 w 2486025"/>
                  <a:gd name="connsiteY29" fmla="*/ 1260475 h 2006600"/>
                  <a:gd name="connsiteX30" fmla="*/ 2482850 w 2486025"/>
                  <a:gd name="connsiteY30" fmla="*/ 1333500 h 2006600"/>
                  <a:gd name="connsiteX31" fmla="*/ 2486025 w 2486025"/>
                  <a:gd name="connsiteY31" fmla="*/ 1416050 h 2006600"/>
                  <a:gd name="connsiteX32" fmla="*/ 2486025 w 2486025"/>
                  <a:gd name="connsiteY32" fmla="*/ 1504950 h 2006600"/>
                  <a:gd name="connsiteX33" fmla="*/ 2476500 w 2486025"/>
                  <a:gd name="connsiteY33" fmla="*/ 1571625 h 2006600"/>
                  <a:gd name="connsiteX34" fmla="*/ 2473325 w 2486025"/>
                  <a:gd name="connsiteY34" fmla="*/ 1590675 h 2006600"/>
                  <a:gd name="connsiteX35" fmla="*/ 2451100 w 2486025"/>
                  <a:gd name="connsiteY35" fmla="*/ 1673225 h 2006600"/>
                  <a:gd name="connsiteX36" fmla="*/ 2419350 w 2486025"/>
                  <a:gd name="connsiteY36" fmla="*/ 1739900 h 2006600"/>
                  <a:gd name="connsiteX37" fmla="*/ 2387600 w 2486025"/>
                  <a:gd name="connsiteY37" fmla="*/ 1778000 h 2006600"/>
                  <a:gd name="connsiteX38" fmla="*/ 2339975 w 2486025"/>
                  <a:gd name="connsiteY38" fmla="*/ 1825625 h 2006600"/>
                  <a:gd name="connsiteX39" fmla="*/ 2286000 w 2486025"/>
                  <a:gd name="connsiteY39" fmla="*/ 1879600 h 2006600"/>
                  <a:gd name="connsiteX40" fmla="*/ 2228850 w 2486025"/>
                  <a:gd name="connsiteY40" fmla="*/ 1914525 h 2006600"/>
                  <a:gd name="connsiteX41" fmla="*/ 2159000 w 2486025"/>
                  <a:gd name="connsiteY41" fmla="*/ 1946275 h 2006600"/>
                  <a:gd name="connsiteX42" fmla="*/ 2060575 w 2486025"/>
                  <a:gd name="connsiteY42" fmla="*/ 1974850 h 2006600"/>
                  <a:gd name="connsiteX43" fmla="*/ 1978025 w 2486025"/>
                  <a:gd name="connsiteY43" fmla="*/ 1993900 h 2006600"/>
                  <a:gd name="connsiteX44" fmla="*/ 1911350 w 2486025"/>
                  <a:gd name="connsiteY44" fmla="*/ 2000250 h 2006600"/>
                  <a:gd name="connsiteX45" fmla="*/ 1822450 w 2486025"/>
                  <a:gd name="connsiteY45" fmla="*/ 2006600 h 2006600"/>
                  <a:gd name="connsiteX46" fmla="*/ 250825 w 2486025"/>
                  <a:gd name="connsiteY46" fmla="*/ 2006600 h 2006600"/>
                  <a:gd name="connsiteX47" fmla="*/ 250825 w 2486025"/>
                  <a:gd name="connsiteY47" fmla="*/ 965200 h 2006600"/>
                  <a:gd name="connsiteX48" fmla="*/ 276225 w 2486025"/>
                  <a:gd name="connsiteY48" fmla="*/ 911225 h 2006600"/>
                  <a:gd name="connsiteX49" fmla="*/ 295275 w 2486025"/>
                  <a:gd name="connsiteY49" fmla="*/ 857250 h 2006600"/>
                  <a:gd name="connsiteX50" fmla="*/ 298450 w 2486025"/>
                  <a:gd name="connsiteY50" fmla="*/ 790575 h 2006600"/>
                  <a:gd name="connsiteX51" fmla="*/ 1749425 w 2486025"/>
                  <a:gd name="connsiteY51" fmla="*/ 790575 h 2006600"/>
                  <a:gd name="connsiteX52" fmla="*/ 1800225 w 2486025"/>
                  <a:gd name="connsiteY52" fmla="*/ 768350 h 2006600"/>
                  <a:gd name="connsiteX53" fmla="*/ 1831975 w 2486025"/>
                  <a:gd name="connsiteY53" fmla="*/ 727075 h 2006600"/>
                  <a:gd name="connsiteX54" fmla="*/ 1851025 w 2486025"/>
                  <a:gd name="connsiteY54" fmla="*/ 679450 h 2006600"/>
                  <a:gd name="connsiteX55" fmla="*/ 1847850 w 2486025"/>
                  <a:gd name="connsiteY55" fmla="*/ 628650 h 2006600"/>
                  <a:gd name="connsiteX56" fmla="*/ 1844675 w 2486025"/>
                  <a:gd name="connsiteY56" fmla="*/ 593725 h 2006600"/>
                  <a:gd name="connsiteX57" fmla="*/ 1822450 w 2486025"/>
                  <a:gd name="connsiteY57" fmla="*/ 561975 h 2006600"/>
                  <a:gd name="connsiteX58" fmla="*/ 1793875 w 2486025"/>
                  <a:gd name="connsiteY58" fmla="*/ 539750 h 2006600"/>
                  <a:gd name="connsiteX59" fmla="*/ 1743075 w 2486025"/>
                  <a:gd name="connsiteY59" fmla="*/ 520700 h 2006600"/>
                  <a:gd name="connsiteX60" fmla="*/ 1670050 w 2486025"/>
                  <a:gd name="connsiteY60" fmla="*/ 520700 h 2006600"/>
                  <a:gd name="connsiteX61" fmla="*/ 314325 w 2486025"/>
                  <a:gd name="connsiteY61" fmla="*/ 520700 h 2006600"/>
                  <a:gd name="connsiteX62" fmla="*/ 301625 w 2486025"/>
                  <a:gd name="connsiteY62" fmla="*/ 444500 h 2006600"/>
                  <a:gd name="connsiteX63" fmla="*/ 292100 w 2486025"/>
                  <a:gd name="connsiteY63" fmla="*/ 390525 h 2006600"/>
                  <a:gd name="connsiteX64" fmla="*/ 266700 w 2486025"/>
                  <a:gd name="connsiteY64" fmla="*/ 311150 h 2006600"/>
                  <a:gd name="connsiteX65" fmla="*/ 222250 w 2486025"/>
                  <a:gd name="connsiteY65" fmla="*/ 231775 h 2006600"/>
                  <a:gd name="connsiteX66" fmla="*/ 180975 w 2486025"/>
                  <a:gd name="connsiteY66" fmla="*/ 171450 h 2006600"/>
                  <a:gd name="connsiteX67" fmla="*/ 133350 w 2486025"/>
                  <a:gd name="connsiteY67" fmla="*/ 111125 h 2006600"/>
                  <a:gd name="connsiteX68" fmla="*/ 98425 w 2486025"/>
                  <a:gd name="connsiteY68" fmla="*/ 73025 h 2006600"/>
                  <a:gd name="connsiteX69" fmla="*/ 50800 w 2486025"/>
                  <a:gd name="connsiteY69" fmla="*/ 38100 h 2006600"/>
                  <a:gd name="connsiteX70" fmla="*/ 0 w 2486025"/>
                  <a:gd name="connsiteY70" fmla="*/ 0 h 20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86025" h="2006600">
                    <a:moveTo>
                      <a:pt x="0" y="0"/>
                    </a:moveTo>
                    <a:lnTo>
                      <a:pt x="1765300" y="0"/>
                    </a:lnTo>
                    <a:lnTo>
                      <a:pt x="1863725" y="9525"/>
                    </a:lnTo>
                    <a:lnTo>
                      <a:pt x="1958975" y="28575"/>
                    </a:lnTo>
                    <a:lnTo>
                      <a:pt x="2054225" y="57150"/>
                    </a:lnTo>
                    <a:lnTo>
                      <a:pt x="2139950" y="88900"/>
                    </a:lnTo>
                    <a:lnTo>
                      <a:pt x="2216150" y="130175"/>
                    </a:lnTo>
                    <a:lnTo>
                      <a:pt x="2298700" y="200025"/>
                    </a:lnTo>
                    <a:lnTo>
                      <a:pt x="2346325" y="257175"/>
                    </a:lnTo>
                    <a:lnTo>
                      <a:pt x="2381250" y="304800"/>
                    </a:lnTo>
                    <a:lnTo>
                      <a:pt x="2422525" y="381000"/>
                    </a:lnTo>
                    <a:lnTo>
                      <a:pt x="2435225" y="434975"/>
                    </a:lnTo>
                    <a:lnTo>
                      <a:pt x="2441575" y="492125"/>
                    </a:lnTo>
                    <a:lnTo>
                      <a:pt x="2447925" y="558800"/>
                    </a:lnTo>
                    <a:lnTo>
                      <a:pt x="2438400" y="619125"/>
                    </a:lnTo>
                    <a:lnTo>
                      <a:pt x="2419350" y="695325"/>
                    </a:lnTo>
                    <a:lnTo>
                      <a:pt x="2400300" y="749300"/>
                    </a:lnTo>
                    <a:lnTo>
                      <a:pt x="2365375" y="819150"/>
                    </a:lnTo>
                    <a:lnTo>
                      <a:pt x="2352675" y="847725"/>
                    </a:lnTo>
                    <a:lnTo>
                      <a:pt x="2317750" y="879475"/>
                    </a:lnTo>
                    <a:lnTo>
                      <a:pt x="2270125" y="923925"/>
                    </a:lnTo>
                    <a:lnTo>
                      <a:pt x="2235200" y="949325"/>
                    </a:lnTo>
                    <a:lnTo>
                      <a:pt x="2197100" y="962025"/>
                    </a:lnTo>
                    <a:lnTo>
                      <a:pt x="2171700" y="971550"/>
                    </a:lnTo>
                    <a:lnTo>
                      <a:pt x="2152650" y="974725"/>
                    </a:lnTo>
                    <a:lnTo>
                      <a:pt x="2257425" y="1019175"/>
                    </a:lnTo>
                    <a:lnTo>
                      <a:pt x="2330450" y="1073150"/>
                    </a:lnTo>
                    <a:lnTo>
                      <a:pt x="2384425" y="1130300"/>
                    </a:lnTo>
                    <a:lnTo>
                      <a:pt x="2425700" y="1184275"/>
                    </a:lnTo>
                    <a:lnTo>
                      <a:pt x="2457450" y="1260475"/>
                    </a:lnTo>
                    <a:lnTo>
                      <a:pt x="2482850" y="1333500"/>
                    </a:lnTo>
                    <a:lnTo>
                      <a:pt x="2486025" y="1416050"/>
                    </a:lnTo>
                    <a:lnTo>
                      <a:pt x="2486025" y="1504950"/>
                    </a:lnTo>
                    <a:lnTo>
                      <a:pt x="2476500" y="1571625"/>
                    </a:lnTo>
                    <a:lnTo>
                      <a:pt x="2473325" y="1590675"/>
                    </a:lnTo>
                    <a:lnTo>
                      <a:pt x="2451100" y="1673225"/>
                    </a:lnTo>
                    <a:lnTo>
                      <a:pt x="2419350" y="1739900"/>
                    </a:lnTo>
                    <a:lnTo>
                      <a:pt x="2387600" y="1778000"/>
                    </a:lnTo>
                    <a:lnTo>
                      <a:pt x="2339975" y="1825625"/>
                    </a:lnTo>
                    <a:lnTo>
                      <a:pt x="2286000" y="1879600"/>
                    </a:lnTo>
                    <a:lnTo>
                      <a:pt x="2228850" y="1914525"/>
                    </a:lnTo>
                    <a:lnTo>
                      <a:pt x="2159000" y="1946275"/>
                    </a:lnTo>
                    <a:lnTo>
                      <a:pt x="2060575" y="1974850"/>
                    </a:lnTo>
                    <a:lnTo>
                      <a:pt x="1978025" y="1993900"/>
                    </a:lnTo>
                    <a:lnTo>
                      <a:pt x="1911350" y="2000250"/>
                    </a:lnTo>
                    <a:lnTo>
                      <a:pt x="1822450" y="2006600"/>
                    </a:lnTo>
                    <a:lnTo>
                      <a:pt x="250825" y="2006600"/>
                    </a:lnTo>
                    <a:lnTo>
                      <a:pt x="250825" y="965200"/>
                    </a:lnTo>
                    <a:lnTo>
                      <a:pt x="276225" y="911225"/>
                    </a:lnTo>
                    <a:lnTo>
                      <a:pt x="295275" y="857250"/>
                    </a:lnTo>
                    <a:lnTo>
                      <a:pt x="298450" y="790575"/>
                    </a:lnTo>
                    <a:lnTo>
                      <a:pt x="1749425" y="790575"/>
                    </a:lnTo>
                    <a:lnTo>
                      <a:pt x="1800225" y="768350"/>
                    </a:lnTo>
                    <a:lnTo>
                      <a:pt x="1831975" y="727075"/>
                    </a:lnTo>
                    <a:lnTo>
                      <a:pt x="1851025" y="679450"/>
                    </a:lnTo>
                    <a:lnTo>
                      <a:pt x="1847850" y="628650"/>
                    </a:lnTo>
                    <a:lnTo>
                      <a:pt x="1844675" y="593725"/>
                    </a:lnTo>
                    <a:lnTo>
                      <a:pt x="1822450" y="561975"/>
                    </a:lnTo>
                    <a:lnTo>
                      <a:pt x="1793875" y="539750"/>
                    </a:lnTo>
                    <a:lnTo>
                      <a:pt x="1743075" y="520700"/>
                    </a:lnTo>
                    <a:lnTo>
                      <a:pt x="1670050" y="520700"/>
                    </a:lnTo>
                    <a:lnTo>
                      <a:pt x="314325" y="520700"/>
                    </a:lnTo>
                    <a:lnTo>
                      <a:pt x="301625" y="444500"/>
                    </a:lnTo>
                    <a:lnTo>
                      <a:pt x="292100" y="390525"/>
                    </a:lnTo>
                    <a:lnTo>
                      <a:pt x="266700" y="311150"/>
                    </a:lnTo>
                    <a:lnTo>
                      <a:pt x="222250" y="231775"/>
                    </a:lnTo>
                    <a:lnTo>
                      <a:pt x="180975" y="171450"/>
                    </a:lnTo>
                    <a:lnTo>
                      <a:pt x="133350" y="111125"/>
                    </a:lnTo>
                    <a:lnTo>
                      <a:pt x="98425" y="73025"/>
                    </a:lnTo>
                    <a:lnTo>
                      <a:pt x="50800" y="38100"/>
                    </a:lnTo>
                    <a:lnTo>
                      <a:pt x="0" y="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Freeform 16"/>
              <p:cNvSpPr/>
              <p:nvPr/>
            </p:nvSpPr>
            <p:spPr bwMode="auto">
              <a:xfrm>
                <a:off x="6115050" y="3349625"/>
                <a:ext cx="1031875" cy="298450"/>
              </a:xfrm>
              <a:custGeom>
                <a:avLst/>
                <a:gdLst>
                  <a:gd name="connsiteX0" fmla="*/ 0 w 1031875"/>
                  <a:gd name="connsiteY0" fmla="*/ 298450 h 298450"/>
                  <a:gd name="connsiteX1" fmla="*/ 939800 w 1031875"/>
                  <a:gd name="connsiteY1" fmla="*/ 298450 h 298450"/>
                  <a:gd name="connsiteX2" fmla="*/ 990600 w 1031875"/>
                  <a:gd name="connsiteY2" fmla="*/ 276225 h 298450"/>
                  <a:gd name="connsiteX3" fmla="*/ 1009650 w 1031875"/>
                  <a:gd name="connsiteY3" fmla="*/ 247650 h 298450"/>
                  <a:gd name="connsiteX4" fmla="*/ 1022350 w 1031875"/>
                  <a:gd name="connsiteY4" fmla="*/ 209550 h 298450"/>
                  <a:gd name="connsiteX5" fmla="*/ 1031875 w 1031875"/>
                  <a:gd name="connsiteY5" fmla="*/ 142875 h 298450"/>
                  <a:gd name="connsiteX6" fmla="*/ 1028700 w 1031875"/>
                  <a:gd name="connsiteY6" fmla="*/ 104775 h 298450"/>
                  <a:gd name="connsiteX7" fmla="*/ 1012825 w 1031875"/>
                  <a:gd name="connsiteY7" fmla="*/ 69850 h 298450"/>
                  <a:gd name="connsiteX8" fmla="*/ 977900 w 1031875"/>
                  <a:gd name="connsiteY8" fmla="*/ 34925 h 298450"/>
                  <a:gd name="connsiteX9" fmla="*/ 930275 w 1031875"/>
                  <a:gd name="connsiteY9" fmla="*/ 12700 h 298450"/>
                  <a:gd name="connsiteX10" fmla="*/ 892175 w 1031875"/>
                  <a:gd name="connsiteY10" fmla="*/ 9525 h 298450"/>
                  <a:gd name="connsiteX11" fmla="*/ 822325 w 1031875"/>
                  <a:gd name="connsiteY11" fmla="*/ 0 h 298450"/>
                  <a:gd name="connsiteX12" fmla="*/ 796925 w 1031875"/>
                  <a:gd name="connsiteY12" fmla="*/ 0 h 298450"/>
                  <a:gd name="connsiteX13" fmla="*/ 0 w 1031875"/>
                  <a:gd name="connsiteY13" fmla="*/ 0 h 298450"/>
                  <a:gd name="connsiteX14" fmla="*/ 0 w 1031875"/>
                  <a:gd name="connsiteY14" fmla="*/ 2984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1875" h="298450">
                    <a:moveTo>
                      <a:pt x="0" y="298450"/>
                    </a:moveTo>
                    <a:lnTo>
                      <a:pt x="939800" y="298450"/>
                    </a:lnTo>
                    <a:lnTo>
                      <a:pt x="990600" y="276225"/>
                    </a:lnTo>
                    <a:lnTo>
                      <a:pt x="1009650" y="247650"/>
                    </a:lnTo>
                    <a:lnTo>
                      <a:pt x="1022350" y="209550"/>
                    </a:lnTo>
                    <a:lnTo>
                      <a:pt x="1031875" y="142875"/>
                    </a:lnTo>
                    <a:lnTo>
                      <a:pt x="1028700" y="104775"/>
                    </a:lnTo>
                    <a:lnTo>
                      <a:pt x="1012825" y="69850"/>
                    </a:lnTo>
                    <a:lnTo>
                      <a:pt x="977900" y="34925"/>
                    </a:lnTo>
                    <a:lnTo>
                      <a:pt x="930275" y="12700"/>
                    </a:lnTo>
                    <a:lnTo>
                      <a:pt x="892175" y="9525"/>
                    </a:lnTo>
                    <a:lnTo>
                      <a:pt x="822325" y="0"/>
                    </a:lnTo>
                    <a:lnTo>
                      <a:pt x="796925" y="0"/>
                    </a:lnTo>
                    <a:lnTo>
                      <a:pt x="0" y="0"/>
                    </a:lnTo>
                    <a:lnTo>
                      <a:pt x="0" y="298450"/>
                    </a:lnTo>
                    <a:close/>
                  </a:path>
                </a:pathLst>
              </a:custGeom>
              <a:solidFill>
                <a:schemeClr val="tx1"/>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4" name="Freeform 13"/>
            <p:cNvSpPr/>
            <p:nvPr/>
          </p:nvSpPr>
          <p:spPr bwMode="auto">
            <a:xfrm rot="16200000">
              <a:off x="29108" y="1075262"/>
              <a:ext cx="871047" cy="669875"/>
            </a:xfrm>
            <a:custGeom>
              <a:avLst/>
              <a:gdLst>
                <a:gd name="connsiteX0" fmla="*/ 0 w 2625725"/>
                <a:gd name="connsiteY0" fmla="*/ 2019300 h 2019300"/>
                <a:gd name="connsiteX1" fmla="*/ 57150 w 2625725"/>
                <a:gd name="connsiteY1" fmla="*/ 1978025 h 2019300"/>
                <a:gd name="connsiteX2" fmla="*/ 123825 w 2625725"/>
                <a:gd name="connsiteY2" fmla="*/ 1911350 h 2019300"/>
                <a:gd name="connsiteX3" fmla="*/ 190500 w 2625725"/>
                <a:gd name="connsiteY3" fmla="*/ 1825625 h 2019300"/>
                <a:gd name="connsiteX4" fmla="*/ 228600 w 2625725"/>
                <a:gd name="connsiteY4" fmla="*/ 1755775 h 2019300"/>
                <a:gd name="connsiteX5" fmla="*/ 254000 w 2625725"/>
                <a:gd name="connsiteY5" fmla="*/ 1673225 h 2019300"/>
                <a:gd name="connsiteX6" fmla="*/ 273050 w 2625725"/>
                <a:gd name="connsiteY6" fmla="*/ 1597025 h 2019300"/>
                <a:gd name="connsiteX7" fmla="*/ 276225 w 2625725"/>
                <a:gd name="connsiteY7" fmla="*/ 1562100 h 2019300"/>
                <a:gd name="connsiteX8" fmla="*/ 276225 w 2625725"/>
                <a:gd name="connsiteY8" fmla="*/ 1555750 h 2019300"/>
                <a:gd name="connsiteX9" fmla="*/ 314325 w 2625725"/>
                <a:gd name="connsiteY9" fmla="*/ 1504950 h 2019300"/>
                <a:gd name="connsiteX10" fmla="*/ 1622425 w 2625725"/>
                <a:gd name="connsiteY10" fmla="*/ 1504950 h 2019300"/>
                <a:gd name="connsiteX11" fmla="*/ 1679575 w 2625725"/>
                <a:gd name="connsiteY11" fmla="*/ 1479550 h 2019300"/>
                <a:gd name="connsiteX12" fmla="*/ 1711325 w 2625725"/>
                <a:gd name="connsiteY12" fmla="*/ 1425575 h 2019300"/>
                <a:gd name="connsiteX13" fmla="*/ 1724025 w 2625725"/>
                <a:gd name="connsiteY13" fmla="*/ 1371600 h 2019300"/>
                <a:gd name="connsiteX14" fmla="*/ 1720850 w 2625725"/>
                <a:gd name="connsiteY14" fmla="*/ 1330325 h 2019300"/>
                <a:gd name="connsiteX15" fmla="*/ 1711325 w 2625725"/>
                <a:gd name="connsiteY15" fmla="*/ 1295400 h 2019300"/>
                <a:gd name="connsiteX16" fmla="*/ 1692275 w 2625725"/>
                <a:gd name="connsiteY16" fmla="*/ 1266825 h 2019300"/>
                <a:gd name="connsiteX17" fmla="*/ 1660525 w 2625725"/>
                <a:gd name="connsiteY17" fmla="*/ 1235075 h 2019300"/>
                <a:gd name="connsiteX18" fmla="*/ 1628775 w 2625725"/>
                <a:gd name="connsiteY18" fmla="*/ 1216025 h 2019300"/>
                <a:gd name="connsiteX19" fmla="*/ 1597025 w 2625725"/>
                <a:gd name="connsiteY19" fmla="*/ 1212850 h 2019300"/>
                <a:gd name="connsiteX20" fmla="*/ 1555750 w 2625725"/>
                <a:gd name="connsiteY20" fmla="*/ 1212850 h 2019300"/>
                <a:gd name="connsiteX21" fmla="*/ 1527175 w 2625725"/>
                <a:gd name="connsiteY21" fmla="*/ 1212850 h 2019300"/>
                <a:gd name="connsiteX22" fmla="*/ 612775 w 2625725"/>
                <a:gd name="connsiteY22" fmla="*/ 1212850 h 2019300"/>
                <a:gd name="connsiteX23" fmla="*/ 511175 w 2625725"/>
                <a:gd name="connsiteY23" fmla="*/ 1200150 h 2019300"/>
                <a:gd name="connsiteX24" fmla="*/ 441325 w 2625725"/>
                <a:gd name="connsiteY24" fmla="*/ 1184275 h 2019300"/>
                <a:gd name="connsiteX25" fmla="*/ 371475 w 2625725"/>
                <a:gd name="connsiteY25" fmla="*/ 1162050 h 2019300"/>
                <a:gd name="connsiteX26" fmla="*/ 254000 w 2625725"/>
                <a:gd name="connsiteY26" fmla="*/ 1104900 h 2019300"/>
                <a:gd name="connsiteX27" fmla="*/ 193675 w 2625725"/>
                <a:gd name="connsiteY27" fmla="*/ 1063625 h 2019300"/>
                <a:gd name="connsiteX28" fmla="*/ 161925 w 2625725"/>
                <a:gd name="connsiteY28" fmla="*/ 1035050 h 2019300"/>
                <a:gd name="connsiteX29" fmla="*/ 101600 w 2625725"/>
                <a:gd name="connsiteY29" fmla="*/ 965200 h 2019300"/>
                <a:gd name="connsiteX30" fmla="*/ 168275 w 2625725"/>
                <a:gd name="connsiteY30" fmla="*/ 879475 h 2019300"/>
                <a:gd name="connsiteX31" fmla="*/ 209550 w 2625725"/>
                <a:gd name="connsiteY31" fmla="*/ 793750 h 2019300"/>
                <a:gd name="connsiteX32" fmla="*/ 244475 w 2625725"/>
                <a:gd name="connsiteY32" fmla="*/ 685800 h 2019300"/>
                <a:gd name="connsiteX33" fmla="*/ 257175 w 2625725"/>
                <a:gd name="connsiteY33" fmla="*/ 596900 h 2019300"/>
                <a:gd name="connsiteX34" fmla="*/ 257175 w 2625725"/>
                <a:gd name="connsiteY34" fmla="*/ 533400 h 2019300"/>
                <a:gd name="connsiteX35" fmla="*/ 247650 w 2625725"/>
                <a:gd name="connsiteY35" fmla="*/ 454025 h 2019300"/>
                <a:gd name="connsiteX36" fmla="*/ 231775 w 2625725"/>
                <a:gd name="connsiteY36" fmla="*/ 384175 h 2019300"/>
                <a:gd name="connsiteX37" fmla="*/ 215900 w 2625725"/>
                <a:gd name="connsiteY37" fmla="*/ 339725 h 2019300"/>
                <a:gd name="connsiteX38" fmla="*/ 200025 w 2625725"/>
                <a:gd name="connsiteY38" fmla="*/ 295275 h 2019300"/>
                <a:gd name="connsiteX39" fmla="*/ 168275 w 2625725"/>
                <a:gd name="connsiteY39" fmla="*/ 250825 h 2019300"/>
                <a:gd name="connsiteX40" fmla="*/ 146050 w 2625725"/>
                <a:gd name="connsiteY40" fmla="*/ 209550 h 2019300"/>
                <a:gd name="connsiteX41" fmla="*/ 244475 w 2625725"/>
                <a:gd name="connsiteY41" fmla="*/ 133350 h 2019300"/>
                <a:gd name="connsiteX42" fmla="*/ 333375 w 2625725"/>
                <a:gd name="connsiteY42" fmla="*/ 88900 h 2019300"/>
                <a:gd name="connsiteX43" fmla="*/ 428625 w 2625725"/>
                <a:gd name="connsiteY43" fmla="*/ 60325 h 2019300"/>
                <a:gd name="connsiteX44" fmla="*/ 527050 w 2625725"/>
                <a:gd name="connsiteY44" fmla="*/ 34925 h 2019300"/>
                <a:gd name="connsiteX45" fmla="*/ 606425 w 2625725"/>
                <a:gd name="connsiteY45" fmla="*/ 19050 h 2019300"/>
                <a:gd name="connsiteX46" fmla="*/ 698500 w 2625725"/>
                <a:gd name="connsiteY46" fmla="*/ 9525 h 2019300"/>
                <a:gd name="connsiteX47" fmla="*/ 841375 w 2625725"/>
                <a:gd name="connsiteY47" fmla="*/ 0 h 2019300"/>
                <a:gd name="connsiteX48" fmla="*/ 2625725 w 2625725"/>
                <a:gd name="connsiteY48" fmla="*/ 0 h 2019300"/>
                <a:gd name="connsiteX49" fmla="*/ 2222500 w 2625725"/>
                <a:gd name="connsiteY49" fmla="*/ 527050 h 2019300"/>
                <a:gd name="connsiteX50" fmla="*/ 746125 w 2625725"/>
                <a:gd name="connsiteY50" fmla="*/ 527050 h 2019300"/>
                <a:gd name="connsiteX51" fmla="*/ 669925 w 2625725"/>
                <a:gd name="connsiteY51" fmla="*/ 542925 h 2019300"/>
                <a:gd name="connsiteX52" fmla="*/ 622300 w 2625725"/>
                <a:gd name="connsiteY52" fmla="*/ 574675 h 2019300"/>
                <a:gd name="connsiteX53" fmla="*/ 609600 w 2625725"/>
                <a:gd name="connsiteY53" fmla="*/ 603250 h 2019300"/>
                <a:gd name="connsiteX54" fmla="*/ 587375 w 2625725"/>
                <a:gd name="connsiteY54" fmla="*/ 641350 h 2019300"/>
                <a:gd name="connsiteX55" fmla="*/ 593725 w 2625725"/>
                <a:gd name="connsiteY55" fmla="*/ 701675 h 2019300"/>
                <a:gd name="connsiteX56" fmla="*/ 606425 w 2625725"/>
                <a:gd name="connsiteY56" fmla="*/ 749300 h 2019300"/>
                <a:gd name="connsiteX57" fmla="*/ 628650 w 2625725"/>
                <a:gd name="connsiteY57" fmla="*/ 768350 h 2019300"/>
                <a:gd name="connsiteX58" fmla="*/ 663575 w 2625725"/>
                <a:gd name="connsiteY58" fmla="*/ 800100 h 2019300"/>
                <a:gd name="connsiteX59" fmla="*/ 704850 w 2625725"/>
                <a:gd name="connsiteY59" fmla="*/ 803275 h 2019300"/>
                <a:gd name="connsiteX60" fmla="*/ 749300 w 2625725"/>
                <a:gd name="connsiteY60" fmla="*/ 809625 h 2019300"/>
                <a:gd name="connsiteX61" fmla="*/ 809625 w 2625725"/>
                <a:gd name="connsiteY61" fmla="*/ 815975 h 2019300"/>
                <a:gd name="connsiteX62" fmla="*/ 1657350 w 2625725"/>
                <a:gd name="connsiteY62" fmla="*/ 815975 h 2019300"/>
                <a:gd name="connsiteX63" fmla="*/ 1825625 w 2625725"/>
                <a:gd name="connsiteY63" fmla="*/ 835025 h 2019300"/>
                <a:gd name="connsiteX64" fmla="*/ 1955800 w 2625725"/>
                <a:gd name="connsiteY64" fmla="*/ 863600 h 2019300"/>
                <a:gd name="connsiteX65" fmla="*/ 2051050 w 2625725"/>
                <a:gd name="connsiteY65" fmla="*/ 895350 h 2019300"/>
                <a:gd name="connsiteX66" fmla="*/ 2146300 w 2625725"/>
                <a:gd name="connsiteY66" fmla="*/ 962025 h 2019300"/>
                <a:gd name="connsiteX67" fmla="*/ 2238375 w 2625725"/>
                <a:gd name="connsiteY67" fmla="*/ 1050925 h 2019300"/>
                <a:gd name="connsiteX68" fmla="*/ 2305050 w 2625725"/>
                <a:gd name="connsiteY68" fmla="*/ 1187450 h 2019300"/>
                <a:gd name="connsiteX69" fmla="*/ 2333625 w 2625725"/>
                <a:gd name="connsiteY69" fmla="*/ 1343025 h 2019300"/>
                <a:gd name="connsiteX70" fmla="*/ 2327275 w 2625725"/>
                <a:gd name="connsiteY70" fmla="*/ 1438275 h 2019300"/>
                <a:gd name="connsiteX71" fmla="*/ 2308225 w 2625725"/>
                <a:gd name="connsiteY71" fmla="*/ 1555750 h 2019300"/>
                <a:gd name="connsiteX72" fmla="*/ 2289175 w 2625725"/>
                <a:gd name="connsiteY72" fmla="*/ 1616075 h 2019300"/>
                <a:gd name="connsiteX73" fmla="*/ 2235200 w 2625725"/>
                <a:gd name="connsiteY73" fmla="*/ 1720850 h 2019300"/>
                <a:gd name="connsiteX74" fmla="*/ 2184400 w 2625725"/>
                <a:gd name="connsiteY74" fmla="*/ 1790700 h 2019300"/>
                <a:gd name="connsiteX75" fmla="*/ 2146300 w 2625725"/>
                <a:gd name="connsiteY75" fmla="*/ 1831975 h 2019300"/>
                <a:gd name="connsiteX76" fmla="*/ 2089150 w 2625725"/>
                <a:gd name="connsiteY76" fmla="*/ 1879600 h 2019300"/>
                <a:gd name="connsiteX77" fmla="*/ 1971675 w 2625725"/>
                <a:gd name="connsiteY77" fmla="*/ 1943100 h 2019300"/>
                <a:gd name="connsiteX78" fmla="*/ 1898650 w 2625725"/>
                <a:gd name="connsiteY78" fmla="*/ 1971675 h 2019300"/>
                <a:gd name="connsiteX79" fmla="*/ 1787525 w 2625725"/>
                <a:gd name="connsiteY79" fmla="*/ 1997075 h 2019300"/>
                <a:gd name="connsiteX80" fmla="*/ 1711325 w 2625725"/>
                <a:gd name="connsiteY80" fmla="*/ 2016125 h 2019300"/>
                <a:gd name="connsiteX81" fmla="*/ 1625600 w 2625725"/>
                <a:gd name="connsiteY81" fmla="*/ 2016125 h 2019300"/>
                <a:gd name="connsiteX82" fmla="*/ 0 w 2625725"/>
                <a:gd name="connsiteY82"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625725" h="2019300">
                  <a:moveTo>
                    <a:pt x="0" y="2019300"/>
                  </a:moveTo>
                  <a:lnTo>
                    <a:pt x="57150" y="1978025"/>
                  </a:lnTo>
                  <a:lnTo>
                    <a:pt x="123825" y="1911350"/>
                  </a:lnTo>
                  <a:lnTo>
                    <a:pt x="190500" y="1825625"/>
                  </a:lnTo>
                  <a:lnTo>
                    <a:pt x="228600" y="1755775"/>
                  </a:lnTo>
                  <a:lnTo>
                    <a:pt x="254000" y="1673225"/>
                  </a:lnTo>
                  <a:lnTo>
                    <a:pt x="273050" y="1597025"/>
                  </a:lnTo>
                  <a:lnTo>
                    <a:pt x="276225" y="1562100"/>
                  </a:lnTo>
                  <a:lnTo>
                    <a:pt x="276225" y="1555750"/>
                  </a:lnTo>
                  <a:lnTo>
                    <a:pt x="314325" y="1504950"/>
                  </a:lnTo>
                  <a:lnTo>
                    <a:pt x="1622425" y="1504950"/>
                  </a:lnTo>
                  <a:lnTo>
                    <a:pt x="1679575" y="1479550"/>
                  </a:lnTo>
                  <a:lnTo>
                    <a:pt x="1711325" y="1425575"/>
                  </a:lnTo>
                  <a:lnTo>
                    <a:pt x="1724025" y="1371600"/>
                  </a:lnTo>
                  <a:lnTo>
                    <a:pt x="1720850" y="1330325"/>
                  </a:lnTo>
                  <a:lnTo>
                    <a:pt x="1711325" y="1295400"/>
                  </a:lnTo>
                  <a:lnTo>
                    <a:pt x="1692275" y="1266825"/>
                  </a:lnTo>
                  <a:lnTo>
                    <a:pt x="1660525" y="1235075"/>
                  </a:lnTo>
                  <a:lnTo>
                    <a:pt x="1628775" y="1216025"/>
                  </a:lnTo>
                  <a:lnTo>
                    <a:pt x="1597025" y="1212850"/>
                  </a:lnTo>
                  <a:lnTo>
                    <a:pt x="1555750" y="1212850"/>
                  </a:lnTo>
                  <a:lnTo>
                    <a:pt x="1527175" y="1212850"/>
                  </a:lnTo>
                  <a:lnTo>
                    <a:pt x="612775" y="1212850"/>
                  </a:lnTo>
                  <a:lnTo>
                    <a:pt x="511175" y="1200150"/>
                  </a:lnTo>
                  <a:lnTo>
                    <a:pt x="441325" y="1184275"/>
                  </a:lnTo>
                  <a:lnTo>
                    <a:pt x="371475" y="1162050"/>
                  </a:lnTo>
                  <a:lnTo>
                    <a:pt x="254000" y="1104900"/>
                  </a:lnTo>
                  <a:lnTo>
                    <a:pt x="193675" y="1063625"/>
                  </a:lnTo>
                  <a:lnTo>
                    <a:pt x="161925" y="1035050"/>
                  </a:lnTo>
                  <a:lnTo>
                    <a:pt x="101600" y="965200"/>
                  </a:lnTo>
                  <a:lnTo>
                    <a:pt x="168275" y="879475"/>
                  </a:lnTo>
                  <a:lnTo>
                    <a:pt x="209550" y="793750"/>
                  </a:lnTo>
                  <a:lnTo>
                    <a:pt x="244475" y="685800"/>
                  </a:lnTo>
                  <a:lnTo>
                    <a:pt x="257175" y="596900"/>
                  </a:lnTo>
                  <a:lnTo>
                    <a:pt x="257175" y="533400"/>
                  </a:lnTo>
                  <a:lnTo>
                    <a:pt x="247650" y="454025"/>
                  </a:lnTo>
                  <a:lnTo>
                    <a:pt x="231775" y="384175"/>
                  </a:lnTo>
                  <a:lnTo>
                    <a:pt x="215900" y="339725"/>
                  </a:lnTo>
                  <a:lnTo>
                    <a:pt x="200025" y="295275"/>
                  </a:lnTo>
                  <a:lnTo>
                    <a:pt x="168275" y="250825"/>
                  </a:lnTo>
                  <a:lnTo>
                    <a:pt x="146050" y="209550"/>
                  </a:lnTo>
                  <a:lnTo>
                    <a:pt x="244475" y="133350"/>
                  </a:lnTo>
                  <a:lnTo>
                    <a:pt x="333375" y="88900"/>
                  </a:lnTo>
                  <a:lnTo>
                    <a:pt x="428625" y="60325"/>
                  </a:lnTo>
                  <a:lnTo>
                    <a:pt x="527050" y="34925"/>
                  </a:lnTo>
                  <a:lnTo>
                    <a:pt x="606425" y="19050"/>
                  </a:lnTo>
                  <a:lnTo>
                    <a:pt x="698500" y="9525"/>
                  </a:lnTo>
                  <a:lnTo>
                    <a:pt x="841375" y="0"/>
                  </a:lnTo>
                  <a:lnTo>
                    <a:pt x="2625725" y="0"/>
                  </a:lnTo>
                  <a:lnTo>
                    <a:pt x="2222500" y="527050"/>
                  </a:lnTo>
                  <a:lnTo>
                    <a:pt x="746125" y="527050"/>
                  </a:lnTo>
                  <a:lnTo>
                    <a:pt x="669925" y="542925"/>
                  </a:lnTo>
                  <a:lnTo>
                    <a:pt x="622300" y="574675"/>
                  </a:lnTo>
                  <a:lnTo>
                    <a:pt x="609600" y="603250"/>
                  </a:lnTo>
                  <a:lnTo>
                    <a:pt x="587375" y="641350"/>
                  </a:lnTo>
                  <a:lnTo>
                    <a:pt x="593725" y="701675"/>
                  </a:lnTo>
                  <a:lnTo>
                    <a:pt x="606425" y="749300"/>
                  </a:lnTo>
                  <a:lnTo>
                    <a:pt x="628650" y="768350"/>
                  </a:lnTo>
                  <a:lnTo>
                    <a:pt x="663575" y="800100"/>
                  </a:lnTo>
                  <a:lnTo>
                    <a:pt x="704850" y="803275"/>
                  </a:lnTo>
                  <a:lnTo>
                    <a:pt x="749300" y="809625"/>
                  </a:lnTo>
                  <a:lnTo>
                    <a:pt x="809625" y="815975"/>
                  </a:lnTo>
                  <a:lnTo>
                    <a:pt x="1657350" y="815975"/>
                  </a:lnTo>
                  <a:lnTo>
                    <a:pt x="1825625" y="835025"/>
                  </a:lnTo>
                  <a:lnTo>
                    <a:pt x="1955800" y="863600"/>
                  </a:lnTo>
                  <a:lnTo>
                    <a:pt x="2051050" y="895350"/>
                  </a:lnTo>
                  <a:lnTo>
                    <a:pt x="2146300" y="962025"/>
                  </a:lnTo>
                  <a:lnTo>
                    <a:pt x="2238375" y="1050925"/>
                  </a:lnTo>
                  <a:lnTo>
                    <a:pt x="2305050" y="1187450"/>
                  </a:lnTo>
                  <a:lnTo>
                    <a:pt x="2333625" y="1343025"/>
                  </a:lnTo>
                  <a:lnTo>
                    <a:pt x="2327275" y="1438275"/>
                  </a:lnTo>
                  <a:lnTo>
                    <a:pt x="2308225" y="1555750"/>
                  </a:lnTo>
                  <a:lnTo>
                    <a:pt x="2289175" y="1616075"/>
                  </a:lnTo>
                  <a:lnTo>
                    <a:pt x="2235200" y="1720850"/>
                  </a:lnTo>
                  <a:lnTo>
                    <a:pt x="2184400" y="1790700"/>
                  </a:lnTo>
                  <a:lnTo>
                    <a:pt x="2146300" y="1831975"/>
                  </a:lnTo>
                  <a:lnTo>
                    <a:pt x="2089150" y="1879600"/>
                  </a:lnTo>
                  <a:lnTo>
                    <a:pt x="1971675" y="1943100"/>
                  </a:lnTo>
                  <a:lnTo>
                    <a:pt x="1898650" y="1971675"/>
                  </a:lnTo>
                  <a:lnTo>
                    <a:pt x="1787525" y="1997075"/>
                  </a:lnTo>
                  <a:lnTo>
                    <a:pt x="1711325" y="2016125"/>
                  </a:lnTo>
                  <a:lnTo>
                    <a:pt x="1625600" y="2016125"/>
                  </a:lnTo>
                  <a:lnTo>
                    <a:pt x="0" y="201930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15" name="Freeform 14"/>
            <p:cNvSpPr/>
            <p:nvPr/>
          </p:nvSpPr>
          <p:spPr bwMode="auto">
            <a:xfrm rot="16200000">
              <a:off x="35954" y="339559"/>
              <a:ext cx="842609" cy="682514"/>
            </a:xfrm>
            <a:custGeom>
              <a:avLst/>
              <a:gdLst>
                <a:gd name="connsiteX0" fmla="*/ 0 w 2540000"/>
                <a:gd name="connsiteY0" fmla="*/ 873125 h 2057400"/>
                <a:gd name="connsiteX1" fmla="*/ 79375 w 2540000"/>
                <a:gd name="connsiteY1" fmla="*/ 933450 h 2057400"/>
                <a:gd name="connsiteX2" fmla="*/ 130175 w 2540000"/>
                <a:gd name="connsiteY2" fmla="*/ 993775 h 2057400"/>
                <a:gd name="connsiteX3" fmla="*/ 187325 w 2540000"/>
                <a:gd name="connsiteY3" fmla="*/ 1076325 h 2057400"/>
                <a:gd name="connsiteX4" fmla="*/ 219075 w 2540000"/>
                <a:gd name="connsiteY4" fmla="*/ 1152525 h 2057400"/>
                <a:gd name="connsiteX5" fmla="*/ 241300 w 2540000"/>
                <a:gd name="connsiteY5" fmla="*/ 1235075 h 2057400"/>
                <a:gd name="connsiteX6" fmla="*/ 257175 w 2540000"/>
                <a:gd name="connsiteY6" fmla="*/ 1308100 h 2057400"/>
                <a:gd name="connsiteX7" fmla="*/ 266700 w 2540000"/>
                <a:gd name="connsiteY7" fmla="*/ 1355725 h 2057400"/>
                <a:gd name="connsiteX8" fmla="*/ 269875 w 2540000"/>
                <a:gd name="connsiteY8" fmla="*/ 1450975 h 2057400"/>
                <a:gd name="connsiteX9" fmla="*/ 263525 w 2540000"/>
                <a:gd name="connsiteY9" fmla="*/ 1511300 h 2057400"/>
                <a:gd name="connsiteX10" fmla="*/ 231775 w 2540000"/>
                <a:gd name="connsiteY10" fmla="*/ 1590675 h 2057400"/>
                <a:gd name="connsiteX11" fmla="*/ 863600 w 2540000"/>
                <a:gd name="connsiteY11" fmla="*/ 698500 h 2057400"/>
                <a:gd name="connsiteX12" fmla="*/ 1454150 w 2540000"/>
                <a:gd name="connsiteY12" fmla="*/ 1543050 h 2057400"/>
                <a:gd name="connsiteX13" fmla="*/ 742950 w 2540000"/>
                <a:gd name="connsiteY13" fmla="*/ 1543050 h 2057400"/>
                <a:gd name="connsiteX14" fmla="*/ 349250 w 2540000"/>
                <a:gd name="connsiteY14" fmla="*/ 2057400 h 2057400"/>
                <a:gd name="connsiteX15" fmla="*/ 2540000 w 2540000"/>
                <a:gd name="connsiteY15" fmla="*/ 2057400 h 2057400"/>
                <a:gd name="connsiteX16" fmla="*/ 1193800 w 2540000"/>
                <a:gd name="connsiteY16" fmla="*/ 136525 h 2057400"/>
                <a:gd name="connsiteX17" fmla="*/ 1136650 w 2540000"/>
                <a:gd name="connsiteY17" fmla="*/ 82550 h 2057400"/>
                <a:gd name="connsiteX18" fmla="*/ 1050925 w 2540000"/>
                <a:gd name="connsiteY18" fmla="*/ 31750 h 2057400"/>
                <a:gd name="connsiteX19" fmla="*/ 1012825 w 2540000"/>
                <a:gd name="connsiteY19" fmla="*/ 15875 h 2057400"/>
                <a:gd name="connsiteX20" fmla="*/ 942975 w 2540000"/>
                <a:gd name="connsiteY20" fmla="*/ 3175 h 2057400"/>
                <a:gd name="connsiteX21" fmla="*/ 860425 w 2540000"/>
                <a:gd name="connsiteY21" fmla="*/ 0 h 2057400"/>
                <a:gd name="connsiteX22" fmla="*/ 771525 w 2540000"/>
                <a:gd name="connsiteY22" fmla="*/ 6350 h 2057400"/>
                <a:gd name="connsiteX23" fmla="*/ 714375 w 2540000"/>
                <a:gd name="connsiteY23" fmla="*/ 28575 h 2057400"/>
                <a:gd name="connsiteX24" fmla="*/ 644525 w 2540000"/>
                <a:gd name="connsiteY24" fmla="*/ 63500 h 2057400"/>
                <a:gd name="connsiteX25" fmla="*/ 606425 w 2540000"/>
                <a:gd name="connsiteY25" fmla="*/ 85725 h 2057400"/>
                <a:gd name="connsiteX26" fmla="*/ 558800 w 2540000"/>
                <a:gd name="connsiteY26" fmla="*/ 130175 h 2057400"/>
                <a:gd name="connsiteX27" fmla="*/ 492125 w 2540000"/>
                <a:gd name="connsiteY27" fmla="*/ 196850 h 2057400"/>
                <a:gd name="connsiteX28" fmla="*/ 0 w 2540000"/>
                <a:gd name="connsiteY28" fmla="*/ 873125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40000" h="2057400">
                  <a:moveTo>
                    <a:pt x="0" y="873125"/>
                  </a:moveTo>
                  <a:lnTo>
                    <a:pt x="79375" y="933450"/>
                  </a:lnTo>
                  <a:lnTo>
                    <a:pt x="130175" y="993775"/>
                  </a:lnTo>
                  <a:lnTo>
                    <a:pt x="187325" y="1076325"/>
                  </a:lnTo>
                  <a:lnTo>
                    <a:pt x="219075" y="1152525"/>
                  </a:lnTo>
                  <a:lnTo>
                    <a:pt x="241300" y="1235075"/>
                  </a:lnTo>
                  <a:lnTo>
                    <a:pt x="257175" y="1308100"/>
                  </a:lnTo>
                  <a:lnTo>
                    <a:pt x="266700" y="1355725"/>
                  </a:lnTo>
                  <a:lnTo>
                    <a:pt x="269875" y="1450975"/>
                  </a:lnTo>
                  <a:lnTo>
                    <a:pt x="263525" y="1511300"/>
                  </a:lnTo>
                  <a:lnTo>
                    <a:pt x="231775" y="1590675"/>
                  </a:lnTo>
                  <a:lnTo>
                    <a:pt x="863600" y="698500"/>
                  </a:lnTo>
                  <a:lnTo>
                    <a:pt x="1454150" y="1543050"/>
                  </a:lnTo>
                  <a:lnTo>
                    <a:pt x="742950" y="1543050"/>
                  </a:lnTo>
                  <a:lnTo>
                    <a:pt x="349250" y="2057400"/>
                  </a:lnTo>
                  <a:lnTo>
                    <a:pt x="2540000" y="2057400"/>
                  </a:lnTo>
                  <a:lnTo>
                    <a:pt x="1193800" y="136525"/>
                  </a:lnTo>
                  <a:lnTo>
                    <a:pt x="1136650" y="82550"/>
                  </a:lnTo>
                  <a:lnTo>
                    <a:pt x="1050925" y="31750"/>
                  </a:lnTo>
                  <a:lnTo>
                    <a:pt x="1012825" y="15875"/>
                  </a:lnTo>
                  <a:lnTo>
                    <a:pt x="942975" y="3175"/>
                  </a:lnTo>
                  <a:lnTo>
                    <a:pt x="860425" y="0"/>
                  </a:lnTo>
                  <a:lnTo>
                    <a:pt x="771525" y="6350"/>
                  </a:lnTo>
                  <a:lnTo>
                    <a:pt x="714375" y="28575"/>
                  </a:lnTo>
                  <a:lnTo>
                    <a:pt x="644525" y="63500"/>
                  </a:lnTo>
                  <a:lnTo>
                    <a:pt x="606425" y="85725"/>
                  </a:lnTo>
                  <a:lnTo>
                    <a:pt x="558800" y="130175"/>
                  </a:lnTo>
                  <a:lnTo>
                    <a:pt x="492125" y="196850"/>
                  </a:lnTo>
                  <a:lnTo>
                    <a:pt x="0" y="873125"/>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662" y="4117864"/>
              <a:ext cx="689426" cy="689426"/>
            </a:xfrm>
            <a:prstGeom prst="rect">
              <a:avLst/>
            </a:prstGeom>
            <a:effectLst>
              <a:glow rad="101600">
                <a:srgbClr val="33CCFF">
                  <a:alpha val="60000"/>
                </a:srgbClr>
              </a:glow>
            </a:effectLst>
          </p:spPr>
        </p:pic>
      </p:grpSp>
    </p:spTree>
  </p:cSld>
  <p:clrMap bg1="lt1" tx1="dk1" bg2="lt2" tx2="dk2" accent1="accent1" accent2="accent2" accent3="accent3" accent4="accent4" accent5="accent5" accent6="accent6" hlink="hlink" folHlink="folHlink"/>
  <p:sldLayoutIdLst>
    <p:sldLayoutId id="214748365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rtl="0" eaLnBrk="0" fontAlgn="base" hangingPunct="0">
        <a:spcBef>
          <a:spcPct val="0"/>
        </a:spcBef>
        <a:spcAft>
          <a:spcPct val="0"/>
        </a:spcAft>
        <a:defRPr sz="2800">
          <a:solidFill>
            <a:schemeClr val="bg1"/>
          </a:solidFill>
          <a:latin typeface="Calibri" panose="020F0502020204030204" pitchFamily="34" charset="0"/>
          <a:ea typeface="+mj-ea"/>
          <a:cs typeface="+mj-cs"/>
        </a:defRPr>
      </a:lvl1pPr>
      <a:lvl2pPr algn="ctr" rtl="0" eaLnBrk="0" fontAlgn="base" hangingPunct="0">
        <a:spcBef>
          <a:spcPct val="0"/>
        </a:spcBef>
        <a:spcAft>
          <a:spcPct val="0"/>
        </a:spcAft>
        <a:defRPr sz="3500">
          <a:solidFill>
            <a:schemeClr val="tx2"/>
          </a:solidFill>
          <a:latin typeface="Times New Roman" pitchFamily="18" charset="0"/>
        </a:defRPr>
      </a:lvl2pPr>
      <a:lvl3pPr algn="ctr" rtl="0" eaLnBrk="0" fontAlgn="base" hangingPunct="0">
        <a:spcBef>
          <a:spcPct val="0"/>
        </a:spcBef>
        <a:spcAft>
          <a:spcPct val="0"/>
        </a:spcAft>
        <a:defRPr sz="3500">
          <a:solidFill>
            <a:schemeClr val="tx2"/>
          </a:solidFill>
          <a:latin typeface="Times New Roman" pitchFamily="18" charset="0"/>
        </a:defRPr>
      </a:lvl3pPr>
      <a:lvl4pPr algn="ctr" rtl="0" eaLnBrk="0" fontAlgn="base" hangingPunct="0">
        <a:spcBef>
          <a:spcPct val="0"/>
        </a:spcBef>
        <a:spcAft>
          <a:spcPct val="0"/>
        </a:spcAft>
        <a:defRPr sz="3500">
          <a:solidFill>
            <a:schemeClr val="tx2"/>
          </a:solidFill>
          <a:latin typeface="Times New Roman" pitchFamily="18" charset="0"/>
        </a:defRPr>
      </a:lvl4pPr>
      <a:lvl5pPr algn="ctr" rtl="0" eaLnBrk="0" fontAlgn="base" hangingPunct="0">
        <a:spcBef>
          <a:spcPct val="0"/>
        </a:spcBef>
        <a:spcAft>
          <a:spcPct val="0"/>
        </a:spcAft>
        <a:defRPr sz="3500">
          <a:solidFill>
            <a:schemeClr val="tx2"/>
          </a:solidFill>
          <a:latin typeface="Times New Roman" pitchFamily="18" charset="0"/>
        </a:defRPr>
      </a:lvl5pPr>
      <a:lvl6pPr marL="366309" algn="ctr" rtl="0" eaLnBrk="0" fontAlgn="base" hangingPunct="0">
        <a:spcBef>
          <a:spcPct val="0"/>
        </a:spcBef>
        <a:spcAft>
          <a:spcPct val="0"/>
        </a:spcAft>
        <a:defRPr sz="3500">
          <a:solidFill>
            <a:schemeClr val="tx2"/>
          </a:solidFill>
          <a:latin typeface="Times New Roman" pitchFamily="18" charset="0"/>
        </a:defRPr>
      </a:lvl6pPr>
      <a:lvl7pPr marL="732617" algn="ctr" rtl="0" eaLnBrk="0" fontAlgn="base" hangingPunct="0">
        <a:spcBef>
          <a:spcPct val="0"/>
        </a:spcBef>
        <a:spcAft>
          <a:spcPct val="0"/>
        </a:spcAft>
        <a:defRPr sz="3500">
          <a:solidFill>
            <a:schemeClr val="tx2"/>
          </a:solidFill>
          <a:latin typeface="Times New Roman" pitchFamily="18" charset="0"/>
        </a:defRPr>
      </a:lvl7pPr>
      <a:lvl8pPr marL="1098926" algn="ctr" rtl="0" eaLnBrk="0" fontAlgn="base" hangingPunct="0">
        <a:spcBef>
          <a:spcPct val="0"/>
        </a:spcBef>
        <a:spcAft>
          <a:spcPct val="0"/>
        </a:spcAft>
        <a:defRPr sz="3500">
          <a:solidFill>
            <a:schemeClr val="tx2"/>
          </a:solidFill>
          <a:latin typeface="Times New Roman" pitchFamily="18" charset="0"/>
        </a:defRPr>
      </a:lvl8pPr>
      <a:lvl9pPr marL="1465235" algn="ctr" rtl="0" eaLnBrk="0" fontAlgn="base" hangingPunct="0">
        <a:spcBef>
          <a:spcPct val="0"/>
        </a:spcBef>
        <a:spcAft>
          <a:spcPct val="0"/>
        </a:spcAft>
        <a:defRPr sz="3500">
          <a:solidFill>
            <a:schemeClr val="tx2"/>
          </a:solidFill>
          <a:latin typeface="Times New Roman" pitchFamily="18" charset="0"/>
        </a:defRPr>
      </a:lvl9pPr>
    </p:titleStyle>
    <p:bodyStyle>
      <a:lvl1pPr marL="274731" indent="-274731" algn="l" rtl="0" eaLnBrk="0" fontAlgn="base" hangingPunct="0">
        <a:spcBef>
          <a:spcPct val="20000"/>
        </a:spcBef>
        <a:spcAft>
          <a:spcPct val="0"/>
        </a:spcAft>
        <a:buChar char="•"/>
        <a:defRPr sz="2600">
          <a:solidFill>
            <a:schemeClr val="bg1"/>
          </a:solidFill>
          <a:latin typeface="Calibri" panose="020F0502020204030204" pitchFamily="34" charset="0"/>
          <a:ea typeface="+mn-ea"/>
          <a:cs typeface="+mn-cs"/>
        </a:defRPr>
      </a:lvl1pPr>
      <a:lvl2pPr marL="595252" indent="-228943" algn="l" rtl="0" eaLnBrk="0" fontAlgn="base" hangingPunct="0">
        <a:spcBef>
          <a:spcPct val="20000"/>
        </a:spcBef>
        <a:spcAft>
          <a:spcPct val="0"/>
        </a:spcAft>
        <a:buChar char="–"/>
        <a:defRPr sz="2200">
          <a:solidFill>
            <a:schemeClr val="bg1"/>
          </a:solidFill>
          <a:latin typeface="Calibri" panose="020F0502020204030204" pitchFamily="34" charset="0"/>
        </a:defRPr>
      </a:lvl2pPr>
      <a:lvl3pPr marL="915772" indent="-183154" algn="l" rtl="0" eaLnBrk="0" fontAlgn="base" hangingPunct="0">
        <a:spcBef>
          <a:spcPct val="20000"/>
        </a:spcBef>
        <a:spcAft>
          <a:spcPct val="0"/>
        </a:spcAft>
        <a:buChar char="•"/>
        <a:defRPr sz="1900">
          <a:solidFill>
            <a:schemeClr val="bg1"/>
          </a:solidFill>
          <a:latin typeface="Calibri" panose="020F0502020204030204" pitchFamily="34" charset="0"/>
        </a:defRPr>
      </a:lvl3pPr>
      <a:lvl4pPr marL="1282080" indent="-183154" algn="l" rtl="0" eaLnBrk="0" fontAlgn="base" hangingPunct="0">
        <a:spcBef>
          <a:spcPct val="20000"/>
        </a:spcBef>
        <a:spcAft>
          <a:spcPct val="0"/>
        </a:spcAft>
        <a:buChar char="–"/>
        <a:defRPr sz="1600">
          <a:solidFill>
            <a:schemeClr val="bg1"/>
          </a:solidFill>
          <a:latin typeface="Calibri" panose="020F0502020204030204" pitchFamily="34" charset="0"/>
        </a:defRPr>
      </a:lvl4pPr>
      <a:lvl5pPr marL="1648389" indent="-183154" algn="l" rtl="0" eaLnBrk="0" fontAlgn="base" hangingPunct="0">
        <a:spcBef>
          <a:spcPct val="20000"/>
        </a:spcBef>
        <a:spcAft>
          <a:spcPct val="0"/>
        </a:spcAft>
        <a:buChar char="»"/>
        <a:defRPr sz="1600">
          <a:solidFill>
            <a:schemeClr val="bg1"/>
          </a:solidFill>
          <a:latin typeface="Calibri" panose="020F0502020204030204" pitchFamily="34" charset="0"/>
        </a:defRPr>
      </a:lvl5pPr>
      <a:lvl6pPr marL="2014698" indent="-183154" algn="l" rtl="0" eaLnBrk="0" fontAlgn="base" hangingPunct="0">
        <a:spcBef>
          <a:spcPct val="20000"/>
        </a:spcBef>
        <a:spcAft>
          <a:spcPct val="0"/>
        </a:spcAft>
        <a:buChar char="»"/>
        <a:defRPr sz="1600">
          <a:solidFill>
            <a:schemeClr val="tx1"/>
          </a:solidFill>
          <a:latin typeface="+mn-lt"/>
        </a:defRPr>
      </a:lvl6pPr>
      <a:lvl7pPr marL="2381006" indent="-183154" algn="l" rtl="0" eaLnBrk="0" fontAlgn="base" hangingPunct="0">
        <a:spcBef>
          <a:spcPct val="20000"/>
        </a:spcBef>
        <a:spcAft>
          <a:spcPct val="0"/>
        </a:spcAft>
        <a:buChar char="»"/>
        <a:defRPr sz="1600">
          <a:solidFill>
            <a:schemeClr val="tx1"/>
          </a:solidFill>
          <a:latin typeface="+mn-lt"/>
        </a:defRPr>
      </a:lvl7pPr>
      <a:lvl8pPr marL="2747315" indent="-183154" algn="l" rtl="0" eaLnBrk="0" fontAlgn="base" hangingPunct="0">
        <a:spcBef>
          <a:spcPct val="20000"/>
        </a:spcBef>
        <a:spcAft>
          <a:spcPct val="0"/>
        </a:spcAft>
        <a:buChar char="»"/>
        <a:defRPr sz="1600">
          <a:solidFill>
            <a:schemeClr val="tx1"/>
          </a:solidFill>
          <a:latin typeface="+mn-lt"/>
        </a:defRPr>
      </a:lvl8pPr>
      <a:lvl9pPr marL="3113623" indent="-183154"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732617" rtl="0" eaLnBrk="1" latinLnBrk="0" hangingPunct="1">
        <a:defRPr sz="1400" kern="1200">
          <a:solidFill>
            <a:schemeClr val="tx1"/>
          </a:solidFill>
          <a:latin typeface="+mn-lt"/>
          <a:ea typeface="+mn-ea"/>
          <a:cs typeface="+mn-cs"/>
        </a:defRPr>
      </a:lvl1pPr>
      <a:lvl2pPr marL="366309" algn="l" defTabSz="732617" rtl="0" eaLnBrk="1" latinLnBrk="0" hangingPunct="1">
        <a:defRPr sz="1400" kern="1200">
          <a:solidFill>
            <a:schemeClr val="tx1"/>
          </a:solidFill>
          <a:latin typeface="+mn-lt"/>
          <a:ea typeface="+mn-ea"/>
          <a:cs typeface="+mn-cs"/>
        </a:defRPr>
      </a:lvl2pPr>
      <a:lvl3pPr marL="732617" algn="l" defTabSz="732617" rtl="0" eaLnBrk="1" latinLnBrk="0" hangingPunct="1">
        <a:defRPr sz="1400" kern="1200">
          <a:solidFill>
            <a:schemeClr val="tx1"/>
          </a:solidFill>
          <a:latin typeface="+mn-lt"/>
          <a:ea typeface="+mn-ea"/>
          <a:cs typeface="+mn-cs"/>
        </a:defRPr>
      </a:lvl3pPr>
      <a:lvl4pPr marL="1098926" algn="l" defTabSz="732617" rtl="0" eaLnBrk="1" latinLnBrk="0" hangingPunct="1">
        <a:defRPr sz="1400" kern="1200">
          <a:solidFill>
            <a:schemeClr val="tx1"/>
          </a:solidFill>
          <a:latin typeface="+mn-lt"/>
          <a:ea typeface="+mn-ea"/>
          <a:cs typeface="+mn-cs"/>
        </a:defRPr>
      </a:lvl4pPr>
      <a:lvl5pPr marL="1465235" algn="l" defTabSz="732617" rtl="0" eaLnBrk="1" latinLnBrk="0" hangingPunct="1">
        <a:defRPr sz="1400" kern="1200">
          <a:solidFill>
            <a:schemeClr val="tx1"/>
          </a:solidFill>
          <a:latin typeface="+mn-lt"/>
          <a:ea typeface="+mn-ea"/>
          <a:cs typeface="+mn-cs"/>
        </a:defRPr>
      </a:lvl5pPr>
      <a:lvl6pPr marL="1831543" algn="l" defTabSz="732617" rtl="0" eaLnBrk="1" latinLnBrk="0" hangingPunct="1">
        <a:defRPr sz="1400" kern="1200">
          <a:solidFill>
            <a:schemeClr val="tx1"/>
          </a:solidFill>
          <a:latin typeface="+mn-lt"/>
          <a:ea typeface="+mn-ea"/>
          <a:cs typeface="+mn-cs"/>
        </a:defRPr>
      </a:lvl6pPr>
      <a:lvl7pPr marL="2197852" algn="l" defTabSz="732617" rtl="0" eaLnBrk="1" latinLnBrk="0" hangingPunct="1">
        <a:defRPr sz="1400" kern="1200">
          <a:solidFill>
            <a:schemeClr val="tx1"/>
          </a:solidFill>
          <a:latin typeface="+mn-lt"/>
          <a:ea typeface="+mn-ea"/>
          <a:cs typeface="+mn-cs"/>
        </a:defRPr>
      </a:lvl7pPr>
      <a:lvl8pPr marL="2564160" algn="l" defTabSz="732617" rtl="0" eaLnBrk="1" latinLnBrk="0" hangingPunct="1">
        <a:defRPr sz="1400" kern="1200">
          <a:solidFill>
            <a:schemeClr val="tx1"/>
          </a:solidFill>
          <a:latin typeface="+mn-lt"/>
          <a:ea typeface="+mn-ea"/>
          <a:cs typeface="+mn-cs"/>
        </a:defRPr>
      </a:lvl8pPr>
      <a:lvl9pPr marL="2930469" algn="l" defTabSz="73261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6.png"/><Relationship Id="rId4" Type="http://schemas.microsoft.com/office/2007/relationships/hdphoto" Target="../media/hdphoto1.wdp"/></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0.png"/><Relationship Id="rId7"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image" Target="../media/image1.png"/><Relationship Id="rId4" Type="http://schemas.openxmlformats.org/officeDocument/2006/relationships/image" Target="../media/image56.jpe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73.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73.jp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81.jpg"/><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81.jpg"/><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7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90.jpg"/></Relationships>
</file>

<file path=ppt/slides/_rels/slide8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90.jpg"/></Relationships>
</file>

<file path=ppt/slides/_rels/slide8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94.gif"/><Relationship Id="rId4" Type="http://schemas.openxmlformats.org/officeDocument/2006/relationships/image" Target="../media/image93.jp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0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pic>
        <p:nvPicPr>
          <p:cNvPr id="23" name="Picture 2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1866" y="828675"/>
            <a:ext cx="3180533" cy="324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bwMode="auto">
          <a:xfrm>
            <a:off x="1498725" y="971550"/>
            <a:ext cx="2874505" cy="2862322"/>
          </a:xfrm>
          <a:prstGeom prst="rect">
            <a:avLst/>
          </a:prstGeom>
          <a:noFill/>
          <a:ln w="9525">
            <a:noFill/>
            <a:miter lim="800000"/>
            <a:headEnd/>
            <a:tailEnd/>
          </a:ln>
        </p:spPr>
        <p:txBody>
          <a:bodyPr wrap="none" rtlCol="0">
            <a:spAutoFit/>
          </a:bodyPr>
          <a:lstStyle>
            <a:defPPr>
              <a:defRPr lang="en-US"/>
            </a:defPPr>
            <a:lvl1pPr algn="ctr">
              <a:defRPr sz="9600" b="1">
                <a:ln w="17780" cmpd="sng">
                  <a:solidFill>
                    <a:schemeClr val="accent1">
                      <a:tint val="3000"/>
                    </a:schemeClr>
                  </a:solidFill>
                  <a:prstDash val="solid"/>
                  <a:miter lim="800000"/>
                </a:ln>
                <a:solidFill>
                  <a:srgbClr val="66FF33"/>
                </a:solidFill>
                <a:effectLst>
                  <a:outerShdw blurRad="55000" dist="50800" dir="5400000" algn="tl">
                    <a:srgbClr val="000000">
                      <a:alpha val="33000"/>
                    </a:srgbClr>
                  </a:outerShdw>
                </a:effectLst>
                <a:latin typeface="Verdana" pitchFamily="34" charset="0"/>
              </a:defRPr>
            </a:lvl1pPr>
          </a:lstStyle>
          <a:p>
            <a:pPr algn="r"/>
            <a:r>
              <a:rPr lang="en-US" sz="6000" dirty="0"/>
              <a:t>Radio</a:t>
            </a:r>
          </a:p>
          <a:p>
            <a:pPr algn="r"/>
            <a:r>
              <a:rPr lang="en-US" sz="6000" dirty="0"/>
              <a:t>Merit</a:t>
            </a:r>
          </a:p>
          <a:p>
            <a:pPr algn="r"/>
            <a:r>
              <a:rPr lang="en-US" sz="6000" dirty="0"/>
              <a:t>Badge</a:t>
            </a:r>
          </a:p>
        </p:txBody>
      </p:sp>
      <p:sp>
        <p:nvSpPr>
          <p:cNvPr id="2" name="TextBox 1">
            <a:extLst>
              <a:ext uri="{FF2B5EF4-FFF2-40B4-BE49-F238E27FC236}">
                <a16:creationId xmlns:a16="http://schemas.microsoft.com/office/drawing/2014/main" id="{CE1F71B7-0DB1-4154-A450-681A80BD2A5B}"/>
              </a:ext>
            </a:extLst>
          </p:cNvPr>
          <p:cNvSpPr txBox="1"/>
          <p:nvPr/>
        </p:nvSpPr>
        <p:spPr bwMode="auto">
          <a:xfrm>
            <a:off x="2483427" y="4254122"/>
            <a:ext cx="1485900" cy="384721"/>
          </a:xfrm>
          <a:prstGeom prst="rect">
            <a:avLst/>
          </a:prstGeom>
          <a:solidFill>
            <a:schemeClr val="accent2"/>
          </a:solidFill>
          <a:ln w="9525">
            <a:noFill/>
            <a:miter lim="800000"/>
            <a:headEnd/>
            <a:tailEnd/>
          </a:ln>
        </p:spPr>
        <p:txBody>
          <a:bodyPr wrap="square" rtlCol="0">
            <a:spAutoFit/>
          </a:bodyPr>
          <a:lstStyle/>
          <a:p>
            <a:r>
              <a:rPr lang="en-US" b="1" dirty="0">
                <a:latin typeface="Verdana" pitchFamily="34" charset="0"/>
              </a:rPr>
              <a:t>Module A</a:t>
            </a:r>
          </a:p>
        </p:txBody>
      </p:sp>
    </p:spTree>
    <p:extLst>
      <p:ext uri="{BB962C8B-B14F-4D97-AF65-F5344CB8AC3E}">
        <p14:creationId xmlns:p14="http://schemas.microsoft.com/office/powerpoint/2010/main" val="416571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1.a.:  Broadcast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10</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pic>
        <p:nvPicPr>
          <p:cNvPr id="23" name="Picture 8" descr="http://media2.picsearch.com/is?_1XxwKuxdlRZJNmJM64oNBoIfyHpFicvUO3nwiZRGKc&amp;height=3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470888"/>
            <a:ext cx="3121513" cy="417426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4" name="Picture 2" descr="http://media2.picsearch.com/is?VguZ9Kg1jraGNOzUQfofeBD0qdEny4hiRIPVTfDZCH4&amp;height=1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904" y="3162300"/>
            <a:ext cx="2874008" cy="139065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5" name="Picture 2" descr="https://lukem5455.files.wordpress.com/2013/04/spin_studio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2099" y="563563"/>
            <a:ext cx="3133725" cy="2350294"/>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68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9"/>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Direct Current Safety</a:t>
            </a:r>
            <a:endParaRPr/>
          </a:p>
        </p:txBody>
      </p:sp>
      <p:sp>
        <p:nvSpPr>
          <p:cNvPr id="700" name="Google Shape;700;p19"/>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100</a:t>
            </a:fld>
            <a:endParaRPr sz="1200" b="1" i="0" u="none" strike="noStrike" cap="none">
              <a:solidFill>
                <a:srgbClr val="FFFFFF"/>
              </a:solidFill>
              <a:latin typeface="Calibri"/>
              <a:ea typeface="Calibri"/>
              <a:cs typeface="Calibri"/>
              <a:sym typeface="Calibri"/>
            </a:endParaRPr>
          </a:p>
        </p:txBody>
      </p:sp>
      <p:sp>
        <p:nvSpPr>
          <p:cNvPr id="701" name="Google Shape;701;p19"/>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sp>
        <p:nvSpPr>
          <p:cNvPr id="702" name="Google Shape;702;p19"/>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2</a:t>
            </a:r>
            <a:endParaRPr/>
          </a:p>
        </p:txBody>
      </p:sp>
      <p:pic>
        <p:nvPicPr>
          <p:cNvPr id="705" name="Google Shape;705;p19" descr="http://static.kodajo.com/images/user/fileUp/e9d45d03b40d118576b8522d6dfcf53d.jpg"/>
          <p:cNvPicPr preferRelativeResize="0"/>
          <p:nvPr/>
        </p:nvPicPr>
        <p:blipFill rotWithShape="1">
          <a:blip r:embed="rId3">
            <a:alphaModFix/>
          </a:blip>
          <a:srcRect/>
          <a:stretch/>
        </p:blipFill>
        <p:spPr>
          <a:xfrm>
            <a:off x="1949450" y="1062566"/>
            <a:ext cx="5407025" cy="3604683"/>
          </a:xfrm>
          <a:prstGeom prst="rect">
            <a:avLst/>
          </a:prstGeom>
          <a:noFill/>
          <a:ln>
            <a:noFill/>
          </a:ln>
        </p:spPr>
      </p:pic>
      <p:sp>
        <p:nvSpPr>
          <p:cNvPr id="706" name="Google Shape;706;p19"/>
          <p:cNvSpPr/>
          <p:nvPr/>
        </p:nvSpPr>
        <p:spPr>
          <a:xfrm>
            <a:off x="3908425" y="3662363"/>
            <a:ext cx="581025" cy="700087"/>
          </a:xfrm>
          <a:prstGeom prst="rect">
            <a:avLst/>
          </a:prstGeom>
          <a:solidFill>
            <a:srgbClr val="FFFFFF">
              <a:alpha val="9803"/>
            </a:srgbClr>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707" name="Google Shape;707;p19"/>
          <p:cNvSpPr/>
          <p:nvPr/>
        </p:nvSpPr>
        <p:spPr>
          <a:xfrm>
            <a:off x="4594281" y="3538509"/>
            <a:ext cx="581025" cy="700087"/>
          </a:xfrm>
          <a:prstGeom prst="rect">
            <a:avLst/>
          </a:prstGeom>
          <a:solidFill>
            <a:srgbClr val="FF0000">
              <a:alpha val="9803"/>
            </a:srgbClr>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708" name="Google Shape;708;p19"/>
          <p:cNvSpPr/>
          <p:nvPr/>
        </p:nvSpPr>
        <p:spPr>
          <a:xfrm>
            <a:off x="5744369" y="3667124"/>
            <a:ext cx="352425" cy="302419"/>
          </a:xfrm>
          <a:prstGeom prst="rect">
            <a:avLst/>
          </a:prstGeom>
          <a:solidFill>
            <a:srgbClr val="FFFFFF">
              <a:alpha val="9803"/>
            </a:srgbClr>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709" name="Google Shape;709;p19"/>
          <p:cNvSpPr/>
          <p:nvPr/>
        </p:nvSpPr>
        <p:spPr>
          <a:xfrm>
            <a:off x="6115844" y="3626644"/>
            <a:ext cx="188119" cy="302419"/>
          </a:xfrm>
          <a:prstGeom prst="rect">
            <a:avLst/>
          </a:prstGeom>
          <a:solidFill>
            <a:srgbClr val="FF0000">
              <a:alpha val="9803"/>
            </a:srgbClr>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710" name="Google Shape;710;p19"/>
          <p:cNvSpPr/>
          <p:nvPr/>
        </p:nvSpPr>
        <p:spPr>
          <a:xfrm>
            <a:off x="5539581" y="3733799"/>
            <a:ext cx="188119" cy="302419"/>
          </a:xfrm>
          <a:prstGeom prst="rect">
            <a:avLst/>
          </a:prstGeom>
          <a:solidFill>
            <a:srgbClr val="FF0000">
              <a:alpha val="9803"/>
            </a:srgbClr>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711" name="Google Shape;711;p19"/>
          <p:cNvSpPr txBox="1"/>
          <p:nvPr/>
        </p:nvSpPr>
        <p:spPr>
          <a:xfrm>
            <a:off x="1418831" y="322987"/>
            <a:ext cx="628729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FF33"/>
              </a:buClr>
              <a:buSzPts val="4000"/>
              <a:buFont typeface="Verdana"/>
              <a:buNone/>
            </a:pPr>
            <a:r>
              <a:rPr lang="en-US" sz="4000" b="1" i="0" u="none" strike="noStrike" cap="none">
                <a:solidFill>
                  <a:srgbClr val="66FF33"/>
                </a:solidFill>
                <a:latin typeface="Verdana"/>
                <a:ea typeface="Verdana"/>
                <a:cs typeface="Verdana"/>
                <a:sym typeface="Verdana"/>
              </a:rPr>
              <a:t>Direct Current Safety</a:t>
            </a:r>
            <a:endParaRPr/>
          </a:p>
        </p:txBody>
      </p:sp>
    </p:spTree>
    <p:extLst>
      <p:ext uri="{BB962C8B-B14F-4D97-AF65-F5344CB8AC3E}">
        <p14:creationId xmlns:p14="http://schemas.microsoft.com/office/powerpoint/2010/main" val="233927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
                                        </p:tgtEl>
                                        <p:attrNameLst>
                                          <p:attrName>style.visibility</p:attrName>
                                        </p:attrNameLst>
                                      </p:cBhvr>
                                      <p:to>
                                        <p:strVal val="visible"/>
                                      </p:to>
                                    </p:set>
                                    <p:animEffect transition="in" filter="fade">
                                      <p:cBhvr>
                                        <p:cTn id="7" dur="500"/>
                                        <p:tgtEl>
                                          <p:spTgt spid="706"/>
                                        </p:tgtEl>
                                      </p:cBhvr>
                                    </p:animEffect>
                                  </p:childTnLst>
                                </p:cTn>
                              </p:par>
                              <p:par>
                                <p:cTn id="8" presetID="10" presetClass="exit" presetSubtype="0" fill="hold" nodeType="withEffect">
                                  <p:stCondLst>
                                    <p:cond delay="0"/>
                                  </p:stCondLst>
                                  <p:childTnLst>
                                    <p:animEffect transition="out" filter="fade">
                                      <p:cBhvr>
                                        <p:cTn id="9" dur="500"/>
                                        <p:tgtEl>
                                          <p:spTgt spid="702"/>
                                        </p:tgtEl>
                                      </p:cBhvr>
                                    </p:animEffect>
                                    <p:set>
                                      <p:cBhvr>
                                        <p:cTn id="10" dur="1" fill="hold">
                                          <p:stCondLst>
                                            <p:cond delay="500"/>
                                          </p:stCondLst>
                                        </p:cTn>
                                        <p:tgtEl>
                                          <p:spTgt spid="70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07"/>
                                        </p:tgtEl>
                                        <p:attrNameLst>
                                          <p:attrName>style.visibility</p:attrName>
                                        </p:attrNameLst>
                                      </p:cBhvr>
                                      <p:to>
                                        <p:strVal val="visible"/>
                                      </p:to>
                                    </p:set>
                                    <p:animEffect transition="in" filter="fade">
                                      <p:cBhvr>
                                        <p:cTn id="13" dur="500"/>
                                        <p:tgtEl>
                                          <p:spTgt spid="707"/>
                                        </p:tgtEl>
                                      </p:cBhvr>
                                    </p:animEffect>
                                  </p:childTnLst>
                                </p:cTn>
                              </p:par>
                              <p:par>
                                <p:cTn id="14" presetID="10" presetClass="entr" presetSubtype="0" fill="hold" nodeType="withEffect">
                                  <p:stCondLst>
                                    <p:cond delay="0"/>
                                  </p:stCondLst>
                                  <p:childTnLst>
                                    <p:set>
                                      <p:cBhvr>
                                        <p:cTn id="15" dur="1" fill="hold">
                                          <p:stCondLst>
                                            <p:cond delay="0"/>
                                          </p:stCondLst>
                                        </p:cTn>
                                        <p:tgtEl>
                                          <p:spTgt spid="710"/>
                                        </p:tgtEl>
                                        <p:attrNameLst>
                                          <p:attrName>style.visibility</p:attrName>
                                        </p:attrNameLst>
                                      </p:cBhvr>
                                      <p:to>
                                        <p:strVal val="visible"/>
                                      </p:to>
                                    </p:set>
                                    <p:animEffect transition="in" filter="fade">
                                      <p:cBhvr>
                                        <p:cTn id="16" dur="500"/>
                                        <p:tgtEl>
                                          <p:spTgt spid="710"/>
                                        </p:tgtEl>
                                      </p:cBhvr>
                                    </p:animEffect>
                                  </p:childTnLst>
                                </p:cTn>
                              </p:par>
                              <p:par>
                                <p:cTn id="17" presetID="10" presetClass="entr" presetSubtype="0" fill="hold" nodeType="withEffect">
                                  <p:stCondLst>
                                    <p:cond delay="0"/>
                                  </p:stCondLst>
                                  <p:childTnLst>
                                    <p:set>
                                      <p:cBhvr>
                                        <p:cTn id="18" dur="1" fill="hold">
                                          <p:stCondLst>
                                            <p:cond delay="0"/>
                                          </p:stCondLst>
                                        </p:cTn>
                                        <p:tgtEl>
                                          <p:spTgt spid="708"/>
                                        </p:tgtEl>
                                        <p:attrNameLst>
                                          <p:attrName>style.visibility</p:attrName>
                                        </p:attrNameLst>
                                      </p:cBhvr>
                                      <p:to>
                                        <p:strVal val="visible"/>
                                      </p:to>
                                    </p:set>
                                    <p:animEffect transition="in" filter="fade">
                                      <p:cBhvr>
                                        <p:cTn id="19" dur="500"/>
                                        <p:tgtEl>
                                          <p:spTgt spid="708"/>
                                        </p:tgtEl>
                                      </p:cBhvr>
                                    </p:animEffect>
                                  </p:childTnLst>
                                </p:cTn>
                              </p:par>
                              <p:par>
                                <p:cTn id="20" presetID="10" presetClass="entr" presetSubtype="0" fill="hold" nodeType="withEffect">
                                  <p:stCondLst>
                                    <p:cond delay="0"/>
                                  </p:stCondLst>
                                  <p:childTnLst>
                                    <p:set>
                                      <p:cBhvr>
                                        <p:cTn id="21" dur="1" fill="hold">
                                          <p:stCondLst>
                                            <p:cond delay="0"/>
                                          </p:stCondLst>
                                        </p:cTn>
                                        <p:tgtEl>
                                          <p:spTgt spid="709"/>
                                        </p:tgtEl>
                                        <p:attrNameLst>
                                          <p:attrName>style.visibility</p:attrName>
                                        </p:attrNameLst>
                                      </p:cBhvr>
                                      <p:to>
                                        <p:strVal val="visible"/>
                                      </p:to>
                                    </p:set>
                                    <p:animEffect transition="in" filter="fade">
                                      <p:cBhvr>
                                        <p:cTn id="22" dur="5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2"/>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dirty="0"/>
              <a:t>Req. 9.a.(6): 10-Minute Real or Simulated Contact </a:t>
            </a:r>
            <a:r>
              <a:rPr lang="en-US" b="1" dirty="0"/>
              <a:t>PREPARATION _</a:t>
            </a:r>
            <a:endParaRPr dirty="0"/>
          </a:p>
        </p:txBody>
      </p:sp>
      <p:sp>
        <p:nvSpPr>
          <p:cNvPr id="50" name="Google Shape;50;p2"/>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lvl="0" indent="0" algn="r" rtl="0">
              <a:spcBef>
                <a:spcPts val="0"/>
              </a:spcBef>
              <a:spcAft>
                <a:spcPts val="0"/>
              </a:spcAft>
              <a:buNone/>
            </a:pPr>
            <a:r>
              <a:rPr lang="en-US">
                <a:solidFill>
                  <a:schemeClr val="lt1"/>
                </a:solidFill>
              </a:rPr>
              <a:t>SLIDE </a:t>
            </a:r>
            <a:fld id="{00000000-1234-1234-1234-123412341234}" type="slidenum">
              <a:rPr lang="en-US">
                <a:solidFill>
                  <a:schemeClr val="lt1"/>
                </a:solidFill>
              </a:rPr>
              <a:t>101</a:t>
            </a:fld>
            <a:endParaRPr>
              <a:solidFill>
                <a:schemeClr val="lt1"/>
              </a:solidFill>
            </a:endParaRPr>
          </a:p>
        </p:txBody>
      </p:sp>
      <p:sp>
        <p:nvSpPr>
          <p:cNvPr id="51" name="Google Shape;51;p2"/>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spcBef>
                <a:spcPts val="0"/>
              </a:spcBef>
              <a:spcAft>
                <a:spcPts val="0"/>
              </a:spcAft>
              <a:buNone/>
            </a:pPr>
            <a:r>
              <a:rPr lang="en-US" sz="1200" b="1">
                <a:solidFill>
                  <a:srgbClr val="FFFF00"/>
                </a:solidFill>
                <a:latin typeface="Calibri"/>
                <a:ea typeface="Calibri"/>
                <a:cs typeface="Calibri"/>
                <a:sym typeface="Calibri"/>
              </a:rPr>
              <a:t>1</a:t>
            </a:r>
            <a:endParaRPr/>
          </a:p>
        </p:txBody>
      </p:sp>
      <p:sp>
        <p:nvSpPr>
          <p:cNvPr id="52" name="Google Shape;52;p2"/>
          <p:cNvSpPr txBox="1"/>
          <p:nvPr/>
        </p:nvSpPr>
        <p:spPr>
          <a:xfrm>
            <a:off x="1185038" y="438878"/>
            <a:ext cx="7010041" cy="3943352"/>
          </a:xfrm>
          <a:prstGeom prst="rect">
            <a:avLst/>
          </a:prstGeom>
          <a:noFill/>
          <a:ln>
            <a:noFill/>
          </a:ln>
        </p:spPr>
        <p:txBody>
          <a:bodyPr spcFirstLastPara="1" wrap="square" lIns="91425" tIns="45700" rIns="91425" bIns="45700" anchor="t" anchorCtr="0">
            <a:noAutofit/>
          </a:bodyPr>
          <a:lstStyle/>
          <a:p>
            <a:pPr marL="274731" marR="0" lvl="0" indent="-274731" algn="l" rtl="0">
              <a:spcBef>
                <a:spcPts val="0"/>
              </a:spcBef>
              <a:spcAft>
                <a:spcPts val="0"/>
              </a:spcAft>
              <a:buClr>
                <a:schemeClr val="lt1"/>
              </a:buClr>
              <a:buSzPts val="2400"/>
              <a:buFont typeface="Calibri"/>
              <a:buChar char="•"/>
            </a:pPr>
            <a:r>
              <a:rPr lang="en-US" sz="2400" dirty="0">
                <a:solidFill>
                  <a:schemeClr val="lt1"/>
                </a:solidFill>
                <a:latin typeface="Calibri"/>
                <a:ea typeface="Calibri"/>
                <a:cs typeface="Calibri"/>
                <a:sym typeface="Calibri"/>
              </a:rPr>
              <a:t>Use the K2BSA Operating Card</a:t>
            </a:r>
            <a:endParaRPr dirty="0"/>
          </a:p>
          <a:p>
            <a:pPr marL="274731" marR="0" lvl="0" indent="-274731" algn="l" rtl="0">
              <a:spcBef>
                <a:spcPts val="480"/>
              </a:spcBef>
              <a:spcAft>
                <a:spcPts val="0"/>
              </a:spcAft>
              <a:buClr>
                <a:schemeClr val="lt1"/>
              </a:buClr>
              <a:buSzPts val="2400"/>
              <a:buFont typeface="Calibri"/>
              <a:buChar char="•"/>
            </a:pPr>
            <a:r>
              <a:rPr lang="en-US" sz="2400" dirty="0">
                <a:solidFill>
                  <a:schemeClr val="lt1"/>
                </a:solidFill>
                <a:latin typeface="Calibri"/>
                <a:ea typeface="Calibri"/>
                <a:cs typeface="Calibri"/>
                <a:sym typeface="Calibri"/>
              </a:rPr>
              <a:t>Listen and call another ham radio station</a:t>
            </a:r>
            <a:endParaRPr dirty="0"/>
          </a:p>
          <a:p>
            <a:pPr marL="274731" marR="0" lvl="0" indent="-274731" algn="l" rtl="0">
              <a:spcBef>
                <a:spcPts val="480"/>
              </a:spcBef>
              <a:spcAft>
                <a:spcPts val="0"/>
              </a:spcAft>
              <a:buClr>
                <a:schemeClr val="lt1"/>
              </a:buClr>
              <a:buSzPts val="2400"/>
              <a:buFont typeface="Calibri"/>
              <a:buChar char="•"/>
            </a:pPr>
            <a:r>
              <a:rPr lang="en-US" sz="2400" dirty="0">
                <a:solidFill>
                  <a:schemeClr val="lt1"/>
                </a:solidFill>
                <a:latin typeface="Calibri"/>
                <a:ea typeface="Calibri"/>
                <a:cs typeface="Calibri"/>
                <a:sym typeface="Calibri"/>
              </a:rPr>
              <a:t>Talk with the other radio station operator</a:t>
            </a:r>
            <a:endParaRPr dirty="0"/>
          </a:p>
          <a:p>
            <a:pPr marL="595252" marR="0" lvl="1" indent="-228942" algn="l" rtl="0">
              <a:spcBef>
                <a:spcPts val="400"/>
              </a:spcBef>
              <a:spcAft>
                <a:spcPts val="0"/>
              </a:spcAft>
              <a:buClr>
                <a:schemeClr val="lt1"/>
              </a:buClr>
              <a:buSzPts val="2000"/>
              <a:buFont typeface="Calibri"/>
              <a:buChar char="–"/>
            </a:pPr>
            <a:r>
              <a:rPr lang="en-US" sz="2000" b="0" i="0" u="none" strike="noStrike" cap="none" dirty="0">
                <a:solidFill>
                  <a:schemeClr val="lt1"/>
                </a:solidFill>
                <a:latin typeface="Calibri"/>
                <a:ea typeface="Calibri"/>
                <a:cs typeface="Calibri"/>
                <a:sym typeface="Calibri"/>
              </a:rPr>
              <a:t>Relax and have fun</a:t>
            </a:r>
            <a:endParaRPr dirty="0"/>
          </a:p>
          <a:p>
            <a:pPr marL="595252" marR="0" lvl="1" indent="-228942" algn="l" rtl="0">
              <a:spcBef>
                <a:spcPts val="400"/>
              </a:spcBef>
              <a:spcAft>
                <a:spcPts val="0"/>
              </a:spcAft>
              <a:buClr>
                <a:schemeClr val="lt1"/>
              </a:buClr>
              <a:buSzPts val="2000"/>
              <a:buFont typeface="Calibri"/>
              <a:buChar char="–"/>
            </a:pPr>
            <a:r>
              <a:rPr lang="en-US" sz="2000" b="0" i="0" u="none" strike="noStrike" cap="none" dirty="0">
                <a:solidFill>
                  <a:schemeClr val="lt1"/>
                </a:solidFill>
                <a:latin typeface="Calibri"/>
                <a:ea typeface="Calibri"/>
                <a:cs typeface="Calibri"/>
                <a:sym typeface="Calibri"/>
              </a:rPr>
              <a:t>Give </a:t>
            </a:r>
            <a:r>
              <a:rPr lang="en-US" sz="2000" b="0" i="0" u="sng" strike="noStrike" cap="none" dirty="0">
                <a:solidFill>
                  <a:schemeClr val="lt1"/>
                </a:solidFill>
                <a:latin typeface="Calibri"/>
                <a:ea typeface="Calibri"/>
                <a:cs typeface="Calibri"/>
                <a:sym typeface="Calibri"/>
              </a:rPr>
              <a:t>FIRST</a:t>
            </a:r>
            <a:r>
              <a:rPr lang="en-US" sz="2000" b="0" i="0" u="none" strike="noStrike" cap="none" dirty="0">
                <a:solidFill>
                  <a:schemeClr val="lt1"/>
                </a:solidFill>
                <a:latin typeface="Calibri"/>
                <a:ea typeface="Calibri"/>
                <a:cs typeface="Calibri"/>
                <a:sym typeface="Calibri"/>
              </a:rPr>
              <a:t> name ONLY</a:t>
            </a:r>
            <a:endParaRPr dirty="0"/>
          </a:p>
          <a:p>
            <a:pPr marL="595252" marR="0" lvl="1" indent="-228942" algn="l" rtl="0">
              <a:spcBef>
                <a:spcPts val="400"/>
              </a:spcBef>
              <a:spcAft>
                <a:spcPts val="0"/>
              </a:spcAft>
              <a:buClr>
                <a:schemeClr val="lt1"/>
              </a:buClr>
              <a:buSzPts val="2000"/>
              <a:buFont typeface="Calibri"/>
              <a:buChar char="–"/>
            </a:pPr>
            <a:r>
              <a:rPr lang="en-US" sz="2000" b="0" i="0" u="none" strike="noStrike" cap="none" dirty="0">
                <a:solidFill>
                  <a:schemeClr val="lt1"/>
                </a:solidFill>
                <a:latin typeface="Calibri"/>
                <a:ea typeface="Calibri"/>
                <a:cs typeface="Calibri"/>
                <a:sym typeface="Calibri"/>
              </a:rPr>
              <a:t>Tell where you live</a:t>
            </a:r>
            <a:endParaRPr dirty="0"/>
          </a:p>
          <a:p>
            <a:pPr marL="595252" marR="0" lvl="1" indent="-228942" algn="l" rtl="0">
              <a:spcBef>
                <a:spcPts val="400"/>
              </a:spcBef>
              <a:spcAft>
                <a:spcPts val="0"/>
              </a:spcAft>
              <a:buClr>
                <a:schemeClr val="lt1"/>
              </a:buClr>
              <a:buSzPts val="2000"/>
              <a:buFont typeface="Calibri"/>
              <a:buChar char="–"/>
            </a:pPr>
            <a:r>
              <a:rPr lang="en-US" sz="2000" b="0" i="0" u="none" strike="noStrike" cap="none" dirty="0">
                <a:solidFill>
                  <a:schemeClr val="lt1"/>
                </a:solidFill>
                <a:latin typeface="Calibri"/>
                <a:ea typeface="Calibri"/>
                <a:cs typeface="Calibri"/>
                <a:sym typeface="Calibri"/>
              </a:rPr>
              <a:t>Describe your school</a:t>
            </a:r>
            <a:endParaRPr dirty="0"/>
          </a:p>
          <a:p>
            <a:pPr marL="595252" marR="0" lvl="1" indent="-228942" algn="l" rtl="0">
              <a:spcBef>
                <a:spcPts val="400"/>
              </a:spcBef>
              <a:spcAft>
                <a:spcPts val="0"/>
              </a:spcAft>
              <a:buClr>
                <a:schemeClr val="lt1"/>
              </a:buClr>
              <a:buSzPts val="2000"/>
              <a:buFont typeface="Calibri"/>
              <a:buChar char="–"/>
            </a:pPr>
            <a:r>
              <a:rPr lang="en-US" sz="2000" b="0" i="0" u="none" strike="noStrike" cap="none" dirty="0">
                <a:solidFill>
                  <a:schemeClr val="lt1"/>
                </a:solidFill>
                <a:latin typeface="Calibri"/>
                <a:ea typeface="Calibri"/>
                <a:cs typeface="Calibri"/>
                <a:sym typeface="Calibri"/>
              </a:rPr>
              <a:t>Talk about Scouting</a:t>
            </a:r>
            <a:endParaRPr dirty="0"/>
          </a:p>
          <a:p>
            <a:pPr marL="274731" marR="0" lvl="0" indent="-274731" algn="l" rtl="0">
              <a:spcBef>
                <a:spcPts val="480"/>
              </a:spcBef>
              <a:spcAft>
                <a:spcPts val="0"/>
              </a:spcAft>
              <a:buClr>
                <a:schemeClr val="lt1"/>
              </a:buClr>
              <a:buSzPts val="2400"/>
              <a:buFont typeface="Calibri"/>
              <a:buChar char="•"/>
            </a:pPr>
            <a:r>
              <a:rPr lang="en-US" sz="2400" dirty="0">
                <a:solidFill>
                  <a:schemeClr val="lt1"/>
                </a:solidFill>
                <a:latin typeface="Calibri"/>
                <a:ea typeface="Calibri"/>
                <a:cs typeface="Calibri"/>
                <a:sym typeface="Calibri"/>
              </a:rPr>
              <a:t>Use Q-signals</a:t>
            </a:r>
            <a:endParaRPr dirty="0"/>
          </a:p>
          <a:p>
            <a:pPr marL="274731" marR="0" lvl="0" indent="-274731" algn="l" rtl="0">
              <a:spcBef>
                <a:spcPts val="480"/>
              </a:spcBef>
              <a:spcAft>
                <a:spcPts val="0"/>
              </a:spcAft>
              <a:buClr>
                <a:schemeClr val="lt1"/>
              </a:buClr>
              <a:buSzPts val="2400"/>
              <a:buFont typeface="Calibri"/>
              <a:buChar char="•"/>
            </a:pPr>
            <a:r>
              <a:rPr lang="en-US" sz="2400" dirty="0">
                <a:solidFill>
                  <a:schemeClr val="lt1"/>
                </a:solidFill>
                <a:latin typeface="Calibri"/>
                <a:ea typeface="Calibri"/>
                <a:cs typeface="Calibri"/>
                <a:sym typeface="Calibri"/>
              </a:rPr>
              <a:t>Log your contact on card</a:t>
            </a:r>
            <a:endParaRPr dirty="0"/>
          </a:p>
          <a:p>
            <a:pPr marL="274731" marR="0" lvl="0" indent="-274731" algn="l" rtl="0">
              <a:spcBef>
                <a:spcPts val="480"/>
              </a:spcBef>
              <a:spcAft>
                <a:spcPts val="0"/>
              </a:spcAft>
              <a:buClr>
                <a:schemeClr val="lt1"/>
              </a:buClr>
              <a:buSzPts val="2400"/>
              <a:buFont typeface="Calibri"/>
              <a:buChar char="•"/>
            </a:pPr>
            <a:r>
              <a:rPr lang="en-US" sz="2400" dirty="0">
                <a:solidFill>
                  <a:schemeClr val="lt1"/>
                </a:solidFill>
                <a:latin typeface="Calibri"/>
                <a:ea typeface="Calibri"/>
                <a:cs typeface="Calibri"/>
                <a:sym typeface="Calibri"/>
              </a:rPr>
              <a:t>Be prepared to talk about it when you return!</a:t>
            </a:r>
            <a:endParaRPr dirty="0"/>
          </a:p>
        </p:txBody>
      </p:sp>
      <p:pic>
        <p:nvPicPr>
          <p:cNvPr id="53" name="Google Shape;53;p2" descr="F:\My Pictures 15DEC2012\05 Ham Radio\2004 Camporee\116-1654_IMG.JPG"/>
          <p:cNvPicPr preferRelativeResize="0"/>
          <p:nvPr/>
        </p:nvPicPr>
        <p:blipFill rotWithShape="1">
          <a:blip r:embed="rId3">
            <a:alphaModFix/>
          </a:blip>
          <a:srcRect/>
          <a:stretch/>
        </p:blipFill>
        <p:spPr>
          <a:xfrm>
            <a:off x="5393909" y="2034273"/>
            <a:ext cx="2930912" cy="2198184"/>
          </a:xfrm>
          <a:prstGeom prst="rect">
            <a:avLst/>
          </a:prstGeom>
          <a:noFill/>
          <a:ln w="38100" cap="sq" cmpd="sng">
            <a:solidFill>
              <a:schemeClr val="lt1"/>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54" name="Google Shape;54;p2"/>
          <p:cNvSpPr txBox="1"/>
          <p:nvPr/>
        </p:nvSpPr>
        <p:spPr>
          <a:xfrm>
            <a:off x="5479071" y="3560892"/>
            <a:ext cx="211147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FF00"/>
                </a:solidFill>
                <a:latin typeface="Verdana"/>
                <a:ea typeface="Verdana"/>
                <a:cs typeface="Verdana"/>
                <a:sym typeface="Verdana"/>
              </a:rPr>
              <a:t>Contact!</a:t>
            </a:r>
            <a:endParaRPr/>
          </a:p>
        </p:txBody>
      </p:sp>
    </p:spTree>
    <p:extLst>
      <p:ext uri="{BB962C8B-B14F-4D97-AF65-F5344CB8AC3E}">
        <p14:creationId xmlns:p14="http://schemas.microsoft.com/office/powerpoint/2010/main" val="356472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4AD17-28CF-49F8-C579-88C94FBD8052}"/>
              </a:ext>
            </a:extLst>
          </p:cNvPr>
          <p:cNvSpPr>
            <a:spLocks noGrp="1"/>
          </p:cNvSpPr>
          <p:nvPr>
            <p:ph type="title"/>
          </p:nvPr>
        </p:nvSpPr>
        <p:spPr/>
        <p:txBody>
          <a:bodyPr/>
          <a:lstStyle/>
          <a:p>
            <a:r>
              <a:rPr lang="en-US" dirty="0"/>
              <a:t>Req. 9.a.(6): 10-Minute Real or Simulated Contact </a:t>
            </a:r>
            <a:r>
              <a:rPr lang="en-US" b="1" dirty="0"/>
              <a:t>PREPARATION</a:t>
            </a:r>
            <a:endParaRPr lang="en-US" dirty="0"/>
          </a:p>
        </p:txBody>
      </p:sp>
      <p:sp>
        <p:nvSpPr>
          <p:cNvPr id="3" name="Slide Number Placeholder 2">
            <a:extLst>
              <a:ext uri="{FF2B5EF4-FFF2-40B4-BE49-F238E27FC236}">
                <a16:creationId xmlns:a16="http://schemas.microsoft.com/office/drawing/2014/main" id="{3CEB7062-5394-D04C-6940-26C3528E0047}"/>
              </a:ext>
            </a:extLst>
          </p:cNvPr>
          <p:cNvSpPr>
            <a:spLocks noGrp="1"/>
          </p:cNvSpPr>
          <p:nvPr>
            <p:ph type="sldNum" sz="quarter" idx="12"/>
          </p:nvPr>
        </p:nvSpPr>
        <p:spPr/>
        <p:txBody>
          <a:bodyPr/>
          <a:lstStyle/>
          <a:p>
            <a:pPr>
              <a:defRPr/>
            </a:pPr>
            <a:r>
              <a:rPr lang="en-US">
                <a:solidFill>
                  <a:schemeClr val="bg1"/>
                </a:solidFill>
              </a:rPr>
              <a:t>SLIDE </a:t>
            </a:r>
            <a:fld id="{7DE08B2E-D59F-498D-8D62-ABBAFDFFC21C}" type="slidenum">
              <a:rPr lang="en-US" smtClean="0">
                <a:solidFill>
                  <a:schemeClr val="bg1"/>
                </a:solidFill>
              </a:rPr>
              <a:pPr>
                <a:defRPr/>
              </a:pPr>
              <a:t>102</a:t>
            </a:fld>
            <a:endParaRPr lang="en-US" dirty="0">
              <a:solidFill>
                <a:schemeClr val="bg1"/>
              </a:solidFill>
            </a:endParaRPr>
          </a:p>
        </p:txBody>
      </p:sp>
      <p:pic>
        <p:nvPicPr>
          <p:cNvPr id="5" name="Picture 4" descr="A paper with a logo and text&#10;&#10;Description automatically generated">
            <a:extLst>
              <a:ext uri="{FF2B5EF4-FFF2-40B4-BE49-F238E27FC236}">
                <a16:creationId xmlns:a16="http://schemas.microsoft.com/office/drawing/2014/main" id="{C56685D0-9840-238D-41FD-2B28B0CE977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26280" r="3260" b="18583"/>
          <a:stretch/>
        </p:blipFill>
        <p:spPr>
          <a:xfrm>
            <a:off x="1144822" y="526774"/>
            <a:ext cx="4975860" cy="2126974"/>
          </a:xfrm>
          <a:prstGeom prst="rect">
            <a:avLst/>
          </a:prstGeom>
        </p:spPr>
      </p:pic>
      <p:pic>
        <p:nvPicPr>
          <p:cNvPr id="7" name="Picture 6" descr="A close-up of a contact log&#10;&#10;Description automatically generated">
            <a:extLst>
              <a:ext uri="{FF2B5EF4-FFF2-40B4-BE49-F238E27FC236}">
                <a16:creationId xmlns:a16="http://schemas.microsoft.com/office/drawing/2014/main" id="{C8BA9A03-2F78-A037-9EEA-4FACCA1DF8B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884" t="22754" r="3260" b="22110"/>
          <a:stretch/>
        </p:blipFill>
        <p:spPr>
          <a:xfrm>
            <a:off x="2991679" y="2837751"/>
            <a:ext cx="4878952" cy="2126974"/>
          </a:xfrm>
          <a:prstGeom prst="rect">
            <a:avLst/>
          </a:prstGeom>
        </p:spPr>
      </p:pic>
      <p:sp>
        <p:nvSpPr>
          <p:cNvPr id="8" name="TextBox 7">
            <a:extLst>
              <a:ext uri="{FF2B5EF4-FFF2-40B4-BE49-F238E27FC236}">
                <a16:creationId xmlns:a16="http://schemas.microsoft.com/office/drawing/2014/main" id="{5EE70D78-7FA7-2379-75E5-C5FE40467F86}"/>
              </a:ext>
            </a:extLst>
          </p:cNvPr>
          <p:cNvSpPr txBox="1"/>
          <p:nvPr/>
        </p:nvSpPr>
        <p:spPr bwMode="auto">
          <a:xfrm>
            <a:off x="6743639" y="1162879"/>
            <a:ext cx="1943161" cy="677108"/>
          </a:xfrm>
          <a:prstGeom prst="rect">
            <a:avLst/>
          </a:prstGeom>
          <a:solidFill>
            <a:schemeClr val="bg1"/>
          </a:solidFill>
          <a:ln w="9525">
            <a:noFill/>
            <a:miter lim="800000"/>
            <a:headEnd/>
            <a:tailEnd/>
          </a:ln>
        </p:spPr>
        <p:txBody>
          <a:bodyPr wrap="none" rtlCol="0">
            <a:spAutoFit/>
          </a:bodyPr>
          <a:lstStyle/>
          <a:p>
            <a:r>
              <a:rPr lang="en-US" b="1" dirty="0">
                <a:latin typeface="Verdana" pitchFamily="34" charset="0"/>
              </a:rPr>
              <a:t>2023 K2BSA</a:t>
            </a:r>
          </a:p>
          <a:p>
            <a:pPr algn="ctr"/>
            <a:r>
              <a:rPr lang="en-US" b="1" dirty="0">
                <a:latin typeface="Verdana" pitchFamily="34" charset="0"/>
              </a:rPr>
              <a:t>Contact Card</a:t>
            </a:r>
          </a:p>
        </p:txBody>
      </p:sp>
    </p:spTree>
    <p:extLst>
      <p:ext uri="{BB962C8B-B14F-4D97-AF65-F5344CB8AC3E}">
        <p14:creationId xmlns:p14="http://schemas.microsoft.com/office/powerpoint/2010/main" val="23558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103</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pic>
        <p:nvPicPr>
          <p:cNvPr id="23" name="Picture 2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1866" y="828675"/>
            <a:ext cx="3180533" cy="324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bwMode="auto">
          <a:xfrm>
            <a:off x="1498725" y="971550"/>
            <a:ext cx="2874505" cy="2862322"/>
          </a:xfrm>
          <a:prstGeom prst="rect">
            <a:avLst/>
          </a:prstGeom>
          <a:noFill/>
          <a:ln w="9525">
            <a:noFill/>
            <a:miter lim="800000"/>
            <a:headEnd/>
            <a:tailEnd/>
          </a:ln>
        </p:spPr>
        <p:txBody>
          <a:bodyPr wrap="none" rtlCol="0">
            <a:spAutoFit/>
          </a:bodyPr>
          <a:lstStyle>
            <a:defPPr>
              <a:defRPr lang="en-US"/>
            </a:defPPr>
            <a:lvl1pPr algn="ctr">
              <a:defRPr sz="9600" b="1">
                <a:ln w="17780" cmpd="sng">
                  <a:solidFill>
                    <a:schemeClr val="accent1">
                      <a:tint val="3000"/>
                    </a:schemeClr>
                  </a:solidFill>
                  <a:prstDash val="solid"/>
                  <a:miter lim="800000"/>
                </a:ln>
                <a:solidFill>
                  <a:srgbClr val="66FF33"/>
                </a:solidFill>
                <a:effectLst>
                  <a:outerShdw blurRad="55000" dist="50800" dir="5400000" algn="tl">
                    <a:srgbClr val="000000">
                      <a:alpha val="33000"/>
                    </a:srgbClr>
                  </a:outerShdw>
                </a:effectLst>
                <a:latin typeface="Verdana" pitchFamily="34" charset="0"/>
              </a:defRPr>
            </a:lvl1pPr>
          </a:lstStyle>
          <a:p>
            <a:pPr algn="r"/>
            <a:r>
              <a:rPr lang="en-US" sz="6000" dirty="0"/>
              <a:t>Radio</a:t>
            </a:r>
          </a:p>
          <a:p>
            <a:pPr algn="r"/>
            <a:r>
              <a:rPr lang="en-US" sz="6000" dirty="0"/>
              <a:t>Merit</a:t>
            </a:r>
          </a:p>
          <a:p>
            <a:pPr algn="r"/>
            <a:r>
              <a:rPr lang="en-US" sz="6000" dirty="0"/>
              <a:t>Badge</a:t>
            </a:r>
          </a:p>
        </p:txBody>
      </p:sp>
    </p:spTree>
    <p:extLst>
      <p:ext uri="{BB962C8B-B14F-4D97-AF65-F5344CB8AC3E}">
        <p14:creationId xmlns:p14="http://schemas.microsoft.com/office/powerpoint/2010/main" val="423536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1.a.: Hobby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11</a:t>
            </a:fld>
            <a:endParaRPr lang="en-US" dirty="0">
              <a:solidFill>
                <a:schemeClr val="bg1"/>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225" y="477405"/>
            <a:ext cx="3028950" cy="2019300"/>
          </a:xfrm>
          <a:prstGeom prst="rect">
            <a:avLst/>
          </a:prstGeom>
          <a:noFill/>
          <a:ln w="57150">
            <a:solidFill>
              <a:schemeClr val="bg1"/>
            </a:solidFill>
          </a:ln>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3742" y="2718692"/>
            <a:ext cx="3207708" cy="2131121"/>
          </a:xfrm>
          <a:prstGeom prst="rect">
            <a:avLst/>
          </a:prstGeom>
          <a:noFill/>
          <a:ln w="57150">
            <a:solidFill>
              <a:schemeClr val="bg1"/>
            </a:solidFill>
          </a:ln>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5526" y="528715"/>
            <a:ext cx="1417731" cy="1987473"/>
          </a:xfrm>
          <a:prstGeom prst="rect">
            <a:avLst/>
          </a:prstGeom>
          <a:noFill/>
          <a:ln w="57150">
            <a:solidFill>
              <a:schemeClr val="bg1"/>
            </a:solidFill>
          </a:ln>
        </p:spPr>
      </p:pic>
      <p:pic>
        <p:nvPicPr>
          <p:cNvPr id="26" name="Picture 2" descr="http://www.wia.org.au/discover/introduction/whoweare/images/Scou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5364" y="2716212"/>
            <a:ext cx="1893461" cy="2124075"/>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bwMode="auto">
          <a:xfrm>
            <a:off x="8566367" y="467163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Tree>
    <p:extLst>
      <p:ext uri="{BB962C8B-B14F-4D97-AF65-F5344CB8AC3E}">
        <p14:creationId xmlns:p14="http://schemas.microsoft.com/office/powerpoint/2010/main" val="356000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1.a.: Hobby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12</a:t>
            </a:fld>
            <a:endParaRPr lang="en-US" dirty="0">
              <a:solidFill>
                <a:schemeClr val="bg1"/>
              </a:solidFill>
            </a:endParaRPr>
          </a:p>
        </p:txBody>
      </p:sp>
      <p:pic>
        <p:nvPicPr>
          <p:cNvPr id="1030" name="Picture 6" descr="https://upload.wikimedia.org/wikipedia/commons/2/22/RC_car_rock_crawl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375" y="342771"/>
            <a:ext cx="3275648" cy="218376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32" name="Picture 8" descr="https://static.rcgroups.net/forums/attachments/2/7/4/2/9/6/ai17665606-204-thumb-gas_boats_for_beginners_spla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75" y="2992437"/>
            <a:ext cx="4757015" cy="1819276"/>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34" name="Picture 10" descr="http://www.top-flite.com/airplanes/topa0210-05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968" y="688466"/>
            <a:ext cx="4186557" cy="2511934"/>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bwMode="auto">
          <a:xfrm>
            <a:off x="8707593" y="4644336"/>
            <a:ext cx="224651" cy="303050"/>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Tree>
    <p:extLst>
      <p:ext uri="{BB962C8B-B14F-4D97-AF65-F5344CB8AC3E}">
        <p14:creationId xmlns:p14="http://schemas.microsoft.com/office/powerpoint/2010/main" val="157134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1.a.: Hobby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13</a:t>
            </a:fld>
            <a:endParaRPr lang="en-US" dirty="0">
              <a:solidFill>
                <a:schemeClr val="bg1"/>
              </a:solidFill>
            </a:endParaRPr>
          </a:p>
        </p:txBody>
      </p:sp>
      <p:pic>
        <p:nvPicPr>
          <p:cNvPr id="1044" name="Picture 20" descr="http://thewirecutter.com/wp-content/uploads/2015/11/12-drones-blade-chroma-4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956" y="1004320"/>
            <a:ext cx="4071937" cy="271462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38" name="Picture 14" descr="http://www.nextwavetech.com/wp-content/uploads/2015/07/drone-fly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228" y="342771"/>
            <a:ext cx="2998258" cy="449738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bwMode="auto">
          <a:xfrm>
            <a:off x="8707593" y="4653965"/>
            <a:ext cx="205401" cy="283798"/>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Tree>
    <p:extLst>
      <p:ext uri="{BB962C8B-B14F-4D97-AF65-F5344CB8AC3E}">
        <p14:creationId xmlns:p14="http://schemas.microsoft.com/office/powerpoint/2010/main" val="154275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1.a.: Hobby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14</a:t>
            </a:fld>
            <a:endParaRPr lang="en-US" dirty="0">
              <a:solidFill>
                <a:schemeClr val="bg1"/>
              </a:solidFill>
            </a:endParaRPr>
          </a:p>
        </p:txBody>
      </p:sp>
      <p:pic>
        <p:nvPicPr>
          <p:cNvPr id="1040" name="Picture 16" descr="http://mycarneedsthis.com/wp-content/uploads/2015/12/753146485_c7aca7241f_b-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997" y="567273"/>
            <a:ext cx="5175250" cy="388143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bwMode="auto">
          <a:xfrm>
            <a:off x="8758989" y="4644336"/>
            <a:ext cx="211817" cy="283798"/>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Tree>
    <p:extLst>
      <p:ext uri="{BB962C8B-B14F-4D97-AF65-F5344CB8AC3E}">
        <p14:creationId xmlns:p14="http://schemas.microsoft.com/office/powerpoint/2010/main" val="283254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1.a.: Hobby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15</a:t>
            </a:fld>
            <a:endParaRPr lang="en-US" dirty="0">
              <a:solidFill>
                <a:schemeClr val="bg1"/>
              </a:solidFill>
            </a:endParaRPr>
          </a:p>
        </p:txBody>
      </p:sp>
      <p:sp>
        <p:nvSpPr>
          <p:cNvPr id="22" name="TextBox 21"/>
          <p:cNvSpPr txBox="1"/>
          <p:nvPr/>
        </p:nvSpPr>
        <p:spPr bwMode="auto">
          <a:xfrm>
            <a:off x="8707593" y="4703790"/>
            <a:ext cx="263213" cy="169420"/>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pic>
        <p:nvPicPr>
          <p:cNvPr id="1042" name="Picture 18" descr="Best 2 Way Radios For Hu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564703"/>
            <a:ext cx="5657850" cy="308030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36" name="Picture 12" descr="https://i.ytimg.com/vi/F8FvNfnjHUA/maxresdefaul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943"/>
          <a:stretch/>
        </p:blipFill>
        <p:spPr bwMode="auto">
          <a:xfrm>
            <a:off x="5920758" y="2924343"/>
            <a:ext cx="2013427" cy="171450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93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1.b.: Broadcasting vs. Two-Way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16</a:t>
            </a:fld>
            <a:endParaRPr lang="en-US" dirty="0">
              <a:solidFill>
                <a:schemeClr val="bg1"/>
              </a:solidFill>
            </a:endParaRPr>
          </a:p>
        </p:txBody>
      </p:sp>
      <p:sp>
        <p:nvSpPr>
          <p:cNvPr id="16" name="TextBox 15"/>
          <p:cNvSpPr txBox="1"/>
          <p:nvPr/>
        </p:nvSpPr>
        <p:spPr bwMode="auto">
          <a:xfrm>
            <a:off x="8623299" y="467163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pic>
        <p:nvPicPr>
          <p:cNvPr id="23" name="Picture 2" descr="http://media.web.britannica.com/eb-media/01/62901-004-2383D0EE.gif"/>
          <p:cNvPicPr>
            <a:picLocks noChangeAspect="1" noChangeArrowheads="1"/>
          </p:cNvPicPr>
          <p:nvPr/>
        </p:nvPicPr>
        <p:blipFill rotWithShape="1">
          <a:blip r:embed="rId3">
            <a:extLst>
              <a:ext uri="{28A0092B-C50C-407E-A947-70E740481C1C}">
                <a14:useLocalDpi xmlns:a14="http://schemas.microsoft.com/office/drawing/2010/main" val="0"/>
              </a:ext>
            </a:extLst>
          </a:blip>
          <a:srcRect b="4785"/>
          <a:stretch/>
        </p:blipFill>
        <p:spPr bwMode="auto">
          <a:xfrm>
            <a:off x="1597025" y="600075"/>
            <a:ext cx="570547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media.consumeraffairs.com/files/cache/news/radio-car_me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916" y="1959428"/>
            <a:ext cx="2517321" cy="25173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1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1.b.: Broadcasting vs. Two-Way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17</a:t>
            </a:fld>
            <a:endParaRPr lang="en-US" dirty="0">
              <a:solidFill>
                <a:schemeClr val="bg1"/>
              </a:solidFill>
            </a:endParaRPr>
          </a:p>
        </p:txBody>
      </p:sp>
      <p:sp>
        <p:nvSpPr>
          <p:cNvPr id="16" name="TextBox 15"/>
          <p:cNvSpPr txBox="1"/>
          <p:nvPr/>
        </p:nvSpPr>
        <p:spPr bwMode="auto">
          <a:xfrm>
            <a:off x="8707593" y="470209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pic>
        <p:nvPicPr>
          <p:cNvPr id="24" name="Picture 4" descr="http://blogsdir.cms.rrcdn.com/91/files/2014/06/workerontwowayradio-Better-Road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30" r="9132"/>
          <a:stretch/>
        </p:blipFill>
        <p:spPr bwMode="auto">
          <a:xfrm>
            <a:off x="1371600" y="451155"/>
            <a:ext cx="3413054" cy="2699937"/>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5" name="Picture 6" descr="http://www.twocommunications.com/wp-content/uploads/2016/02/Two-Way-Radio-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509"/>
          <a:stretch/>
        </p:blipFill>
        <p:spPr bwMode="auto">
          <a:xfrm>
            <a:off x="5085715" y="1903588"/>
            <a:ext cx="3537584" cy="2695595"/>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4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1.b.: Broadcasting vs. Two-Way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18</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pic>
        <p:nvPicPr>
          <p:cNvPr id="26" name="Picture 10" descr="http://www.arrl.org/images/view/Ham_Radio_Operators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1658938"/>
            <a:ext cx="4524375" cy="2933701"/>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7" name="Picture 12" descr="https://upload.wikimedia.org/wikipedia/commons/3/31/HamRadioGir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7979" y="443593"/>
            <a:ext cx="2631017" cy="1973263"/>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96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1.c.:  Call Signs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19</a:t>
            </a:fld>
            <a:endParaRPr lang="en-US" dirty="0">
              <a:solidFill>
                <a:schemeClr val="bg1"/>
              </a:solidFill>
            </a:endParaRPr>
          </a:p>
        </p:txBody>
      </p:sp>
      <p:sp>
        <p:nvSpPr>
          <p:cNvPr id="16" name="TextBox 15"/>
          <p:cNvSpPr txBox="1"/>
          <p:nvPr/>
        </p:nvSpPr>
        <p:spPr bwMode="auto">
          <a:xfrm>
            <a:off x="8707593" y="4663586"/>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10" name="TextBox 9"/>
          <p:cNvSpPr txBox="1"/>
          <p:nvPr/>
        </p:nvSpPr>
        <p:spPr bwMode="auto">
          <a:xfrm>
            <a:off x="1104594" y="1485900"/>
            <a:ext cx="6928500" cy="1569660"/>
          </a:xfrm>
          <a:prstGeom prst="rect">
            <a:avLst/>
          </a:prstGeom>
          <a:noFill/>
          <a:ln w="9525">
            <a:noFill/>
            <a:miter lim="800000"/>
            <a:headEnd/>
            <a:tailEnd/>
          </a:ln>
        </p:spPr>
        <p:txBody>
          <a:bodyPr wrap="none" rtlCol="0">
            <a:spAutoFit/>
          </a:bodyPr>
          <a:lstStyle>
            <a:defPPr>
              <a:defRPr lang="en-US"/>
            </a:defPPr>
            <a:lvl1pPr algn="ctr">
              <a:defRPr sz="9600" b="1">
                <a:ln w="17780" cmpd="sng">
                  <a:solidFill>
                    <a:schemeClr val="accent1">
                      <a:tint val="3000"/>
                    </a:schemeClr>
                  </a:solidFill>
                  <a:prstDash val="solid"/>
                  <a:miter lim="800000"/>
                </a:ln>
                <a:solidFill>
                  <a:srgbClr val="66FF33"/>
                </a:solidFill>
                <a:effectLst>
                  <a:outerShdw blurRad="55000" dist="50800" dir="5400000" algn="tl">
                    <a:srgbClr val="000000">
                      <a:alpha val="33000"/>
                    </a:srgbClr>
                  </a:outerShdw>
                </a:effectLst>
                <a:latin typeface="Verdana" pitchFamily="34" charset="0"/>
              </a:defRPr>
            </a:lvl1pPr>
          </a:lstStyle>
          <a:p>
            <a:r>
              <a:rPr lang="en-US" dirty="0"/>
              <a:t>Call Signs</a:t>
            </a:r>
          </a:p>
        </p:txBody>
      </p:sp>
    </p:spTree>
    <p:extLst>
      <p:ext uri="{BB962C8B-B14F-4D97-AF65-F5344CB8AC3E}">
        <p14:creationId xmlns:p14="http://schemas.microsoft.com/office/powerpoint/2010/main" val="176038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  What is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6</a:t>
            </a:r>
          </a:p>
        </p:txBody>
      </p:sp>
      <p:sp>
        <p:nvSpPr>
          <p:cNvPr id="12" name="TextBox 11"/>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7</a:t>
            </a:r>
          </a:p>
        </p:txBody>
      </p:sp>
      <p:pic>
        <p:nvPicPr>
          <p:cNvPr id="23" name="Picture 2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29741" y="1096963"/>
            <a:ext cx="3546475" cy="362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Oval 23"/>
          <p:cNvSpPr/>
          <p:nvPr/>
        </p:nvSpPr>
        <p:spPr bwMode="auto">
          <a:xfrm>
            <a:off x="3046095" y="1444625"/>
            <a:ext cx="3048000" cy="3048000"/>
          </a:xfrm>
          <a:prstGeom prst="ellipse">
            <a:avLst/>
          </a:prstGeom>
          <a:solidFill>
            <a:srgbClr val="FFFFFF">
              <a:alpha val="20000"/>
            </a:srgb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5" name="Group 24"/>
          <p:cNvGrpSpPr/>
          <p:nvPr/>
        </p:nvGrpSpPr>
        <p:grpSpPr>
          <a:xfrm>
            <a:off x="3398066" y="2100149"/>
            <a:ext cx="397670" cy="1259682"/>
            <a:chOff x="3733346" y="1846149"/>
            <a:chExt cx="397670" cy="1259682"/>
          </a:xfrm>
        </p:grpSpPr>
        <p:sp>
          <p:nvSpPr>
            <p:cNvPr id="26" name="Rectangle 25"/>
            <p:cNvSpPr/>
            <p:nvPr/>
          </p:nvSpPr>
          <p:spPr bwMode="auto">
            <a:xfrm rot="20831166">
              <a:off x="3790496" y="2608150"/>
              <a:ext cx="142875" cy="497681"/>
            </a:xfrm>
            <a:prstGeom prst="rect">
              <a:avLst/>
            </a:prstGeom>
            <a:solidFill>
              <a:srgbClr val="FFFF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Oval 26"/>
            <p:cNvSpPr/>
            <p:nvPr/>
          </p:nvSpPr>
          <p:spPr bwMode="auto">
            <a:xfrm>
              <a:off x="3733346" y="2343831"/>
              <a:ext cx="197644" cy="197644"/>
            </a:xfrm>
            <a:prstGeom prst="ellipse">
              <a:avLst/>
            </a:prstGeom>
            <a:solidFill>
              <a:srgbClr val="FFFF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Oval 27"/>
            <p:cNvSpPr/>
            <p:nvPr/>
          </p:nvSpPr>
          <p:spPr bwMode="auto">
            <a:xfrm>
              <a:off x="3807165" y="2089037"/>
              <a:ext cx="197644" cy="197644"/>
            </a:xfrm>
            <a:prstGeom prst="ellipse">
              <a:avLst/>
            </a:prstGeom>
            <a:solidFill>
              <a:srgbClr val="FFFF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 name="Oval 28"/>
            <p:cNvSpPr/>
            <p:nvPr/>
          </p:nvSpPr>
          <p:spPr bwMode="auto">
            <a:xfrm>
              <a:off x="3933372" y="1846149"/>
              <a:ext cx="197644" cy="197644"/>
            </a:xfrm>
            <a:prstGeom prst="ellipse">
              <a:avLst/>
            </a:prstGeom>
            <a:solidFill>
              <a:srgbClr val="FFFF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0" name="Group 29"/>
          <p:cNvGrpSpPr/>
          <p:nvPr/>
        </p:nvGrpSpPr>
        <p:grpSpPr>
          <a:xfrm>
            <a:off x="4240899" y="1641839"/>
            <a:ext cx="733992" cy="226800"/>
            <a:chOff x="4576179" y="1387839"/>
            <a:chExt cx="733992" cy="226800"/>
          </a:xfrm>
        </p:grpSpPr>
        <p:sp>
          <p:nvSpPr>
            <p:cNvPr id="31" name="Oval 30"/>
            <p:cNvSpPr/>
            <p:nvPr/>
          </p:nvSpPr>
          <p:spPr bwMode="auto">
            <a:xfrm rot="4051951">
              <a:off x="4576179" y="1416995"/>
              <a:ext cx="197644" cy="197644"/>
            </a:xfrm>
            <a:prstGeom prst="ellipse">
              <a:avLst/>
            </a:prstGeom>
            <a:solidFill>
              <a:srgbClr val="FFFF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 name="Oval 31"/>
            <p:cNvSpPr/>
            <p:nvPr/>
          </p:nvSpPr>
          <p:spPr bwMode="auto">
            <a:xfrm rot="4051951">
              <a:off x="4839844" y="1387839"/>
              <a:ext cx="197644" cy="197644"/>
            </a:xfrm>
            <a:prstGeom prst="ellipse">
              <a:avLst/>
            </a:prstGeom>
            <a:solidFill>
              <a:srgbClr val="FFFF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 name="Oval 32"/>
            <p:cNvSpPr/>
            <p:nvPr/>
          </p:nvSpPr>
          <p:spPr bwMode="auto">
            <a:xfrm rot="4051951">
              <a:off x="5112527" y="1411645"/>
              <a:ext cx="197644" cy="197644"/>
            </a:xfrm>
            <a:prstGeom prst="ellipse">
              <a:avLst/>
            </a:prstGeom>
            <a:solidFill>
              <a:srgbClr val="FFFF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4" name="Group 33"/>
          <p:cNvGrpSpPr/>
          <p:nvPr/>
        </p:nvGrpSpPr>
        <p:grpSpPr>
          <a:xfrm>
            <a:off x="5495042" y="2122478"/>
            <a:ext cx="369999" cy="751580"/>
            <a:chOff x="5830322" y="1868478"/>
            <a:chExt cx="369999" cy="751580"/>
          </a:xfrm>
        </p:grpSpPr>
        <p:sp>
          <p:nvSpPr>
            <p:cNvPr id="35" name="Oval 34"/>
            <p:cNvSpPr/>
            <p:nvPr/>
          </p:nvSpPr>
          <p:spPr bwMode="auto">
            <a:xfrm rot="4051951">
              <a:off x="5830322" y="1868478"/>
              <a:ext cx="197644" cy="197644"/>
            </a:xfrm>
            <a:prstGeom prst="ellipse">
              <a:avLst/>
            </a:prstGeom>
            <a:solidFill>
              <a:srgbClr val="FFFF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rot="20448226">
              <a:off x="6057446" y="2122377"/>
              <a:ext cx="142875" cy="497681"/>
            </a:xfrm>
            <a:prstGeom prst="rect">
              <a:avLst/>
            </a:prstGeom>
            <a:solidFill>
              <a:srgbClr val="FFFF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37" name="TextBox 36"/>
          <p:cNvSpPr txBox="1"/>
          <p:nvPr/>
        </p:nvSpPr>
        <p:spPr bwMode="auto">
          <a:xfrm rot="16817022">
            <a:off x="2075512" y="1887415"/>
            <a:ext cx="703719" cy="1107996"/>
          </a:xfrm>
          <a:prstGeom prst="rect">
            <a:avLst/>
          </a:prstGeom>
          <a:noFill/>
          <a:ln w="9525">
            <a:noFill/>
            <a:miter lim="800000"/>
            <a:headEnd/>
            <a:tailEnd/>
          </a:ln>
        </p:spPr>
        <p:txBody>
          <a:bodyPr wrap="none" lIns="0" tIns="0" rIns="0" bIns="0" rtlCol="0">
            <a:spAutoFit/>
          </a:bodyPr>
          <a:lstStyle/>
          <a:p>
            <a:r>
              <a:rPr lang="en-US" sz="7200" b="1" dirty="0">
                <a:ln w="31550" cmpd="sng">
                  <a:solidFill>
                    <a:srgbClr val="FF0000"/>
                  </a:solidFill>
                  <a:prstDash val="solid"/>
                </a:ln>
                <a:solidFill>
                  <a:srgbClr val="FFFF00"/>
                </a:solidFill>
                <a:effectLst>
                  <a:outerShdw blurRad="50800" dist="40000" dir="5400000" algn="tl" rotWithShape="0">
                    <a:srgbClr val="000000">
                      <a:shade val="5000"/>
                      <a:satMod val="120000"/>
                      <a:alpha val="33000"/>
                    </a:srgbClr>
                  </a:outerShdw>
                </a:effectLst>
                <a:latin typeface="Verdana" pitchFamily="34" charset="0"/>
              </a:rPr>
              <a:t>B</a:t>
            </a:r>
          </a:p>
        </p:txBody>
      </p:sp>
      <p:sp>
        <p:nvSpPr>
          <p:cNvPr id="38" name="TextBox 37"/>
          <p:cNvSpPr txBox="1"/>
          <p:nvPr/>
        </p:nvSpPr>
        <p:spPr bwMode="auto">
          <a:xfrm>
            <a:off x="4256248" y="156308"/>
            <a:ext cx="655629" cy="1107996"/>
          </a:xfrm>
          <a:prstGeom prst="rect">
            <a:avLst/>
          </a:prstGeom>
          <a:noFill/>
          <a:ln w="9525">
            <a:noFill/>
            <a:miter lim="800000"/>
            <a:headEnd/>
            <a:tailEnd/>
          </a:ln>
        </p:spPr>
        <p:txBody>
          <a:bodyPr wrap="none" lIns="0" tIns="0" rIns="0" bIns="0" rtlCol="0">
            <a:spAutoFit/>
          </a:bodyPr>
          <a:lstStyle/>
          <a:p>
            <a:r>
              <a:rPr lang="en-US" sz="7200" b="1" dirty="0">
                <a:ln w="31550" cmpd="sng">
                  <a:solidFill>
                    <a:srgbClr val="FF0000"/>
                  </a:solidFill>
                  <a:prstDash val="solid"/>
                </a:ln>
                <a:solidFill>
                  <a:srgbClr val="FFFF00"/>
                </a:solidFill>
                <a:effectLst>
                  <a:outerShdw blurRad="50800" dist="40000" dir="5400000" algn="tl" rotWithShape="0">
                    <a:srgbClr val="000000">
                      <a:shade val="5000"/>
                      <a:satMod val="120000"/>
                      <a:alpha val="33000"/>
                    </a:srgbClr>
                  </a:outerShdw>
                </a:effectLst>
                <a:latin typeface="Verdana" pitchFamily="34" charset="0"/>
              </a:rPr>
              <a:t>S</a:t>
            </a:r>
          </a:p>
        </p:txBody>
      </p:sp>
      <p:sp>
        <p:nvSpPr>
          <p:cNvPr id="39" name="TextBox 38"/>
          <p:cNvSpPr txBox="1"/>
          <p:nvPr/>
        </p:nvSpPr>
        <p:spPr bwMode="auto">
          <a:xfrm rot="3871235">
            <a:off x="6322445" y="1598241"/>
            <a:ext cx="716543" cy="1107996"/>
          </a:xfrm>
          <a:prstGeom prst="rect">
            <a:avLst/>
          </a:prstGeom>
          <a:noFill/>
          <a:ln w="9525">
            <a:noFill/>
            <a:miter lim="800000"/>
            <a:headEnd/>
            <a:tailEnd/>
          </a:ln>
        </p:spPr>
        <p:txBody>
          <a:bodyPr wrap="none" lIns="0" tIns="0" rIns="0" bIns="0" rtlCol="0">
            <a:spAutoFit/>
          </a:bodyPr>
          <a:lstStyle/>
          <a:p>
            <a:r>
              <a:rPr lang="en-US" sz="7200" b="1" dirty="0">
                <a:ln w="31550" cmpd="sng">
                  <a:solidFill>
                    <a:srgbClr val="FF0000"/>
                  </a:solidFill>
                  <a:prstDash val="solid"/>
                </a:ln>
                <a:solidFill>
                  <a:srgbClr val="FFFF00"/>
                </a:solidFill>
                <a:effectLst>
                  <a:outerShdw blurRad="50800" dist="40000" dir="5400000" algn="tl" rotWithShape="0">
                    <a:srgbClr val="000000">
                      <a:shade val="5000"/>
                      <a:satMod val="120000"/>
                      <a:alpha val="33000"/>
                    </a:srgbClr>
                  </a:outerShdw>
                </a:effectLst>
                <a:latin typeface="Verdana" pitchFamily="34" charset="0"/>
              </a:rPr>
              <a:t>A</a:t>
            </a:r>
          </a:p>
        </p:txBody>
      </p:sp>
    </p:spTree>
    <p:extLst>
      <p:ext uri="{BB962C8B-B14F-4D97-AF65-F5344CB8AC3E}">
        <p14:creationId xmlns:p14="http://schemas.microsoft.com/office/powerpoint/2010/main" val="28140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22" presetClass="entr" presetSubtype="4" repeatCount="200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repeatCount="200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10" presetClass="exit" presetSubtype="0" fill="hold" grpId="0" nodeType="with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xit" presetSubtype="0" fill="hold" grpId="0"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repeatCount="200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up)">
                                      <p:cBhvr>
                                        <p:cTn id="43" dur="500"/>
                                        <p:tgtEl>
                                          <p:spTgt spid="34"/>
                                        </p:tgtEl>
                                      </p:cBhvr>
                                    </p:animEffect>
                                  </p:childTnLst>
                                </p:cTn>
                              </p:par>
                              <p:par>
                                <p:cTn id="44" presetID="10" presetClass="exit" presetSubtype="0" fill="hold" grpId="0"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xit" presetSubtype="0" fill="hold" grpId="0"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12" grpId="0" animBg="1"/>
      <p:bldP spid="24" grpId="0" animBg="1"/>
      <p:bldP spid="37" grpId="0"/>
      <p:bldP spid="38"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1.c.:  Call Signs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20</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097" y="793506"/>
            <a:ext cx="3236090" cy="1797294"/>
          </a:xfrm>
          <a:prstGeom prst="rect">
            <a:avLst/>
          </a:prstGeom>
          <a:noFill/>
          <a:ln w="57150">
            <a:solidFill>
              <a:schemeClr val="bg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http://www.gpb.org/sites/www.gpb.org/files/television/total_tv_coverage_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4763" y="638175"/>
            <a:ext cx="3121504" cy="3947543"/>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5" name="Picture 4" descr="http://www.themainestore.com/shop/images/100017-753.jpg"/>
          <p:cNvPicPr>
            <a:picLocks noChangeAspect="1" noChangeArrowheads="1"/>
          </p:cNvPicPr>
          <p:nvPr/>
        </p:nvPicPr>
        <p:blipFill rotWithShape="1">
          <a:blip r:embed="rId5">
            <a:extLst>
              <a:ext uri="{28A0092B-C50C-407E-A947-70E740481C1C}">
                <a14:useLocalDpi xmlns:a14="http://schemas.microsoft.com/office/drawing/2010/main" val="0"/>
              </a:ext>
            </a:extLst>
          </a:blip>
          <a:srcRect l="37328" t="6407" b="56427"/>
          <a:stretch/>
        </p:blipFill>
        <p:spPr bwMode="auto">
          <a:xfrm>
            <a:off x="1269999" y="2931886"/>
            <a:ext cx="3459352" cy="1378857"/>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26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xit" presetSubtype="0" fill="hold" grpId="0"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1.c.:  Call Signs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21</a:t>
            </a:fld>
            <a:endParaRPr lang="en-US" dirty="0">
              <a:solidFill>
                <a:schemeClr val="bg1"/>
              </a:solidFill>
            </a:endParaRP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16" name="TextBox 15"/>
          <p:cNvSpPr txBox="1"/>
          <p:nvPr/>
        </p:nvSpPr>
        <p:spPr bwMode="auto">
          <a:xfrm>
            <a:off x="8707592" y="4638843"/>
            <a:ext cx="263213" cy="291585"/>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2</a:t>
            </a:r>
            <a:endParaRPr lang="en-US" dirty="0">
              <a:solidFill>
                <a:srgbClr val="FFFF00"/>
              </a:solidFill>
            </a:endParaRPr>
          </a:p>
        </p:txBody>
      </p:sp>
      <p:sp>
        <p:nvSpPr>
          <p:cNvPr id="23" name="Content Placeholder 6"/>
          <p:cNvSpPr txBox="1">
            <a:spLocks/>
          </p:cNvSpPr>
          <p:nvPr/>
        </p:nvSpPr>
        <p:spPr>
          <a:xfrm>
            <a:off x="6203950" y="803623"/>
            <a:ext cx="2273300" cy="3539430"/>
          </a:xfrm>
          <a:prstGeom prst="rect">
            <a:avLst/>
          </a:prstGeom>
        </p:spPr>
        <p:txBody>
          <a:bodyPr vert="horz" wrap="square" lIns="91440" tIns="45720" rIns="91440" bIns="45720" rtlCol="0">
            <a:spAutoFit/>
          </a:bodyPr>
          <a:lstStyle>
            <a:defPPr>
              <a:defRPr lang="en-US"/>
            </a:defPPr>
            <a:lvl1pPr indent="0">
              <a:spcBef>
                <a:spcPct val="50000"/>
              </a:spcBef>
              <a:buFont typeface="Arial" panose="020B0604020202020204" pitchFamily="34" charset="0"/>
              <a:buNone/>
              <a:defRPr sz="2800">
                <a:solidFill>
                  <a:srgbClr val="D9FFD9"/>
                </a:solidFill>
                <a:latin typeface="Rockwell" panose="02060603020205020403" pitchFamily="18" charset="0"/>
              </a:defRPr>
            </a:lvl1pPr>
            <a:lvl2pPr indent="0">
              <a:spcBef>
                <a:spcPct val="20000"/>
              </a:spcBef>
              <a:buFont typeface="Arial" panose="020B0604020202020204" pitchFamily="34" charset="0"/>
              <a:buNone/>
              <a:defRPr sz="2400">
                <a:solidFill>
                  <a:srgbClr val="D9FFD9"/>
                </a:solidFill>
                <a:latin typeface="Rockwell" panose="02060603020205020403" pitchFamily="18" charset="0"/>
              </a:defRPr>
            </a:lvl2pPr>
            <a:lvl3pPr indent="0">
              <a:spcBef>
                <a:spcPct val="20000"/>
              </a:spcBef>
              <a:buFont typeface="Arial" panose="020B0604020202020204" pitchFamily="34" charset="0"/>
              <a:buNone/>
              <a:defRPr sz="2400">
                <a:solidFill>
                  <a:srgbClr val="93FF93"/>
                </a:solidFill>
              </a:defRPr>
            </a:lvl3pPr>
            <a:lvl4pPr indent="0">
              <a:spcBef>
                <a:spcPct val="20000"/>
              </a:spcBef>
              <a:buFont typeface="Arial" panose="020B0604020202020204" pitchFamily="34" charset="0"/>
              <a:buNone/>
              <a:defRPr sz="2000">
                <a:solidFill>
                  <a:srgbClr val="93FF93"/>
                </a:solidFill>
              </a:defRPr>
            </a:lvl4pPr>
            <a:lvl5pPr indent="0">
              <a:spcBef>
                <a:spcPct val="20000"/>
              </a:spcBef>
              <a:buFont typeface="Arial" panose="020B0604020202020204" pitchFamily="34" charset="0"/>
              <a:buNone/>
              <a:defRPr sz="2000">
                <a:solidFill>
                  <a:srgbClr val="93FF93"/>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spcBef>
                <a:spcPts val="0"/>
              </a:spcBef>
            </a:pPr>
            <a:r>
              <a:rPr lang="en-US" altLang="en-US" sz="3200" dirty="0">
                <a:ln w="3175">
                  <a:solidFill>
                    <a:schemeClr val="bg1"/>
                  </a:solidFill>
                  <a:prstDash val="solid"/>
                </a:ln>
                <a:solidFill>
                  <a:srgbClr val="FFFF00"/>
                </a:solidFill>
                <a:effectLst>
                  <a:outerShdw blurRad="50000" dist="50800" dir="7500000" algn="tl">
                    <a:srgbClr val="000000">
                      <a:shade val="5000"/>
                      <a:alpha val="35000"/>
                    </a:srgbClr>
                  </a:outerShdw>
                </a:effectLst>
                <a:latin typeface="Times New Roman" pitchFamily="18" charset="0"/>
              </a:rPr>
              <a:t>AA - AL</a:t>
            </a:r>
          </a:p>
          <a:p>
            <a:pPr>
              <a:spcBef>
                <a:spcPts val="0"/>
              </a:spcBef>
            </a:pPr>
            <a:r>
              <a:rPr lang="en-US" altLang="en-US" sz="3200" dirty="0">
                <a:ln w="3175">
                  <a:solidFill>
                    <a:schemeClr val="bg1"/>
                  </a:solidFill>
                  <a:prstDash val="solid"/>
                </a:ln>
                <a:solidFill>
                  <a:srgbClr val="FFFF00"/>
                </a:solidFill>
                <a:effectLst>
                  <a:outerShdw blurRad="50000" dist="50800" dir="7500000" algn="tl">
                    <a:srgbClr val="000000">
                      <a:shade val="5000"/>
                      <a:alpha val="35000"/>
                    </a:srgbClr>
                  </a:outerShdw>
                </a:effectLst>
                <a:latin typeface="Times New Roman" pitchFamily="18" charset="0"/>
              </a:rPr>
              <a:t>K</a:t>
            </a:r>
          </a:p>
          <a:p>
            <a:pPr>
              <a:spcBef>
                <a:spcPts val="0"/>
              </a:spcBef>
            </a:pPr>
            <a:r>
              <a:rPr lang="en-US" altLang="en-US" sz="3200" dirty="0">
                <a:ln w="3175">
                  <a:solidFill>
                    <a:schemeClr val="bg1"/>
                  </a:solidFill>
                  <a:prstDash val="solid"/>
                </a:ln>
                <a:solidFill>
                  <a:srgbClr val="FFFF00"/>
                </a:solidFill>
                <a:effectLst>
                  <a:outerShdw blurRad="50000" dist="50800" dir="7500000" algn="tl">
                    <a:srgbClr val="000000">
                      <a:shade val="5000"/>
                      <a:alpha val="35000"/>
                    </a:srgbClr>
                  </a:outerShdw>
                </a:effectLst>
                <a:latin typeface="Times New Roman" pitchFamily="18" charset="0"/>
              </a:rPr>
              <a:t>KA - KZ</a:t>
            </a:r>
          </a:p>
          <a:p>
            <a:pPr>
              <a:spcBef>
                <a:spcPts val="0"/>
              </a:spcBef>
            </a:pPr>
            <a:r>
              <a:rPr lang="en-US" altLang="en-US" sz="3200" dirty="0">
                <a:ln w="3175">
                  <a:solidFill>
                    <a:schemeClr val="bg1"/>
                  </a:solidFill>
                  <a:prstDash val="solid"/>
                </a:ln>
                <a:solidFill>
                  <a:srgbClr val="FFFF00"/>
                </a:solidFill>
                <a:effectLst>
                  <a:outerShdw blurRad="50000" dist="50800" dir="7500000" algn="tl">
                    <a:srgbClr val="000000">
                      <a:shade val="5000"/>
                      <a:alpha val="35000"/>
                    </a:srgbClr>
                  </a:outerShdw>
                </a:effectLst>
                <a:latin typeface="Times New Roman" pitchFamily="18" charset="0"/>
              </a:rPr>
              <a:t>N</a:t>
            </a:r>
          </a:p>
          <a:p>
            <a:pPr>
              <a:spcBef>
                <a:spcPts val="0"/>
              </a:spcBef>
            </a:pPr>
            <a:r>
              <a:rPr lang="en-US" altLang="en-US" sz="3200" dirty="0">
                <a:ln w="3175">
                  <a:solidFill>
                    <a:schemeClr val="bg1"/>
                  </a:solidFill>
                  <a:prstDash val="solid"/>
                </a:ln>
                <a:solidFill>
                  <a:srgbClr val="FFFF00"/>
                </a:solidFill>
                <a:effectLst>
                  <a:outerShdw blurRad="50000" dist="50800" dir="7500000" algn="tl">
                    <a:srgbClr val="000000">
                      <a:shade val="5000"/>
                      <a:alpha val="35000"/>
                    </a:srgbClr>
                  </a:outerShdw>
                </a:effectLst>
                <a:latin typeface="Times New Roman" pitchFamily="18" charset="0"/>
              </a:rPr>
              <a:t>NA - NZ</a:t>
            </a:r>
          </a:p>
          <a:p>
            <a:pPr>
              <a:spcBef>
                <a:spcPts val="0"/>
              </a:spcBef>
            </a:pPr>
            <a:r>
              <a:rPr lang="en-US" altLang="en-US" sz="3200" dirty="0">
                <a:ln w="3175">
                  <a:solidFill>
                    <a:schemeClr val="bg1"/>
                  </a:solidFill>
                  <a:prstDash val="solid"/>
                </a:ln>
                <a:solidFill>
                  <a:srgbClr val="FFFF00"/>
                </a:solidFill>
                <a:effectLst>
                  <a:outerShdw blurRad="50000" dist="50800" dir="7500000" algn="tl">
                    <a:srgbClr val="000000">
                      <a:shade val="5000"/>
                      <a:alpha val="35000"/>
                    </a:srgbClr>
                  </a:outerShdw>
                </a:effectLst>
                <a:latin typeface="Times New Roman" pitchFamily="18" charset="0"/>
              </a:rPr>
              <a:t>W</a:t>
            </a:r>
          </a:p>
          <a:p>
            <a:pPr>
              <a:spcBef>
                <a:spcPts val="0"/>
              </a:spcBef>
            </a:pPr>
            <a:r>
              <a:rPr lang="en-US" altLang="en-US" sz="3200" dirty="0">
                <a:ln w="3175">
                  <a:solidFill>
                    <a:schemeClr val="bg1"/>
                  </a:solidFill>
                  <a:prstDash val="solid"/>
                </a:ln>
                <a:solidFill>
                  <a:srgbClr val="FFFF00"/>
                </a:solidFill>
                <a:effectLst>
                  <a:outerShdw blurRad="50000" dist="50800" dir="7500000" algn="tl">
                    <a:srgbClr val="000000">
                      <a:shade val="5000"/>
                      <a:alpha val="35000"/>
                    </a:srgbClr>
                  </a:outerShdw>
                </a:effectLst>
                <a:latin typeface="Times New Roman" pitchFamily="18" charset="0"/>
              </a:rPr>
              <a:t>WA - WZ  </a:t>
            </a:r>
          </a:p>
        </p:txBody>
      </p:sp>
      <p:grpSp>
        <p:nvGrpSpPr>
          <p:cNvPr id="24" name="Group 23"/>
          <p:cNvGrpSpPr/>
          <p:nvPr/>
        </p:nvGrpSpPr>
        <p:grpSpPr>
          <a:xfrm>
            <a:off x="1212916" y="636898"/>
            <a:ext cx="4084256" cy="3816011"/>
            <a:chOff x="1212916" y="636898"/>
            <a:chExt cx="4084256" cy="3816011"/>
          </a:xfrm>
        </p:grpSpPr>
        <p:sp>
          <p:nvSpPr>
            <p:cNvPr id="25" name="Rectangle 24"/>
            <p:cNvSpPr/>
            <p:nvPr/>
          </p:nvSpPr>
          <p:spPr>
            <a:xfrm>
              <a:off x="1214002" y="3252580"/>
              <a:ext cx="4083170"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solidFill>
                    <a:srgbClr val="3366FF"/>
                  </a:solidFill>
                  <a:effectLst>
                    <a:outerShdw blurRad="76200" dist="50800" dir="5400000" algn="tl" rotWithShape="0">
                      <a:srgbClr val="000000">
                        <a:alpha val="65000"/>
                      </a:srgbClr>
                    </a:outerShdw>
                  </a:effectLst>
                </a:rPr>
                <a:t>WB8AXP</a:t>
              </a:r>
            </a:p>
          </p:txBody>
        </p:sp>
        <p:sp>
          <p:nvSpPr>
            <p:cNvPr id="26" name="Rectangle 25"/>
            <p:cNvSpPr/>
            <p:nvPr/>
          </p:nvSpPr>
          <p:spPr>
            <a:xfrm>
              <a:off x="1212916" y="636898"/>
              <a:ext cx="3025187"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solidFill>
                    <a:srgbClr val="3366FF"/>
                  </a:solidFill>
                  <a:effectLst>
                    <a:outerShdw blurRad="76200" dist="50800" dir="5400000" algn="tl" rotWithShape="0">
                      <a:srgbClr val="000000">
                        <a:alpha val="65000"/>
                      </a:srgbClr>
                    </a:outerShdw>
                  </a:effectLst>
                </a:rPr>
                <a:t>K</a:t>
              </a:r>
              <a:r>
                <a:rPr lang="en-US" sz="7200" b="1" cap="none" spc="50" dirty="0">
                  <a:ln w="11430"/>
                  <a:solidFill>
                    <a:srgbClr val="3366FF"/>
                  </a:solidFill>
                  <a:effectLst>
                    <a:outerShdw blurRad="76200" dist="50800" dir="5400000" algn="tl" rotWithShape="0">
                      <a:srgbClr val="000000">
                        <a:alpha val="65000"/>
                      </a:srgbClr>
                    </a:outerShdw>
                  </a:effectLst>
                </a:rPr>
                <a:t>2GW</a:t>
              </a:r>
            </a:p>
          </p:txBody>
        </p:sp>
        <p:sp>
          <p:nvSpPr>
            <p:cNvPr id="27" name="Rectangle 26"/>
            <p:cNvSpPr/>
            <p:nvPr/>
          </p:nvSpPr>
          <p:spPr>
            <a:xfrm>
              <a:off x="1213461" y="1507861"/>
              <a:ext cx="3518912"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solidFill>
                    <a:srgbClr val="3366FF"/>
                  </a:solidFill>
                  <a:effectLst>
                    <a:outerShdw blurRad="76200" dist="50800" dir="5400000" algn="tl" rotWithShape="0">
                      <a:srgbClr val="000000">
                        <a:alpha val="65000"/>
                      </a:srgbClr>
                    </a:outerShdw>
                  </a:effectLst>
                </a:rPr>
                <a:t>AD4UM</a:t>
              </a:r>
            </a:p>
          </p:txBody>
        </p:sp>
        <p:sp>
          <p:nvSpPr>
            <p:cNvPr id="28" name="Rectangle 27"/>
            <p:cNvSpPr/>
            <p:nvPr/>
          </p:nvSpPr>
          <p:spPr>
            <a:xfrm>
              <a:off x="1214529" y="2374531"/>
              <a:ext cx="2717411"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solidFill>
                    <a:srgbClr val="3366FF"/>
                  </a:solidFill>
                  <a:effectLst>
                    <a:outerShdw blurRad="76200" dist="50800" dir="5400000" algn="tl" rotWithShape="0">
                      <a:srgbClr val="000000">
                        <a:alpha val="65000"/>
                      </a:srgbClr>
                    </a:outerShdw>
                  </a:effectLst>
                </a:rPr>
                <a:t>N</a:t>
              </a:r>
              <a:r>
                <a:rPr lang="en-US" sz="7200" b="1" cap="none" spc="50" dirty="0">
                  <a:ln w="11430"/>
                  <a:solidFill>
                    <a:srgbClr val="3366FF"/>
                  </a:solidFill>
                  <a:effectLst>
                    <a:outerShdw blurRad="76200" dist="50800" dir="5400000" algn="tl" rotWithShape="0">
                      <a:srgbClr val="000000">
                        <a:alpha val="65000"/>
                      </a:srgbClr>
                    </a:outerShdw>
                  </a:effectLst>
                </a:rPr>
                <a:t>7QR</a:t>
              </a:r>
            </a:p>
          </p:txBody>
        </p:sp>
      </p:grpSp>
      <p:grpSp>
        <p:nvGrpSpPr>
          <p:cNvPr id="29" name="Group 28"/>
          <p:cNvGrpSpPr/>
          <p:nvPr/>
        </p:nvGrpSpPr>
        <p:grpSpPr>
          <a:xfrm>
            <a:off x="1216264" y="636757"/>
            <a:ext cx="4084256" cy="3816011"/>
            <a:chOff x="1209766" y="638514"/>
            <a:chExt cx="4084256" cy="3816011"/>
          </a:xfrm>
        </p:grpSpPr>
        <p:sp>
          <p:nvSpPr>
            <p:cNvPr id="30" name="Rectangle 29"/>
            <p:cNvSpPr/>
            <p:nvPr/>
          </p:nvSpPr>
          <p:spPr>
            <a:xfrm>
              <a:off x="1210852" y="3254196"/>
              <a:ext cx="4083170"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dirty="0">
                  <a:ln w="19050">
                    <a:solidFill>
                      <a:srgbClr val="FF0000"/>
                    </a:solidFill>
                    <a:prstDash val="solid"/>
                  </a:ln>
                  <a:solidFill>
                    <a:srgbClr val="FFFF00"/>
                  </a:solidFill>
                  <a:effectLst>
                    <a:outerShdw blurRad="50000" dist="50800" dir="7500000" algn="tl">
                      <a:srgbClr val="000000">
                        <a:shade val="5000"/>
                        <a:alpha val="35000"/>
                      </a:srgbClr>
                    </a:outerShdw>
                  </a:effectLst>
                </a:rPr>
                <a:t>WB</a:t>
              </a:r>
              <a:r>
                <a:rPr lang="en-US" sz="7200" b="1" spc="50" dirty="0">
                  <a:ln w="11430"/>
                  <a:solidFill>
                    <a:srgbClr val="3366FF"/>
                  </a:solidFill>
                  <a:effectLst>
                    <a:outerShdw blurRad="76200" dist="50800" dir="5400000" algn="tl" rotWithShape="0">
                      <a:srgbClr val="000000">
                        <a:alpha val="65000"/>
                      </a:srgbClr>
                    </a:outerShdw>
                  </a:effectLst>
                </a:rPr>
                <a:t>8AXP</a:t>
              </a:r>
            </a:p>
          </p:txBody>
        </p:sp>
        <p:sp>
          <p:nvSpPr>
            <p:cNvPr id="31" name="Rectangle 30"/>
            <p:cNvSpPr/>
            <p:nvPr/>
          </p:nvSpPr>
          <p:spPr>
            <a:xfrm>
              <a:off x="1209766" y="638514"/>
              <a:ext cx="3025187"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dirty="0">
                  <a:ln w="19050">
                    <a:solidFill>
                      <a:srgbClr val="FF0000"/>
                    </a:solidFill>
                    <a:prstDash val="solid"/>
                  </a:ln>
                  <a:solidFill>
                    <a:srgbClr val="FFFF00"/>
                  </a:solidFill>
                  <a:effectLst>
                    <a:outerShdw blurRad="50000" dist="50800" dir="7500000" algn="tl">
                      <a:srgbClr val="000000">
                        <a:shade val="5000"/>
                        <a:alpha val="35000"/>
                      </a:srgbClr>
                    </a:outerShdw>
                  </a:effectLst>
                </a:rPr>
                <a:t>K</a:t>
              </a:r>
              <a:r>
                <a:rPr lang="en-US" sz="7200" b="1" cap="none" spc="50" dirty="0">
                  <a:ln w="11430"/>
                  <a:solidFill>
                    <a:srgbClr val="3366FF"/>
                  </a:solidFill>
                  <a:effectLst>
                    <a:outerShdw blurRad="76200" dist="50800" dir="5400000" algn="tl" rotWithShape="0">
                      <a:srgbClr val="000000">
                        <a:alpha val="65000"/>
                      </a:srgbClr>
                    </a:outerShdw>
                  </a:effectLst>
                </a:rPr>
                <a:t>2GW</a:t>
              </a:r>
            </a:p>
          </p:txBody>
        </p:sp>
        <p:sp>
          <p:nvSpPr>
            <p:cNvPr id="32" name="Rectangle 31"/>
            <p:cNvSpPr/>
            <p:nvPr/>
          </p:nvSpPr>
          <p:spPr>
            <a:xfrm>
              <a:off x="1210311" y="1509477"/>
              <a:ext cx="3518912"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dirty="0">
                  <a:ln w="19050">
                    <a:solidFill>
                      <a:srgbClr val="FF0000"/>
                    </a:solidFill>
                    <a:prstDash val="solid"/>
                  </a:ln>
                  <a:solidFill>
                    <a:srgbClr val="FFFF00"/>
                  </a:solidFill>
                  <a:effectLst>
                    <a:outerShdw blurRad="50000" dist="50800" dir="7500000" algn="tl">
                      <a:srgbClr val="000000">
                        <a:shade val="5000"/>
                        <a:alpha val="35000"/>
                      </a:srgbClr>
                    </a:outerShdw>
                  </a:effectLst>
                </a:rPr>
                <a:t>AD</a:t>
              </a:r>
              <a:r>
                <a:rPr lang="en-US" sz="7200" b="1" spc="50" dirty="0">
                  <a:ln w="11430"/>
                  <a:solidFill>
                    <a:srgbClr val="3366FF"/>
                  </a:solidFill>
                  <a:effectLst>
                    <a:outerShdw blurRad="76200" dist="50800" dir="5400000" algn="tl" rotWithShape="0">
                      <a:srgbClr val="000000">
                        <a:alpha val="65000"/>
                      </a:srgbClr>
                    </a:outerShdw>
                  </a:effectLst>
                </a:rPr>
                <a:t>4UM</a:t>
              </a:r>
            </a:p>
          </p:txBody>
        </p:sp>
        <p:sp>
          <p:nvSpPr>
            <p:cNvPr id="33" name="Rectangle 32"/>
            <p:cNvSpPr/>
            <p:nvPr/>
          </p:nvSpPr>
          <p:spPr>
            <a:xfrm>
              <a:off x="1211379" y="2376147"/>
              <a:ext cx="2717411"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dirty="0">
                  <a:ln w="19050">
                    <a:solidFill>
                      <a:srgbClr val="FF0000"/>
                    </a:solidFill>
                    <a:prstDash val="solid"/>
                  </a:ln>
                  <a:solidFill>
                    <a:srgbClr val="FFFF00"/>
                  </a:solidFill>
                  <a:effectLst>
                    <a:outerShdw blurRad="50000" dist="50800" dir="7500000" algn="tl">
                      <a:srgbClr val="000000">
                        <a:shade val="5000"/>
                        <a:alpha val="35000"/>
                      </a:srgbClr>
                    </a:outerShdw>
                  </a:effectLst>
                </a:rPr>
                <a:t>N</a:t>
              </a:r>
              <a:r>
                <a:rPr lang="en-US" sz="7200" b="1" spc="50" dirty="0">
                  <a:ln w="11430"/>
                  <a:solidFill>
                    <a:srgbClr val="3366FF"/>
                  </a:solidFill>
                  <a:effectLst>
                    <a:outerShdw blurRad="76200" dist="50800" dir="5400000" algn="tl" rotWithShape="0">
                      <a:srgbClr val="000000">
                        <a:alpha val="65000"/>
                      </a:srgbClr>
                    </a:outerShdw>
                  </a:effectLst>
                </a:rPr>
                <a:t>7QR</a:t>
              </a:r>
            </a:p>
          </p:txBody>
        </p:sp>
      </p:grpSp>
    </p:spTree>
    <p:extLst>
      <p:ext uri="{BB962C8B-B14F-4D97-AF65-F5344CB8AC3E}">
        <p14:creationId xmlns:p14="http://schemas.microsoft.com/office/powerpoint/2010/main" val="7878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1.c.:  Call Signs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22</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grpSp>
        <p:nvGrpSpPr>
          <p:cNvPr id="34" name="Group 33"/>
          <p:cNvGrpSpPr/>
          <p:nvPr/>
        </p:nvGrpSpPr>
        <p:grpSpPr>
          <a:xfrm>
            <a:off x="1208096" y="630926"/>
            <a:ext cx="4084256" cy="3816011"/>
            <a:chOff x="1209130" y="638034"/>
            <a:chExt cx="4084256" cy="3816011"/>
          </a:xfrm>
        </p:grpSpPr>
        <p:sp>
          <p:nvSpPr>
            <p:cNvPr id="35" name="Rectangle 34"/>
            <p:cNvSpPr/>
            <p:nvPr/>
          </p:nvSpPr>
          <p:spPr>
            <a:xfrm>
              <a:off x="1210216" y="3253716"/>
              <a:ext cx="4083170"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solidFill>
                    <a:srgbClr val="3366FF"/>
                  </a:solidFill>
                  <a:effectLst>
                    <a:outerShdw blurRad="76200" dist="50800" dir="5400000" algn="tl" rotWithShape="0">
                      <a:srgbClr val="000000">
                        <a:alpha val="65000"/>
                      </a:srgbClr>
                    </a:outerShdw>
                  </a:effectLst>
                </a:rPr>
                <a:t>WB</a:t>
              </a:r>
              <a:r>
                <a:rPr lang="en-US" sz="7200" b="1" dirty="0">
                  <a:ln w="19050">
                    <a:solidFill>
                      <a:srgbClr val="FF0000"/>
                    </a:solidFill>
                    <a:prstDash val="solid"/>
                  </a:ln>
                  <a:solidFill>
                    <a:srgbClr val="FFFF00"/>
                  </a:solidFill>
                  <a:effectLst>
                    <a:outerShdw blurRad="50000" dist="50800" dir="7500000" algn="tl">
                      <a:srgbClr val="000000">
                        <a:shade val="5000"/>
                        <a:alpha val="35000"/>
                      </a:srgbClr>
                    </a:outerShdw>
                  </a:effectLst>
                </a:rPr>
                <a:t>8</a:t>
              </a:r>
              <a:r>
                <a:rPr lang="en-US" sz="7200" b="1" spc="50" dirty="0">
                  <a:ln w="11430"/>
                  <a:solidFill>
                    <a:srgbClr val="3366FF"/>
                  </a:solidFill>
                  <a:effectLst>
                    <a:outerShdw blurRad="76200" dist="50800" dir="5400000" algn="tl" rotWithShape="0">
                      <a:srgbClr val="000000">
                        <a:alpha val="65000"/>
                      </a:srgbClr>
                    </a:outerShdw>
                  </a:effectLst>
                </a:rPr>
                <a:t>AXP</a:t>
              </a:r>
            </a:p>
          </p:txBody>
        </p:sp>
        <p:sp>
          <p:nvSpPr>
            <p:cNvPr id="36" name="Rectangle 35"/>
            <p:cNvSpPr/>
            <p:nvPr/>
          </p:nvSpPr>
          <p:spPr>
            <a:xfrm>
              <a:off x="1209130" y="638034"/>
              <a:ext cx="3025187"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solidFill>
                    <a:srgbClr val="3366FF"/>
                  </a:solidFill>
                  <a:effectLst>
                    <a:outerShdw blurRad="76200" dist="50800" dir="5400000" algn="tl" rotWithShape="0">
                      <a:srgbClr val="000000">
                        <a:alpha val="65000"/>
                      </a:srgbClr>
                    </a:outerShdw>
                  </a:effectLst>
                </a:rPr>
                <a:t>K</a:t>
              </a:r>
              <a:r>
                <a:rPr lang="en-US" sz="7200" b="1" dirty="0">
                  <a:ln w="19050">
                    <a:solidFill>
                      <a:srgbClr val="FF0000"/>
                    </a:solidFill>
                    <a:prstDash val="solid"/>
                  </a:ln>
                  <a:solidFill>
                    <a:srgbClr val="FFFF00"/>
                  </a:solidFill>
                  <a:effectLst>
                    <a:outerShdw blurRad="50000" dist="50800" dir="7500000" algn="tl">
                      <a:srgbClr val="000000">
                        <a:shade val="5000"/>
                        <a:alpha val="35000"/>
                      </a:srgbClr>
                    </a:outerShdw>
                  </a:effectLst>
                </a:rPr>
                <a:t>2</a:t>
              </a:r>
              <a:r>
                <a:rPr lang="en-US" sz="7200" b="1" cap="none" spc="50" dirty="0">
                  <a:ln w="11430"/>
                  <a:solidFill>
                    <a:srgbClr val="3366FF"/>
                  </a:solidFill>
                  <a:effectLst>
                    <a:outerShdw blurRad="76200" dist="50800" dir="5400000" algn="tl" rotWithShape="0">
                      <a:srgbClr val="000000">
                        <a:alpha val="65000"/>
                      </a:srgbClr>
                    </a:outerShdw>
                  </a:effectLst>
                </a:rPr>
                <a:t>GW</a:t>
              </a:r>
            </a:p>
          </p:txBody>
        </p:sp>
        <p:sp>
          <p:nvSpPr>
            <p:cNvPr id="37" name="Rectangle 36"/>
            <p:cNvSpPr/>
            <p:nvPr/>
          </p:nvSpPr>
          <p:spPr>
            <a:xfrm>
              <a:off x="1209675" y="1508997"/>
              <a:ext cx="3518912"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solidFill>
                    <a:srgbClr val="3366FF"/>
                  </a:solidFill>
                  <a:effectLst>
                    <a:outerShdw blurRad="76200" dist="50800" dir="5400000" algn="tl" rotWithShape="0">
                      <a:srgbClr val="000000">
                        <a:alpha val="65000"/>
                      </a:srgbClr>
                    </a:outerShdw>
                  </a:effectLst>
                </a:rPr>
                <a:t>AD</a:t>
              </a:r>
              <a:r>
                <a:rPr lang="en-US" sz="7200" b="1" dirty="0">
                  <a:ln w="19050">
                    <a:solidFill>
                      <a:srgbClr val="FF0000"/>
                    </a:solidFill>
                    <a:prstDash val="solid"/>
                  </a:ln>
                  <a:solidFill>
                    <a:srgbClr val="FFFF00"/>
                  </a:solidFill>
                  <a:effectLst>
                    <a:outerShdw blurRad="50000" dist="50800" dir="7500000" algn="tl">
                      <a:srgbClr val="000000">
                        <a:shade val="5000"/>
                        <a:alpha val="35000"/>
                      </a:srgbClr>
                    </a:outerShdw>
                  </a:effectLst>
                </a:rPr>
                <a:t>4</a:t>
              </a:r>
              <a:r>
                <a:rPr lang="en-US" sz="7200" b="1" spc="50" dirty="0">
                  <a:ln w="11430"/>
                  <a:solidFill>
                    <a:srgbClr val="3366FF"/>
                  </a:solidFill>
                  <a:effectLst>
                    <a:outerShdw blurRad="76200" dist="50800" dir="5400000" algn="tl" rotWithShape="0">
                      <a:srgbClr val="000000">
                        <a:alpha val="65000"/>
                      </a:srgbClr>
                    </a:outerShdw>
                  </a:effectLst>
                </a:rPr>
                <a:t>UM</a:t>
              </a:r>
            </a:p>
          </p:txBody>
        </p:sp>
        <p:sp>
          <p:nvSpPr>
            <p:cNvPr id="38" name="Rectangle 37"/>
            <p:cNvSpPr/>
            <p:nvPr/>
          </p:nvSpPr>
          <p:spPr>
            <a:xfrm>
              <a:off x="1210743" y="2375667"/>
              <a:ext cx="2717411"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solidFill>
                    <a:srgbClr val="3366FF"/>
                  </a:solidFill>
                  <a:effectLst>
                    <a:outerShdw blurRad="76200" dist="50800" dir="5400000" algn="tl" rotWithShape="0">
                      <a:srgbClr val="000000">
                        <a:alpha val="65000"/>
                      </a:srgbClr>
                    </a:outerShdw>
                  </a:effectLst>
                </a:rPr>
                <a:t>N</a:t>
              </a:r>
              <a:r>
                <a:rPr lang="en-US" sz="7200" b="1" dirty="0">
                  <a:ln w="19050">
                    <a:solidFill>
                      <a:srgbClr val="FF0000"/>
                    </a:solidFill>
                    <a:prstDash val="solid"/>
                  </a:ln>
                  <a:solidFill>
                    <a:srgbClr val="FFFF00"/>
                  </a:solidFill>
                  <a:effectLst>
                    <a:outerShdw blurRad="50000" dist="50800" dir="7500000" algn="tl">
                      <a:srgbClr val="000000">
                        <a:shade val="5000"/>
                        <a:alpha val="35000"/>
                      </a:srgbClr>
                    </a:outerShdw>
                  </a:effectLst>
                </a:rPr>
                <a:t>7</a:t>
              </a:r>
              <a:r>
                <a:rPr lang="en-US" sz="7200" b="1" spc="50" dirty="0">
                  <a:ln w="11430"/>
                  <a:solidFill>
                    <a:srgbClr val="3366FF"/>
                  </a:solidFill>
                  <a:effectLst>
                    <a:outerShdw blurRad="76200" dist="50800" dir="5400000" algn="tl" rotWithShape="0">
                      <a:srgbClr val="000000">
                        <a:alpha val="65000"/>
                      </a:srgbClr>
                    </a:outerShdw>
                  </a:effectLst>
                </a:rPr>
                <a:t>Q</a:t>
              </a:r>
              <a:r>
                <a:rPr lang="en-US" sz="7200" b="1" cap="none" spc="50" dirty="0">
                  <a:ln w="11430"/>
                  <a:solidFill>
                    <a:srgbClr val="3366FF"/>
                  </a:solidFill>
                  <a:effectLst>
                    <a:outerShdw blurRad="76200" dist="50800" dir="5400000" algn="tl" rotWithShape="0">
                      <a:srgbClr val="000000">
                        <a:alpha val="65000"/>
                      </a:srgbClr>
                    </a:outerShdw>
                  </a:effectLst>
                </a:rPr>
                <a:t>R</a:t>
              </a:r>
            </a:p>
          </p:txBody>
        </p:sp>
      </p:grpSp>
      <p:sp>
        <p:nvSpPr>
          <p:cNvPr id="39" name="TextBox 38"/>
          <p:cNvSpPr txBox="1"/>
          <p:nvPr/>
        </p:nvSpPr>
        <p:spPr>
          <a:xfrm>
            <a:off x="5484858" y="1412935"/>
            <a:ext cx="2933701" cy="1862048"/>
          </a:xfrm>
          <a:prstGeom prst="rect">
            <a:avLst/>
          </a:prstGeom>
        </p:spPr>
        <p:txBody>
          <a:bodyPr vert="horz" wrap="square" lIns="91440" tIns="45720" rIns="91440" bIns="45720" rtlCol="0">
            <a:spAutoFit/>
          </a:bodyPr>
          <a:lstStyle>
            <a:lvl1pPr indent="0">
              <a:spcBef>
                <a:spcPct val="50000"/>
              </a:spcBef>
              <a:buFont typeface="Arial" panose="020B0604020202020204" pitchFamily="34" charset="0"/>
              <a:buNone/>
              <a:defRPr sz="2800">
                <a:solidFill>
                  <a:srgbClr val="D9FFD9"/>
                </a:solidFill>
                <a:latin typeface="Rockwell" panose="02060603020205020403" pitchFamily="18" charset="0"/>
              </a:defRPr>
            </a:lvl1pPr>
            <a:lvl2pPr indent="0">
              <a:spcBef>
                <a:spcPct val="20000"/>
              </a:spcBef>
              <a:buFont typeface="Arial" panose="020B0604020202020204" pitchFamily="34" charset="0"/>
              <a:buNone/>
              <a:defRPr sz="2400">
                <a:solidFill>
                  <a:srgbClr val="D9FFD9"/>
                </a:solidFill>
                <a:latin typeface="Rockwell" panose="02060603020205020403" pitchFamily="18" charset="0"/>
              </a:defRPr>
            </a:lvl2pPr>
            <a:lvl3pPr indent="0">
              <a:spcBef>
                <a:spcPct val="20000"/>
              </a:spcBef>
              <a:buFont typeface="Arial" panose="020B0604020202020204" pitchFamily="34" charset="0"/>
              <a:buNone/>
              <a:defRPr sz="2400">
                <a:solidFill>
                  <a:srgbClr val="93FF93"/>
                </a:solidFill>
              </a:defRPr>
            </a:lvl3pPr>
            <a:lvl4pPr indent="0">
              <a:spcBef>
                <a:spcPct val="20000"/>
              </a:spcBef>
              <a:buFont typeface="Arial" panose="020B0604020202020204" pitchFamily="34" charset="0"/>
              <a:buNone/>
              <a:defRPr sz="2000">
                <a:solidFill>
                  <a:srgbClr val="93FF93"/>
                </a:solidFill>
              </a:defRPr>
            </a:lvl4pPr>
            <a:lvl5pPr indent="0">
              <a:spcBef>
                <a:spcPct val="20000"/>
              </a:spcBef>
              <a:buFont typeface="Arial" panose="020B0604020202020204" pitchFamily="34" charset="0"/>
              <a:buNone/>
              <a:defRPr sz="2000">
                <a:solidFill>
                  <a:srgbClr val="93FF93"/>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ctr"/>
            <a:r>
              <a:rPr lang="en-US" sz="11500" b="1" dirty="0">
                <a:ln w="19050">
                  <a:solidFill>
                    <a:srgbClr val="FF0000"/>
                  </a:solidFill>
                  <a:prstDash val="solid"/>
                </a:ln>
                <a:solidFill>
                  <a:srgbClr val="FFFF00"/>
                </a:solidFill>
                <a:effectLst>
                  <a:outerShdw blurRad="50000" dist="50800" dir="7500000" algn="tl">
                    <a:srgbClr val="000000">
                      <a:shade val="5000"/>
                      <a:alpha val="35000"/>
                    </a:srgbClr>
                  </a:outerShdw>
                </a:effectLst>
                <a:latin typeface="Times New Roman" pitchFamily="18" charset="0"/>
              </a:rPr>
              <a:t>0 - 9</a:t>
            </a:r>
          </a:p>
        </p:txBody>
      </p:sp>
    </p:spTree>
    <p:extLst>
      <p:ext uri="{BB962C8B-B14F-4D97-AF65-F5344CB8AC3E}">
        <p14:creationId xmlns:p14="http://schemas.microsoft.com/office/powerpoint/2010/main" val="387846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1.c.:  Call Signs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23</a:t>
            </a:fld>
            <a:endParaRPr lang="en-US" dirty="0">
              <a:solidFill>
                <a:schemeClr val="bg1"/>
              </a:solidFill>
            </a:endParaRPr>
          </a:p>
        </p:txBody>
      </p:sp>
      <p:grpSp>
        <p:nvGrpSpPr>
          <p:cNvPr id="23" name="Group 22"/>
          <p:cNvGrpSpPr/>
          <p:nvPr/>
        </p:nvGrpSpPr>
        <p:grpSpPr>
          <a:xfrm>
            <a:off x="1669396" y="541444"/>
            <a:ext cx="6055380" cy="3750932"/>
            <a:chOff x="1379835" y="478579"/>
            <a:chExt cx="6900565" cy="4274472"/>
          </a:xfrm>
        </p:grpSpPr>
        <p:grpSp>
          <p:nvGrpSpPr>
            <p:cNvPr id="24" name="Group 23"/>
            <p:cNvGrpSpPr/>
            <p:nvPr/>
          </p:nvGrpSpPr>
          <p:grpSpPr>
            <a:xfrm>
              <a:off x="1379835" y="478579"/>
              <a:ext cx="6900565" cy="4274472"/>
              <a:chOff x="1202035" y="287338"/>
              <a:chExt cx="7311811" cy="4529213"/>
            </a:xfrm>
          </p:grpSpPr>
          <p:sp>
            <p:nvSpPr>
              <p:cNvPr id="26" name="Rectangle 25"/>
              <p:cNvSpPr/>
              <p:nvPr/>
            </p:nvSpPr>
            <p:spPr bwMode="auto">
              <a:xfrm>
                <a:off x="1209675" y="287338"/>
                <a:ext cx="7299325" cy="45227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035" y="295275"/>
                <a:ext cx="7311811" cy="4521276"/>
              </a:xfrm>
              <a:prstGeom prst="rect">
                <a:avLst/>
              </a:prstGeom>
            </p:spPr>
          </p:pic>
        </p:grpSp>
        <p:cxnSp>
          <p:nvCxnSpPr>
            <p:cNvPr id="25" name="Straight Connector 24"/>
            <p:cNvCxnSpPr/>
            <p:nvPr/>
          </p:nvCxnSpPr>
          <p:spPr bwMode="auto">
            <a:xfrm flipV="1">
              <a:off x="4638675" y="2085975"/>
              <a:ext cx="121444" cy="66675"/>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
        <p:nvSpPr>
          <p:cNvPr id="30" name="TextBox 29"/>
          <p:cNvSpPr txBox="1"/>
          <p:nvPr/>
        </p:nvSpPr>
        <p:spPr bwMode="auto">
          <a:xfrm>
            <a:off x="8640221" y="4649004"/>
            <a:ext cx="263213" cy="301210"/>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Tree>
    <p:extLst>
      <p:ext uri="{BB962C8B-B14F-4D97-AF65-F5344CB8AC3E}">
        <p14:creationId xmlns:p14="http://schemas.microsoft.com/office/powerpoint/2010/main" val="236400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1.c.:  Call Signs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24</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grpSp>
        <p:nvGrpSpPr>
          <p:cNvPr id="23" name="Group 22"/>
          <p:cNvGrpSpPr/>
          <p:nvPr/>
        </p:nvGrpSpPr>
        <p:grpSpPr>
          <a:xfrm>
            <a:off x="1669396" y="541444"/>
            <a:ext cx="6055380" cy="3750932"/>
            <a:chOff x="1379835" y="478579"/>
            <a:chExt cx="6900565" cy="4274472"/>
          </a:xfrm>
        </p:grpSpPr>
        <p:grpSp>
          <p:nvGrpSpPr>
            <p:cNvPr id="24" name="Group 23"/>
            <p:cNvGrpSpPr/>
            <p:nvPr/>
          </p:nvGrpSpPr>
          <p:grpSpPr>
            <a:xfrm>
              <a:off x="1379835" y="478579"/>
              <a:ext cx="6900565" cy="4274472"/>
              <a:chOff x="1202035" y="287338"/>
              <a:chExt cx="7311811" cy="4529213"/>
            </a:xfrm>
          </p:grpSpPr>
          <p:sp>
            <p:nvSpPr>
              <p:cNvPr id="26" name="Rectangle 25"/>
              <p:cNvSpPr/>
              <p:nvPr/>
            </p:nvSpPr>
            <p:spPr bwMode="auto">
              <a:xfrm>
                <a:off x="1209675" y="287338"/>
                <a:ext cx="7299325" cy="45227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035" y="295275"/>
                <a:ext cx="7311811" cy="4521276"/>
              </a:xfrm>
              <a:prstGeom prst="rect">
                <a:avLst/>
              </a:prstGeom>
            </p:spPr>
          </p:pic>
        </p:grpSp>
        <p:cxnSp>
          <p:nvCxnSpPr>
            <p:cNvPr id="25" name="Straight Connector 24"/>
            <p:cNvCxnSpPr/>
            <p:nvPr/>
          </p:nvCxnSpPr>
          <p:spPr bwMode="auto">
            <a:xfrm flipV="1">
              <a:off x="4638675" y="2085975"/>
              <a:ext cx="121444" cy="66675"/>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
        <p:nvSpPr>
          <p:cNvPr id="28" name="Rectangle 27"/>
          <p:cNvSpPr/>
          <p:nvPr/>
        </p:nvSpPr>
        <p:spPr bwMode="auto">
          <a:xfrm>
            <a:off x="1695450" y="544513"/>
            <a:ext cx="6026387" cy="3744551"/>
          </a:xfrm>
          <a:prstGeom prst="rect">
            <a:avLst/>
          </a:prstGeom>
          <a:solidFill>
            <a:srgbClr val="FFFFFF">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59130">
            <a:off x="3095683" y="1020721"/>
            <a:ext cx="3560099" cy="2670075"/>
          </a:xfrm>
          <a:prstGeom prst="rect">
            <a:avLst/>
          </a:prstGeom>
          <a:ln w="3175">
            <a:solidFill>
              <a:schemeClr val="tx1"/>
            </a:solidFill>
          </a:ln>
          <a:effectLst>
            <a:outerShdw blurRad="50800" dist="101600" dir="2700000" sx="101000" sy="101000" algn="tl" rotWithShape="0">
              <a:prstClr val="black">
                <a:alpha val="77000"/>
              </a:prstClr>
            </a:outerShdw>
          </a:effectLst>
        </p:spPr>
      </p:pic>
      <p:sp>
        <p:nvSpPr>
          <p:cNvPr id="5" name="TextBox 4"/>
          <p:cNvSpPr txBox="1"/>
          <p:nvPr/>
        </p:nvSpPr>
        <p:spPr bwMode="auto">
          <a:xfrm>
            <a:off x="1334876" y="4304011"/>
            <a:ext cx="6753772" cy="461665"/>
          </a:xfrm>
          <a:prstGeom prst="rect">
            <a:avLst/>
          </a:prstGeom>
          <a:noFill/>
          <a:ln w="9525">
            <a:noFill/>
            <a:miter lim="800000"/>
            <a:headEnd/>
            <a:tailEnd/>
          </a:ln>
        </p:spPr>
        <p:txBody>
          <a:bodyPr wrap="none" rtlCol="0">
            <a:spAutoFit/>
          </a:bodyPr>
          <a:lstStyle/>
          <a:p>
            <a:pPr algn="ctr"/>
            <a:r>
              <a:rPr lang="en-US" sz="2400" b="1" dirty="0">
                <a:ln w="10541" cmpd="sng">
                  <a:solidFill>
                    <a:schemeClr val="accent1">
                      <a:shade val="88000"/>
                      <a:satMod val="110000"/>
                    </a:schemeClr>
                  </a:solidFill>
                  <a:prstDash val="solid"/>
                </a:ln>
                <a:solidFill>
                  <a:srgbClr val="FFFF00"/>
                </a:solidFill>
                <a:latin typeface="Verdana" pitchFamily="34" charset="0"/>
              </a:rPr>
              <a:t>Create Your Own Imaginary Call Sign!</a:t>
            </a:r>
          </a:p>
        </p:txBody>
      </p:sp>
    </p:spTree>
    <p:extLst>
      <p:ext uri="{BB962C8B-B14F-4D97-AF65-F5344CB8AC3E}">
        <p14:creationId xmlns:p14="http://schemas.microsoft.com/office/powerpoint/2010/main" val="116292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1.c.:  Call Signs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25</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grpSp>
        <p:nvGrpSpPr>
          <p:cNvPr id="23" name="Group 22"/>
          <p:cNvGrpSpPr/>
          <p:nvPr/>
        </p:nvGrpSpPr>
        <p:grpSpPr>
          <a:xfrm>
            <a:off x="1669396" y="541444"/>
            <a:ext cx="6055380" cy="3750932"/>
            <a:chOff x="1379835" y="478579"/>
            <a:chExt cx="6900565" cy="4274472"/>
          </a:xfrm>
        </p:grpSpPr>
        <p:grpSp>
          <p:nvGrpSpPr>
            <p:cNvPr id="24" name="Group 23"/>
            <p:cNvGrpSpPr/>
            <p:nvPr/>
          </p:nvGrpSpPr>
          <p:grpSpPr>
            <a:xfrm>
              <a:off x="1379835" y="478579"/>
              <a:ext cx="6900565" cy="4274472"/>
              <a:chOff x="1202035" y="287338"/>
              <a:chExt cx="7311811" cy="4529213"/>
            </a:xfrm>
          </p:grpSpPr>
          <p:sp>
            <p:nvSpPr>
              <p:cNvPr id="26" name="Rectangle 25"/>
              <p:cNvSpPr/>
              <p:nvPr/>
            </p:nvSpPr>
            <p:spPr bwMode="auto">
              <a:xfrm>
                <a:off x="1209675" y="287338"/>
                <a:ext cx="7299325" cy="45227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035" y="295275"/>
                <a:ext cx="7311811" cy="4521276"/>
              </a:xfrm>
              <a:prstGeom prst="rect">
                <a:avLst/>
              </a:prstGeom>
            </p:spPr>
          </p:pic>
        </p:grpSp>
        <p:cxnSp>
          <p:nvCxnSpPr>
            <p:cNvPr id="25" name="Straight Connector 24"/>
            <p:cNvCxnSpPr/>
            <p:nvPr/>
          </p:nvCxnSpPr>
          <p:spPr bwMode="auto">
            <a:xfrm flipV="1">
              <a:off x="4638675" y="2085975"/>
              <a:ext cx="121444" cy="66675"/>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
        <p:nvSpPr>
          <p:cNvPr id="5" name="TextBox 4"/>
          <p:cNvSpPr txBox="1"/>
          <p:nvPr/>
        </p:nvSpPr>
        <p:spPr bwMode="auto">
          <a:xfrm>
            <a:off x="1334876" y="4304011"/>
            <a:ext cx="6753772" cy="461665"/>
          </a:xfrm>
          <a:prstGeom prst="rect">
            <a:avLst/>
          </a:prstGeom>
          <a:noFill/>
          <a:ln w="9525">
            <a:noFill/>
            <a:miter lim="800000"/>
            <a:headEnd/>
            <a:tailEnd/>
          </a:ln>
        </p:spPr>
        <p:txBody>
          <a:bodyPr wrap="none" rtlCol="0">
            <a:spAutoFit/>
          </a:bodyPr>
          <a:lstStyle/>
          <a:p>
            <a:pPr algn="ctr"/>
            <a:r>
              <a:rPr lang="en-US" sz="2400" b="1" dirty="0">
                <a:ln w="10541" cmpd="sng">
                  <a:solidFill>
                    <a:schemeClr val="accent1">
                      <a:shade val="88000"/>
                      <a:satMod val="110000"/>
                    </a:schemeClr>
                  </a:solidFill>
                  <a:prstDash val="solid"/>
                </a:ln>
                <a:solidFill>
                  <a:srgbClr val="FFFF00"/>
                </a:solidFill>
                <a:latin typeface="Verdana" pitchFamily="34" charset="0"/>
              </a:rPr>
              <a:t>Create Your Own Imaginary Call Sign!</a:t>
            </a:r>
          </a:p>
        </p:txBody>
      </p:sp>
    </p:spTree>
    <p:extLst>
      <p:ext uri="{BB962C8B-B14F-4D97-AF65-F5344CB8AC3E}">
        <p14:creationId xmlns:p14="http://schemas.microsoft.com/office/powerpoint/2010/main" val="54260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1.c.: Call Signs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26</a:t>
            </a:fld>
            <a:endParaRPr lang="en-US" dirty="0">
              <a:solidFill>
                <a:schemeClr val="bg1"/>
              </a:solidFill>
            </a:endParaRPr>
          </a:p>
        </p:txBody>
      </p:sp>
      <p:sp>
        <p:nvSpPr>
          <p:cNvPr id="16" name="TextBox 15"/>
          <p:cNvSpPr txBox="1"/>
          <p:nvPr/>
        </p:nvSpPr>
        <p:spPr bwMode="auto">
          <a:xfrm>
            <a:off x="8707593" y="4663586"/>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pic>
        <p:nvPicPr>
          <p:cNvPr id="24" name="Picture 2" descr="http://vk3kid.org/wp-content/uploads/2012/05/prefix.gif"/>
          <p:cNvPicPr>
            <a:picLocks noChangeAspect="1" noChangeArrowheads="1"/>
          </p:cNvPicPr>
          <p:nvPr/>
        </p:nvPicPr>
        <p:blipFill rotWithShape="1">
          <a:blip r:embed="rId3">
            <a:extLst>
              <a:ext uri="{28A0092B-C50C-407E-A947-70E740481C1C}">
                <a14:useLocalDpi xmlns:a14="http://schemas.microsoft.com/office/drawing/2010/main" val="0"/>
              </a:ext>
            </a:extLst>
          </a:blip>
          <a:srcRect l="1373" t="14468" r="22560" b="24522"/>
          <a:stretch/>
        </p:blipFill>
        <p:spPr bwMode="auto">
          <a:xfrm>
            <a:off x="942975" y="590550"/>
            <a:ext cx="7029450" cy="42285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019425" y="171450"/>
            <a:ext cx="3070071" cy="461665"/>
          </a:xfrm>
          <a:prstGeom prst="rect">
            <a:avLst/>
          </a:prstGeom>
          <a:noFill/>
          <a:ln w="9525">
            <a:noFill/>
            <a:miter lim="800000"/>
            <a:headEnd/>
            <a:tailEnd/>
          </a:ln>
        </p:spPr>
        <p:txBody>
          <a:bodyPr wrap="none" rtlCol="0">
            <a:spAutoFit/>
          </a:bodyPr>
          <a:lstStyle/>
          <a:p>
            <a:pPr algn="ctr"/>
            <a:r>
              <a:rPr lang="en-US" sz="2400" b="1" dirty="0">
                <a:ln w="10541" cmpd="sng">
                  <a:solidFill>
                    <a:schemeClr val="accent1">
                      <a:shade val="88000"/>
                      <a:satMod val="110000"/>
                    </a:schemeClr>
                  </a:solidFill>
                  <a:prstDash val="solid"/>
                </a:ln>
                <a:solidFill>
                  <a:srgbClr val="FFFF00"/>
                </a:solidFill>
                <a:latin typeface="Verdana" pitchFamily="34" charset="0"/>
              </a:rPr>
              <a:t>Global Call Signs</a:t>
            </a:r>
          </a:p>
        </p:txBody>
      </p:sp>
    </p:spTree>
    <p:extLst>
      <p:ext uri="{BB962C8B-B14F-4D97-AF65-F5344CB8AC3E}">
        <p14:creationId xmlns:p14="http://schemas.microsoft.com/office/powerpoint/2010/main" val="383727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1.c.: Call Signs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27</a:t>
            </a:fld>
            <a:endParaRPr lang="en-US" dirty="0">
              <a:solidFill>
                <a:schemeClr val="bg1"/>
              </a:solidFill>
            </a:endParaRPr>
          </a:p>
        </p:txBody>
      </p:sp>
      <p:sp>
        <p:nvSpPr>
          <p:cNvPr id="17" name="TextBox 16"/>
          <p:cNvSpPr txBox="1"/>
          <p:nvPr/>
        </p:nvSpPr>
        <p:spPr bwMode="auto">
          <a:xfrm>
            <a:off x="8648700" y="4662028"/>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pic>
        <p:nvPicPr>
          <p:cNvPr id="24" name="Picture 2" descr="http://vk3kid.org/wp-content/uploads/2012/05/prefix.gif"/>
          <p:cNvPicPr>
            <a:picLocks noChangeAspect="1" noChangeArrowheads="1"/>
          </p:cNvPicPr>
          <p:nvPr/>
        </p:nvPicPr>
        <p:blipFill rotWithShape="1">
          <a:blip r:embed="rId3">
            <a:extLst>
              <a:ext uri="{28A0092B-C50C-407E-A947-70E740481C1C}">
                <a14:useLocalDpi xmlns:a14="http://schemas.microsoft.com/office/drawing/2010/main" val="0"/>
              </a:ext>
            </a:extLst>
          </a:blip>
          <a:srcRect l="1373" t="14468" r="22560" b="24522"/>
          <a:stretch/>
        </p:blipFill>
        <p:spPr bwMode="auto">
          <a:xfrm>
            <a:off x="942975" y="590550"/>
            <a:ext cx="7029450" cy="42285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019425" y="171450"/>
            <a:ext cx="3070071" cy="461665"/>
          </a:xfrm>
          <a:prstGeom prst="rect">
            <a:avLst/>
          </a:prstGeom>
          <a:noFill/>
          <a:ln w="9525">
            <a:noFill/>
            <a:miter lim="800000"/>
            <a:headEnd/>
            <a:tailEnd/>
          </a:ln>
        </p:spPr>
        <p:txBody>
          <a:bodyPr wrap="none" rtlCol="0">
            <a:spAutoFit/>
          </a:bodyPr>
          <a:lstStyle/>
          <a:p>
            <a:pPr algn="ctr"/>
            <a:r>
              <a:rPr lang="en-US" sz="2400" b="1" dirty="0">
                <a:ln w="10541" cmpd="sng">
                  <a:solidFill>
                    <a:schemeClr val="accent1">
                      <a:shade val="88000"/>
                      <a:satMod val="110000"/>
                    </a:schemeClr>
                  </a:solidFill>
                  <a:prstDash val="solid"/>
                </a:ln>
                <a:solidFill>
                  <a:srgbClr val="FFFF00"/>
                </a:solidFill>
                <a:latin typeface="Verdana" pitchFamily="34" charset="0"/>
              </a:rPr>
              <a:t>Global Call Signs</a:t>
            </a:r>
          </a:p>
        </p:txBody>
      </p:sp>
      <p:sp>
        <p:nvSpPr>
          <p:cNvPr id="7" name="Rectangle 6"/>
          <p:cNvSpPr/>
          <p:nvPr/>
        </p:nvSpPr>
        <p:spPr bwMode="auto">
          <a:xfrm>
            <a:off x="942975" y="571500"/>
            <a:ext cx="7000875" cy="4240213"/>
          </a:xfrm>
          <a:prstGeom prst="rect">
            <a:avLst/>
          </a:prstGeom>
          <a:solidFill>
            <a:srgbClr val="F2F2F2">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25" name="Picture 2" descr="http://vk3kid.org/wp-content/uploads/2012/05/prefix.gif"/>
          <p:cNvPicPr>
            <a:picLocks noChangeAspect="1" noChangeArrowheads="1"/>
          </p:cNvPicPr>
          <p:nvPr/>
        </p:nvPicPr>
        <p:blipFill rotWithShape="1">
          <a:blip r:embed="rId3">
            <a:extLst>
              <a:ext uri="{28A0092B-C50C-407E-A947-70E740481C1C}">
                <a14:useLocalDpi xmlns:a14="http://schemas.microsoft.com/office/drawing/2010/main" val="0"/>
              </a:ext>
            </a:extLst>
          </a:blip>
          <a:srcRect l="60021" t="65041" r="29363" b="24522"/>
          <a:stretch/>
        </p:blipFill>
        <p:spPr bwMode="auto">
          <a:xfrm>
            <a:off x="5476875" y="1783179"/>
            <a:ext cx="2076451" cy="153096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bwMode="auto">
          <a:xfrm>
            <a:off x="5383690" y="1028700"/>
            <a:ext cx="2225289" cy="769441"/>
          </a:xfrm>
          <a:prstGeom prst="rect">
            <a:avLst/>
          </a:prstGeom>
          <a:noFill/>
          <a:ln w="9525">
            <a:noFill/>
            <a:miter lim="800000"/>
            <a:headEnd/>
            <a:tailEnd/>
          </a:ln>
        </p:spPr>
        <p:txBody>
          <a:bodyPr wrap="none" rtlCol="0">
            <a:spAutoFit/>
          </a:bodyPr>
          <a:lstStyle/>
          <a:p>
            <a:pPr algn="ctr"/>
            <a:r>
              <a:rPr lang="en-US" sz="4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Verdana" pitchFamily="34" charset="0"/>
              </a:rPr>
              <a:t>5R8UI</a:t>
            </a:r>
          </a:p>
        </p:txBody>
      </p:sp>
    </p:spTree>
    <p:extLst>
      <p:ext uri="{BB962C8B-B14F-4D97-AF65-F5344CB8AC3E}">
        <p14:creationId xmlns:p14="http://schemas.microsoft.com/office/powerpoint/2010/main" val="192227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1.c.: Call Signs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28</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pic>
        <p:nvPicPr>
          <p:cNvPr id="24" name="Picture 2" descr="http://vk3kid.org/wp-content/uploads/2012/05/prefix.gif"/>
          <p:cNvPicPr>
            <a:picLocks noChangeAspect="1" noChangeArrowheads="1"/>
          </p:cNvPicPr>
          <p:nvPr/>
        </p:nvPicPr>
        <p:blipFill rotWithShape="1">
          <a:blip r:embed="rId3">
            <a:extLst>
              <a:ext uri="{28A0092B-C50C-407E-A947-70E740481C1C}">
                <a14:useLocalDpi xmlns:a14="http://schemas.microsoft.com/office/drawing/2010/main" val="0"/>
              </a:ext>
            </a:extLst>
          </a:blip>
          <a:srcRect l="1373" t="14468" r="22560" b="24522"/>
          <a:stretch/>
        </p:blipFill>
        <p:spPr bwMode="auto">
          <a:xfrm>
            <a:off x="942975" y="590550"/>
            <a:ext cx="7029450" cy="42285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019425" y="171450"/>
            <a:ext cx="3070071" cy="461665"/>
          </a:xfrm>
          <a:prstGeom prst="rect">
            <a:avLst/>
          </a:prstGeom>
          <a:noFill/>
          <a:ln w="9525">
            <a:noFill/>
            <a:miter lim="800000"/>
            <a:headEnd/>
            <a:tailEnd/>
          </a:ln>
        </p:spPr>
        <p:txBody>
          <a:bodyPr wrap="none" rtlCol="0">
            <a:spAutoFit/>
          </a:bodyPr>
          <a:lstStyle/>
          <a:p>
            <a:pPr algn="ctr"/>
            <a:r>
              <a:rPr lang="en-US" sz="2400" b="1" dirty="0">
                <a:ln w="10541" cmpd="sng">
                  <a:solidFill>
                    <a:schemeClr val="accent1">
                      <a:shade val="88000"/>
                      <a:satMod val="110000"/>
                    </a:schemeClr>
                  </a:solidFill>
                  <a:prstDash val="solid"/>
                </a:ln>
                <a:solidFill>
                  <a:srgbClr val="FFFF00"/>
                </a:solidFill>
                <a:latin typeface="Verdana" pitchFamily="34" charset="0"/>
              </a:rPr>
              <a:t>Global Call Signs</a:t>
            </a:r>
          </a:p>
        </p:txBody>
      </p:sp>
      <p:sp>
        <p:nvSpPr>
          <p:cNvPr id="7" name="Rectangle 6"/>
          <p:cNvSpPr/>
          <p:nvPr/>
        </p:nvSpPr>
        <p:spPr bwMode="auto">
          <a:xfrm>
            <a:off x="942975" y="571500"/>
            <a:ext cx="7000875" cy="4240213"/>
          </a:xfrm>
          <a:prstGeom prst="rect">
            <a:avLst/>
          </a:prstGeom>
          <a:solidFill>
            <a:srgbClr val="F2F2F2">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26" name="Picture 2" descr="http://vk3kid.org/wp-content/uploads/2012/05/prefix.gif"/>
          <p:cNvPicPr>
            <a:picLocks noChangeAspect="1" noChangeArrowheads="1"/>
          </p:cNvPicPr>
          <p:nvPr/>
        </p:nvPicPr>
        <p:blipFill rotWithShape="1">
          <a:blip r:embed="rId3">
            <a:extLst>
              <a:ext uri="{28A0092B-C50C-407E-A947-70E740481C1C}">
                <a14:useLocalDpi xmlns:a14="http://schemas.microsoft.com/office/drawing/2010/main" val="0"/>
              </a:ext>
            </a:extLst>
          </a:blip>
          <a:srcRect l="17864" t="52123" r="58120" b="24522"/>
          <a:stretch/>
        </p:blipFill>
        <p:spPr bwMode="auto">
          <a:xfrm>
            <a:off x="1264161" y="1552137"/>
            <a:ext cx="3422139" cy="2495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1922143" y="4042272"/>
            <a:ext cx="2061782" cy="769441"/>
          </a:xfrm>
          <a:prstGeom prst="rect">
            <a:avLst/>
          </a:prstGeom>
          <a:noFill/>
          <a:ln w="9525">
            <a:noFill/>
            <a:miter lim="800000"/>
            <a:headEnd/>
            <a:tailEnd/>
          </a:ln>
        </p:spPr>
        <p:txBody>
          <a:bodyPr wrap="none" rtlCol="0">
            <a:spAutoFit/>
          </a:bodyPr>
          <a:lstStyle/>
          <a:p>
            <a:pPr algn="ctr"/>
            <a:r>
              <a:rPr lang="en-US" sz="4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Verdana" pitchFamily="34" charset="0"/>
              </a:rPr>
              <a:t>PW8S</a:t>
            </a:r>
          </a:p>
        </p:txBody>
      </p:sp>
      <p:pic>
        <p:nvPicPr>
          <p:cNvPr id="25" name="Picture 2" descr="http://vk3kid.org/wp-content/uploads/2012/05/prefix.gif"/>
          <p:cNvPicPr>
            <a:picLocks noChangeAspect="1" noChangeArrowheads="1"/>
          </p:cNvPicPr>
          <p:nvPr/>
        </p:nvPicPr>
        <p:blipFill rotWithShape="1">
          <a:blip r:embed="rId3">
            <a:extLst>
              <a:ext uri="{28A0092B-C50C-407E-A947-70E740481C1C}">
                <a14:useLocalDpi xmlns:a14="http://schemas.microsoft.com/office/drawing/2010/main" val="0"/>
              </a:ext>
            </a:extLst>
          </a:blip>
          <a:srcRect l="60021" t="65041" r="29363" b="24522"/>
          <a:stretch/>
        </p:blipFill>
        <p:spPr bwMode="auto">
          <a:xfrm>
            <a:off x="5476875" y="1783179"/>
            <a:ext cx="2076451" cy="153096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bwMode="auto">
          <a:xfrm>
            <a:off x="5383690" y="1028700"/>
            <a:ext cx="2225289" cy="769441"/>
          </a:xfrm>
          <a:prstGeom prst="rect">
            <a:avLst/>
          </a:prstGeom>
          <a:noFill/>
          <a:ln w="9525">
            <a:noFill/>
            <a:miter lim="800000"/>
            <a:headEnd/>
            <a:tailEnd/>
          </a:ln>
        </p:spPr>
        <p:txBody>
          <a:bodyPr wrap="none" rtlCol="0">
            <a:spAutoFit/>
          </a:bodyPr>
          <a:lstStyle/>
          <a:p>
            <a:pPr algn="ctr"/>
            <a:r>
              <a:rPr lang="en-US" sz="4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Verdana" pitchFamily="34" charset="0"/>
              </a:rPr>
              <a:t>5R8UI</a:t>
            </a:r>
          </a:p>
        </p:txBody>
      </p:sp>
    </p:spTree>
    <p:extLst>
      <p:ext uri="{BB962C8B-B14F-4D97-AF65-F5344CB8AC3E}">
        <p14:creationId xmlns:p14="http://schemas.microsoft.com/office/powerpoint/2010/main" val="306253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1.d.:  Phonetic Alphabet</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29</a:t>
            </a:fld>
            <a:endParaRPr lang="en-US" dirty="0">
              <a:solidFill>
                <a:schemeClr val="bg1"/>
              </a:solidFill>
            </a:endParaRPr>
          </a:p>
        </p:txBody>
      </p:sp>
      <p:sp>
        <p:nvSpPr>
          <p:cNvPr id="15" name="TextBox 14"/>
          <p:cNvSpPr txBox="1"/>
          <p:nvPr/>
        </p:nvSpPr>
        <p:spPr bwMode="auto">
          <a:xfrm>
            <a:off x="8707593" y="4663587"/>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115" name="TextBox 114"/>
          <p:cNvSpPr txBox="1"/>
          <p:nvPr/>
        </p:nvSpPr>
        <p:spPr bwMode="auto">
          <a:xfrm>
            <a:off x="1510220" y="782141"/>
            <a:ext cx="6361037" cy="3046988"/>
          </a:xfrm>
          <a:prstGeom prst="rect">
            <a:avLst/>
          </a:prstGeom>
          <a:noFill/>
          <a:ln w="9525">
            <a:noFill/>
            <a:miter lim="800000"/>
            <a:headEnd/>
            <a:tailEnd/>
          </a:ln>
        </p:spPr>
        <p:txBody>
          <a:bodyPr wrap="none" rtlCol="0">
            <a:spAutoFit/>
          </a:bodyPr>
          <a:lstStyle>
            <a:defPPr>
              <a:defRPr lang="en-US"/>
            </a:defPPr>
            <a:lvl1pPr algn="ctr">
              <a:defRPr sz="9600" b="1">
                <a:ln w="17780" cmpd="sng">
                  <a:solidFill>
                    <a:schemeClr val="accent1">
                      <a:tint val="3000"/>
                    </a:schemeClr>
                  </a:solidFill>
                  <a:prstDash val="solid"/>
                  <a:miter lim="800000"/>
                </a:ln>
                <a:solidFill>
                  <a:srgbClr val="66FF33"/>
                </a:solidFill>
                <a:effectLst>
                  <a:outerShdw blurRad="55000" dist="50800" dir="5400000" algn="tl">
                    <a:srgbClr val="000000">
                      <a:alpha val="33000"/>
                    </a:srgbClr>
                  </a:outerShdw>
                </a:effectLst>
                <a:latin typeface="Verdana" pitchFamily="34" charset="0"/>
              </a:defRPr>
            </a:lvl1pPr>
          </a:lstStyle>
          <a:p>
            <a:r>
              <a:rPr lang="en-US" dirty="0"/>
              <a:t>Phonetic</a:t>
            </a:r>
          </a:p>
          <a:p>
            <a:r>
              <a:rPr lang="en-US" dirty="0"/>
              <a:t>Alphabet</a:t>
            </a:r>
          </a:p>
        </p:txBody>
      </p:sp>
    </p:spTree>
    <p:extLst>
      <p:ext uri="{BB962C8B-B14F-4D97-AF65-F5344CB8AC3E}">
        <p14:creationId xmlns:p14="http://schemas.microsoft.com/office/powerpoint/2010/main" val="53599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  What is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3</a:t>
            </a:fld>
            <a:endParaRPr lang="en-US" dirty="0">
              <a:solidFill>
                <a:schemeClr val="bg1"/>
              </a:solidFill>
            </a:endParaRPr>
          </a:p>
        </p:txBody>
      </p:sp>
      <p:sp>
        <p:nvSpPr>
          <p:cNvPr id="13" name="TextBox 12"/>
          <p:cNvSpPr txBox="1"/>
          <p:nvPr/>
        </p:nvSpPr>
        <p:spPr bwMode="auto">
          <a:xfrm>
            <a:off x="8648700" y="463884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4" name="TextBox 3"/>
          <p:cNvSpPr txBox="1"/>
          <p:nvPr/>
        </p:nvSpPr>
        <p:spPr bwMode="auto">
          <a:xfrm>
            <a:off x="1104594" y="-57150"/>
            <a:ext cx="5408853" cy="3046988"/>
          </a:xfrm>
          <a:prstGeom prst="rect">
            <a:avLst/>
          </a:prstGeom>
          <a:noFill/>
          <a:ln w="9525">
            <a:noFill/>
            <a:miter lim="800000"/>
            <a:headEnd/>
            <a:tailEnd/>
          </a:ln>
        </p:spPr>
        <p:txBody>
          <a:bodyPr wrap="none" rtlCol="0">
            <a:spAutoFit/>
          </a:bodyPr>
          <a:lstStyle>
            <a:defPPr>
              <a:defRPr lang="en-US"/>
            </a:defPPr>
            <a:lvl1pPr algn="ctr">
              <a:defRPr sz="9600" b="1">
                <a:ln w="17780" cmpd="sng">
                  <a:solidFill>
                    <a:schemeClr val="accent1">
                      <a:tint val="3000"/>
                    </a:schemeClr>
                  </a:solidFill>
                  <a:prstDash val="solid"/>
                  <a:miter lim="800000"/>
                </a:ln>
                <a:solidFill>
                  <a:srgbClr val="66FF33"/>
                </a:solidFill>
                <a:effectLst>
                  <a:outerShdw blurRad="55000" dist="50800" dir="5400000" algn="tl">
                    <a:srgbClr val="000000">
                      <a:alpha val="33000"/>
                    </a:srgbClr>
                  </a:outerShdw>
                </a:effectLst>
                <a:latin typeface="Verdana" pitchFamily="34" charset="0"/>
              </a:defRPr>
            </a:lvl1pPr>
          </a:lstStyle>
          <a:p>
            <a:pPr algn="l"/>
            <a:r>
              <a:rPr lang="en-US" dirty="0"/>
              <a:t>What is</a:t>
            </a:r>
          </a:p>
          <a:p>
            <a:pPr algn="l"/>
            <a:r>
              <a:rPr lang="en-US" dirty="0"/>
              <a:t>Radio?</a:t>
            </a:r>
          </a:p>
        </p:txBody>
      </p:sp>
    </p:spTree>
    <p:extLst>
      <p:ext uri="{BB962C8B-B14F-4D97-AF65-F5344CB8AC3E}">
        <p14:creationId xmlns:p14="http://schemas.microsoft.com/office/powerpoint/2010/main" val="350127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1.d.:  Phonetic Alphabet</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30</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16" name="TextBox 15"/>
          <p:cNvSpPr txBox="1"/>
          <p:nvPr/>
        </p:nvSpPr>
        <p:spPr bwMode="auto">
          <a:xfrm>
            <a:off x="8701243" y="4704419"/>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2</a:t>
            </a:r>
            <a:endParaRPr lang="en-US" dirty="0">
              <a:solidFill>
                <a:srgbClr val="FFFF00"/>
              </a:solidFill>
            </a:endParaRPr>
          </a:p>
        </p:txBody>
      </p:sp>
      <p:sp>
        <p:nvSpPr>
          <p:cNvPr id="5" name="TextBox 4"/>
          <p:cNvSpPr txBox="1"/>
          <p:nvPr/>
        </p:nvSpPr>
        <p:spPr bwMode="auto">
          <a:xfrm>
            <a:off x="1876425" y="828675"/>
            <a:ext cx="829073" cy="1107996"/>
          </a:xfrm>
          <a:prstGeom prst="rect">
            <a:avLst/>
          </a:prstGeom>
          <a:noFill/>
          <a:ln w="9525">
            <a:noFill/>
            <a:miter lim="800000"/>
            <a:headEnd/>
            <a:tailEnd/>
          </a:ln>
        </p:spPr>
        <p:txBody>
          <a:bodyPr wrap="none" rtlCol="0">
            <a:spAutoFit/>
          </a:bodyPr>
          <a:lstStyle/>
          <a:p>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B</a:t>
            </a:r>
          </a:p>
        </p:txBody>
      </p:sp>
      <p:sp>
        <p:nvSpPr>
          <p:cNvPr id="105" name="TextBox 104"/>
          <p:cNvSpPr txBox="1"/>
          <p:nvPr/>
        </p:nvSpPr>
        <p:spPr bwMode="auto">
          <a:xfrm>
            <a:off x="2886075" y="209550"/>
            <a:ext cx="797013" cy="1107996"/>
          </a:xfrm>
          <a:prstGeom prst="rect">
            <a:avLst/>
          </a:prstGeom>
          <a:noFill/>
          <a:ln w="9525">
            <a:noFill/>
            <a:miter lim="800000"/>
            <a:headEnd/>
            <a:tailEnd/>
          </a:ln>
        </p:spPr>
        <p:txBody>
          <a:bodyPr wrap="none" rtlCol="0">
            <a:spAutoFit/>
          </a:bodyPr>
          <a:lstStyle/>
          <a:p>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C</a:t>
            </a:r>
          </a:p>
        </p:txBody>
      </p:sp>
      <p:sp>
        <p:nvSpPr>
          <p:cNvPr id="106" name="TextBox 105"/>
          <p:cNvSpPr txBox="1"/>
          <p:nvPr/>
        </p:nvSpPr>
        <p:spPr bwMode="auto">
          <a:xfrm>
            <a:off x="4133850" y="809625"/>
            <a:ext cx="886781" cy="1107996"/>
          </a:xfrm>
          <a:prstGeom prst="rect">
            <a:avLst/>
          </a:prstGeom>
          <a:noFill/>
          <a:ln w="9525">
            <a:noFill/>
            <a:miter lim="800000"/>
            <a:headEnd/>
            <a:tailEnd/>
          </a:ln>
        </p:spPr>
        <p:txBody>
          <a:bodyPr wrap="none" rtlCol="0">
            <a:spAutoFit/>
          </a:bodyPr>
          <a:lstStyle/>
          <a:p>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D</a:t>
            </a:r>
          </a:p>
        </p:txBody>
      </p:sp>
      <p:sp>
        <p:nvSpPr>
          <p:cNvPr id="107" name="TextBox 106"/>
          <p:cNvSpPr txBox="1"/>
          <p:nvPr/>
        </p:nvSpPr>
        <p:spPr bwMode="auto">
          <a:xfrm>
            <a:off x="5210175" y="247650"/>
            <a:ext cx="763351" cy="1107996"/>
          </a:xfrm>
          <a:prstGeom prst="rect">
            <a:avLst/>
          </a:prstGeom>
          <a:noFill/>
          <a:ln w="9525">
            <a:noFill/>
            <a:miter lim="800000"/>
            <a:headEnd/>
            <a:tailEnd/>
          </a:ln>
        </p:spPr>
        <p:txBody>
          <a:bodyPr wrap="none" rtlCol="0">
            <a:spAutoFit/>
          </a:bodyPr>
          <a:lstStyle/>
          <a:p>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E</a:t>
            </a:r>
          </a:p>
        </p:txBody>
      </p:sp>
      <p:sp>
        <p:nvSpPr>
          <p:cNvPr id="108" name="TextBox 107"/>
          <p:cNvSpPr txBox="1"/>
          <p:nvPr/>
        </p:nvSpPr>
        <p:spPr bwMode="auto">
          <a:xfrm>
            <a:off x="6143625" y="876300"/>
            <a:ext cx="870751" cy="1107996"/>
          </a:xfrm>
          <a:prstGeom prst="rect">
            <a:avLst/>
          </a:prstGeom>
          <a:noFill/>
          <a:ln w="9525">
            <a:noFill/>
            <a:miter lim="800000"/>
            <a:headEnd/>
            <a:tailEnd/>
          </a:ln>
        </p:spPr>
        <p:txBody>
          <a:bodyPr wrap="none" rtlCol="0">
            <a:spAutoFit/>
          </a:bodyPr>
          <a:lstStyle/>
          <a:p>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G</a:t>
            </a:r>
          </a:p>
        </p:txBody>
      </p:sp>
      <p:sp>
        <p:nvSpPr>
          <p:cNvPr id="109" name="TextBox 108"/>
          <p:cNvSpPr txBox="1"/>
          <p:nvPr/>
        </p:nvSpPr>
        <p:spPr bwMode="auto">
          <a:xfrm>
            <a:off x="1762125" y="1990725"/>
            <a:ext cx="805029" cy="1107996"/>
          </a:xfrm>
          <a:prstGeom prst="rect">
            <a:avLst/>
          </a:prstGeom>
          <a:noFill/>
          <a:ln w="9525">
            <a:noFill/>
            <a:miter lim="800000"/>
            <a:headEnd/>
            <a:tailEnd/>
          </a:ln>
        </p:spPr>
        <p:txBody>
          <a:bodyPr wrap="none" rtlCol="0">
            <a:spAutoFit/>
          </a:bodyPr>
          <a:lstStyle/>
          <a:p>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P</a:t>
            </a:r>
          </a:p>
        </p:txBody>
      </p:sp>
      <p:sp>
        <p:nvSpPr>
          <p:cNvPr id="110" name="TextBox 109"/>
          <p:cNvSpPr txBox="1"/>
          <p:nvPr/>
        </p:nvSpPr>
        <p:spPr bwMode="auto">
          <a:xfrm>
            <a:off x="3238500" y="1657350"/>
            <a:ext cx="761747" cy="1107996"/>
          </a:xfrm>
          <a:prstGeom prst="rect">
            <a:avLst/>
          </a:prstGeom>
          <a:noFill/>
          <a:ln w="9525">
            <a:noFill/>
            <a:miter lim="800000"/>
            <a:headEnd/>
            <a:tailEnd/>
          </a:ln>
        </p:spPr>
        <p:txBody>
          <a:bodyPr wrap="none" rtlCol="0">
            <a:spAutoFit/>
          </a:bodyPr>
          <a:lstStyle/>
          <a:p>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T</a:t>
            </a:r>
          </a:p>
        </p:txBody>
      </p:sp>
      <p:sp>
        <p:nvSpPr>
          <p:cNvPr id="111" name="TextBox 110"/>
          <p:cNvSpPr txBox="1"/>
          <p:nvPr/>
        </p:nvSpPr>
        <p:spPr bwMode="auto">
          <a:xfrm>
            <a:off x="5210175" y="1685925"/>
            <a:ext cx="830677" cy="1107996"/>
          </a:xfrm>
          <a:prstGeom prst="rect">
            <a:avLst/>
          </a:prstGeom>
          <a:noFill/>
          <a:ln w="9525">
            <a:noFill/>
            <a:miter lim="800000"/>
            <a:headEnd/>
            <a:tailEnd/>
          </a:ln>
        </p:spPr>
        <p:txBody>
          <a:bodyPr wrap="none" rtlCol="0">
            <a:spAutoFit/>
          </a:bodyPr>
          <a:lstStyle/>
          <a:p>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V</a:t>
            </a:r>
          </a:p>
        </p:txBody>
      </p:sp>
      <p:sp>
        <p:nvSpPr>
          <p:cNvPr id="112" name="TextBox 111"/>
          <p:cNvSpPr txBox="1"/>
          <p:nvPr/>
        </p:nvSpPr>
        <p:spPr bwMode="auto">
          <a:xfrm>
            <a:off x="6781800" y="2066925"/>
            <a:ext cx="769763" cy="1107996"/>
          </a:xfrm>
          <a:prstGeom prst="rect">
            <a:avLst/>
          </a:prstGeom>
          <a:noFill/>
          <a:ln w="9525">
            <a:noFill/>
            <a:miter lim="800000"/>
            <a:headEnd/>
            <a:tailEnd/>
          </a:ln>
        </p:spPr>
        <p:txBody>
          <a:bodyPr wrap="none" rtlCol="0">
            <a:spAutoFit/>
          </a:bodyPr>
          <a:lstStyle/>
          <a:p>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Z</a:t>
            </a:r>
          </a:p>
        </p:txBody>
      </p:sp>
      <p:sp>
        <p:nvSpPr>
          <p:cNvPr id="113" name="TextBox 112"/>
          <p:cNvSpPr txBox="1"/>
          <p:nvPr/>
        </p:nvSpPr>
        <p:spPr bwMode="auto">
          <a:xfrm>
            <a:off x="1857375" y="3318066"/>
            <a:ext cx="2369559" cy="1323439"/>
          </a:xfrm>
          <a:prstGeom prst="rect">
            <a:avLst/>
          </a:prstGeom>
          <a:noFill/>
          <a:ln w="9525">
            <a:noFill/>
            <a:miter lim="800000"/>
            <a:headEnd/>
            <a:tailEnd/>
          </a:ln>
        </p:spPr>
        <p:txBody>
          <a:bodyPr wrap="none" rtlCol="0">
            <a:spAutoFit/>
          </a:bodyPr>
          <a:lstStyle/>
          <a:p>
            <a:r>
              <a:rPr lang="en-US" sz="8000" b="1" dirty="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Verdana" pitchFamily="34" charset="0"/>
              </a:rPr>
              <a:t>Phil</a:t>
            </a:r>
          </a:p>
        </p:txBody>
      </p:sp>
      <p:sp>
        <p:nvSpPr>
          <p:cNvPr id="114" name="TextBox 113"/>
          <p:cNvSpPr txBox="1"/>
          <p:nvPr/>
        </p:nvSpPr>
        <p:spPr bwMode="auto">
          <a:xfrm>
            <a:off x="5267325" y="3276600"/>
            <a:ext cx="2020105" cy="1323439"/>
          </a:xfrm>
          <a:prstGeom prst="rect">
            <a:avLst/>
          </a:prstGeom>
          <a:noFill/>
          <a:ln w="9525">
            <a:noFill/>
            <a:miter lim="800000"/>
            <a:headEnd/>
            <a:tailEnd/>
          </a:ln>
        </p:spPr>
        <p:txBody>
          <a:bodyPr wrap="none" rtlCol="0">
            <a:spAutoFit/>
          </a:bodyPr>
          <a:lstStyle/>
          <a:p>
            <a:r>
              <a:rPr lang="en-US" sz="8000" b="1" dirty="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Verdana" pitchFamily="34" charset="0"/>
              </a:rPr>
              <a:t>Bill</a:t>
            </a:r>
          </a:p>
        </p:txBody>
      </p:sp>
    </p:spTree>
    <p:extLst>
      <p:ext uri="{BB962C8B-B14F-4D97-AF65-F5344CB8AC3E}">
        <p14:creationId xmlns:p14="http://schemas.microsoft.com/office/powerpoint/2010/main" val="70801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fade">
                                      <p:cBhvr>
                                        <p:cTn id="14"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3" grpId="0"/>
      <p:bldP spid="1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1.d.:  Phonetic Alphabet</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31</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grpSp>
        <p:nvGrpSpPr>
          <p:cNvPr id="23" name="Group 22"/>
          <p:cNvGrpSpPr/>
          <p:nvPr/>
        </p:nvGrpSpPr>
        <p:grpSpPr>
          <a:xfrm>
            <a:off x="1392547" y="530862"/>
            <a:ext cx="1310017" cy="4080686"/>
            <a:chOff x="1592572" y="530862"/>
            <a:chExt cx="1310017" cy="4080686"/>
          </a:xfrm>
        </p:grpSpPr>
        <p:grpSp>
          <p:nvGrpSpPr>
            <p:cNvPr id="24" name="Group 23"/>
            <p:cNvGrpSpPr/>
            <p:nvPr/>
          </p:nvGrpSpPr>
          <p:grpSpPr>
            <a:xfrm>
              <a:off x="1608829" y="530862"/>
              <a:ext cx="1044250" cy="615553"/>
              <a:chOff x="1608829" y="530862"/>
              <a:chExt cx="1044250" cy="615553"/>
            </a:xfrm>
          </p:grpSpPr>
          <p:sp>
            <p:nvSpPr>
              <p:cNvPr id="43" name="Rectangle 42"/>
              <p:cNvSpPr/>
              <p:nvPr/>
            </p:nvSpPr>
            <p:spPr>
              <a:xfrm>
                <a:off x="1608829" y="530862"/>
                <a:ext cx="408766"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A</a:t>
                </a:r>
              </a:p>
            </p:txBody>
          </p:sp>
          <p:sp>
            <p:nvSpPr>
              <p:cNvPr id="44" name="TextBox 43"/>
              <p:cNvSpPr txBox="1"/>
              <p:nvPr/>
            </p:nvSpPr>
            <p:spPr>
              <a:xfrm>
                <a:off x="1884248" y="575573"/>
                <a:ext cx="768831" cy="523220"/>
              </a:xfrm>
              <a:prstGeom prst="rect">
                <a:avLst/>
              </a:prstGeom>
              <a:noFill/>
            </p:spPr>
            <p:txBody>
              <a:bodyPr wrap="square" rtlCol="0">
                <a:spAutoFit/>
              </a:bodyPr>
              <a:lstStyle/>
              <a:p>
                <a:r>
                  <a:rPr lang="en-US" sz="2800" dirty="0" err="1">
                    <a:solidFill>
                      <a:srgbClr val="B3FFB3"/>
                    </a:solidFill>
                  </a:rPr>
                  <a:t>lfa</a:t>
                </a:r>
                <a:endParaRPr lang="en-US" sz="2800" dirty="0">
                  <a:solidFill>
                    <a:srgbClr val="B3FFB3"/>
                  </a:solidFill>
                </a:endParaRPr>
              </a:p>
            </p:txBody>
          </p:sp>
        </p:grpSp>
        <p:grpSp>
          <p:nvGrpSpPr>
            <p:cNvPr id="25" name="Group 24"/>
            <p:cNvGrpSpPr/>
            <p:nvPr/>
          </p:nvGrpSpPr>
          <p:grpSpPr>
            <a:xfrm>
              <a:off x="1621759" y="1092246"/>
              <a:ext cx="1131305" cy="615553"/>
              <a:chOff x="1621759" y="1092246"/>
              <a:chExt cx="1131305" cy="615553"/>
            </a:xfrm>
          </p:grpSpPr>
          <p:sp>
            <p:nvSpPr>
              <p:cNvPr id="41" name="Rectangle 40"/>
              <p:cNvSpPr/>
              <p:nvPr/>
            </p:nvSpPr>
            <p:spPr>
              <a:xfrm>
                <a:off x="1621759" y="1092246"/>
                <a:ext cx="379912"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B</a:t>
                </a:r>
              </a:p>
            </p:txBody>
          </p:sp>
          <p:sp>
            <p:nvSpPr>
              <p:cNvPr id="42" name="TextBox 41"/>
              <p:cNvSpPr txBox="1"/>
              <p:nvPr/>
            </p:nvSpPr>
            <p:spPr>
              <a:xfrm>
                <a:off x="1858930" y="1136957"/>
                <a:ext cx="894134" cy="523220"/>
              </a:xfrm>
              <a:prstGeom prst="rect">
                <a:avLst/>
              </a:prstGeom>
              <a:noFill/>
            </p:spPr>
            <p:txBody>
              <a:bodyPr wrap="square" rtlCol="0">
                <a:spAutoFit/>
              </a:bodyPr>
              <a:lstStyle/>
              <a:p>
                <a:r>
                  <a:rPr lang="en-US" sz="2800" dirty="0" err="1">
                    <a:solidFill>
                      <a:srgbClr val="B3FFB3"/>
                    </a:solidFill>
                  </a:rPr>
                  <a:t>ravo</a:t>
                </a:r>
                <a:endParaRPr lang="en-US" sz="2800" dirty="0">
                  <a:solidFill>
                    <a:srgbClr val="B3FFB3"/>
                  </a:solidFill>
                </a:endParaRPr>
              </a:p>
            </p:txBody>
          </p:sp>
        </p:grpSp>
        <p:grpSp>
          <p:nvGrpSpPr>
            <p:cNvPr id="26" name="Group 25"/>
            <p:cNvGrpSpPr/>
            <p:nvPr/>
          </p:nvGrpSpPr>
          <p:grpSpPr>
            <a:xfrm>
              <a:off x="1609000" y="1671234"/>
              <a:ext cx="1253889" cy="615553"/>
              <a:chOff x="1609000" y="1671234"/>
              <a:chExt cx="1253889" cy="615553"/>
            </a:xfrm>
          </p:grpSpPr>
          <p:sp>
            <p:nvSpPr>
              <p:cNvPr id="39" name="Rectangle 38"/>
              <p:cNvSpPr/>
              <p:nvPr/>
            </p:nvSpPr>
            <p:spPr>
              <a:xfrm>
                <a:off x="1609000" y="1671234"/>
                <a:ext cx="408766"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C</a:t>
                </a:r>
              </a:p>
            </p:txBody>
          </p:sp>
          <p:sp>
            <p:nvSpPr>
              <p:cNvPr id="40" name="TextBox 39"/>
              <p:cNvSpPr txBox="1"/>
              <p:nvPr/>
            </p:nvSpPr>
            <p:spPr>
              <a:xfrm>
                <a:off x="1851074" y="1718326"/>
                <a:ext cx="1011815" cy="523220"/>
              </a:xfrm>
              <a:prstGeom prst="rect">
                <a:avLst/>
              </a:prstGeom>
              <a:noFill/>
            </p:spPr>
            <p:txBody>
              <a:bodyPr wrap="none" rtlCol="0">
                <a:spAutoFit/>
              </a:bodyPr>
              <a:lstStyle/>
              <a:p>
                <a:r>
                  <a:rPr lang="en-US" sz="2800" dirty="0" err="1">
                    <a:solidFill>
                      <a:srgbClr val="B3FFB3"/>
                    </a:solidFill>
                  </a:rPr>
                  <a:t>harlie</a:t>
                </a:r>
                <a:endParaRPr lang="en-US" sz="2800" dirty="0">
                  <a:solidFill>
                    <a:srgbClr val="B3FFB3"/>
                  </a:solidFill>
                </a:endParaRPr>
              </a:p>
            </p:txBody>
          </p:sp>
        </p:grpSp>
        <p:grpSp>
          <p:nvGrpSpPr>
            <p:cNvPr id="27" name="Group 26"/>
            <p:cNvGrpSpPr/>
            <p:nvPr/>
          </p:nvGrpSpPr>
          <p:grpSpPr>
            <a:xfrm>
              <a:off x="1607347" y="2248914"/>
              <a:ext cx="1118605" cy="615553"/>
              <a:chOff x="1607347" y="2248914"/>
              <a:chExt cx="1118605" cy="615553"/>
            </a:xfrm>
          </p:grpSpPr>
          <p:sp>
            <p:nvSpPr>
              <p:cNvPr id="37" name="Rectangle 36"/>
              <p:cNvSpPr/>
              <p:nvPr/>
            </p:nvSpPr>
            <p:spPr>
              <a:xfrm>
                <a:off x="1607347" y="2248914"/>
                <a:ext cx="408766"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D</a:t>
                </a:r>
              </a:p>
            </p:txBody>
          </p:sp>
          <p:sp>
            <p:nvSpPr>
              <p:cNvPr id="38" name="TextBox 37"/>
              <p:cNvSpPr txBox="1"/>
              <p:nvPr/>
            </p:nvSpPr>
            <p:spPr>
              <a:xfrm>
                <a:off x="1875612" y="2293625"/>
                <a:ext cx="850340" cy="523220"/>
              </a:xfrm>
              <a:prstGeom prst="rect">
                <a:avLst/>
              </a:prstGeom>
              <a:noFill/>
            </p:spPr>
            <p:txBody>
              <a:bodyPr wrap="square" rtlCol="0">
                <a:spAutoFit/>
              </a:bodyPr>
              <a:lstStyle/>
              <a:p>
                <a:r>
                  <a:rPr lang="en-US" sz="2800" dirty="0" err="1">
                    <a:solidFill>
                      <a:srgbClr val="B3FFB3"/>
                    </a:solidFill>
                  </a:rPr>
                  <a:t>elta</a:t>
                </a:r>
                <a:endParaRPr lang="en-US" sz="2800" dirty="0">
                  <a:solidFill>
                    <a:srgbClr val="B3FFB3"/>
                  </a:solidFill>
                </a:endParaRPr>
              </a:p>
            </p:txBody>
          </p:sp>
        </p:grpSp>
        <p:grpSp>
          <p:nvGrpSpPr>
            <p:cNvPr id="28" name="Group 27"/>
            <p:cNvGrpSpPr/>
            <p:nvPr/>
          </p:nvGrpSpPr>
          <p:grpSpPr>
            <a:xfrm>
              <a:off x="1621145" y="2841755"/>
              <a:ext cx="1044143" cy="615553"/>
              <a:chOff x="1621145" y="2841755"/>
              <a:chExt cx="1044143" cy="615553"/>
            </a:xfrm>
          </p:grpSpPr>
          <p:sp>
            <p:nvSpPr>
              <p:cNvPr id="35" name="Rectangle 34"/>
              <p:cNvSpPr/>
              <p:nvPr/>
            </p:nvSpPr>
            <p:spPr>
              <a:xfrm>
                <a:off x="1621145" y="2841755"/>
                <a:ext cx="379912"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E</a:t>
                </a:r>
              </a:p>
            </p:txBody>
          </p:sp>
          <p:sp>
            <p:nvSpPr>
              <p:cNvPr id="36" name="TextBox 35"/>
              <p:cNvSpPr txBox="1"/>
              <p:nvPr/>
            </p:nvSpPr>
            <p:spPr>
              <a:xfrm>
                <a:off x="1836886" y="2886466"/>
                <a:ext cx="828402" cy="523220"/>
              </a:xfrm>
              <a:prstGeom prst="rect">
                <a:avLst/>
              </a:prstGeom>
              <a:noFill/>
            </p:spPr>
            <p:txBody>
              <a:bodyPr wrap="square" rtlCol="0">
                <a:spAutoFit/>
              </a:bodyPr>
              <a:lstStyle/>
              <a:p>
                <a:r>
                  <a:rPr lang="en-US" sz="2800" dirty="0" err="1">
                    <a:solidFill>
                      <a:srgbClr val="B3FFB3"/>
                    </a:solidFill>
                  </a:rPr>
                  <a:t>cho</a:t>
                </a:r>
                <a:endParaRPr lang="en-US" sz="2800" dirty="0">
                  <a:solidFill>
                    <a:srgbClr val="B3FFB3"/>
                  </a:solidFill>
                </a:endParaRPr>
              </a:p>
            </p:txBody>
          </p:sp>
        </p:grpSp>
        <p:grpSp>
          <p:nvGrpSpPr>
            <p:cNvPr id="29" name="Group 28"/>
            <p:cNvGrpSpPr/>
            <p:nvPr/>
          </p:nvGrpSpPr>
          <p:grpSpPr>
            <a:xfrm>
              <a:off x="1636200" y="3435447"/>
              <a:ext cx="1266389" cy="615553"/>
              <a:chOff x="1636200" y="3435447"/>
              <a:chExt cx="1266389" cy="615553"/>
            </a:xfrm>
          </p:grpSpPr>
          <p:sp>
            <p:nvSpPr>
              <p:cNvPr id="33" name="Rectangle 32"/>
              <p:cNvSpPr/>
              <p:nvPr/>
            </p:nvSpPr>
            <p:spPr>
              <a:xfrm>
                <a:off x="1636200" y="3435447"/>
                <a:ext cx="351058"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F</a:t>
                </a:r>
              </a:p>
            </p:txBody>
          </p:sp>
          <p:sp>
            <p:nvSpPr>
              <p:cNvPr id="34" name="TextBox 33"/>
              <p:cNvSpPr txBox="1"/>
              <p:nvPr/>
            </p:nvSpPr>
            <p:spPr>
              <a:xfrm>
                <a:off x="1830372" y="3480158"/>
                <a:ext cx="1072217" cy="523220"/>
              </a:xfrm>
              <a:prstGeom prst="rect">
                <a:avLst/>
              </a:prstGeom>
              <a:noFill/>
            </p:spPr>
            <p:txBody>
              <a:bodyPr wrap="none" rtlCol="0">
                <a:spAutoFit/>
              </a:bodyPr>
              <a:lstStyle/>
              <a:p>
                <a:r>
                  <a:rPr lang="en-US" sz="2800" dirty="0" err="1">
                    <a:solidFill>
                      <a:srgbClr val="B3FFB3"/>
                    </a:solidFill>
                  </a:rPr>
                  <a:t>oxtrot</a:t>
                </a:r>
                <a:endParaRPr lang="en-US" sz="2800" dirty="0">
                  <a:solidFill>
                    <a:srgbClr val="B3FFB3"/>
                  </a:solidFill>
                </a:endParaRPr>
              </a:p>
            </p:txBody>
          </p:sp>
        </p:grpSp>
        <p:grpSp>
          <p:nvGrpSpPr>
            <p:cNvPr id="30" name="Group 29"/>
            <p:cNvGrpSpPr/>
            <p:nvPr/>
          </p:nvGrpSpPr>
          <p:grpSpPr>
            <a:xfrm>
              <a:off x="1592572" y="3995995"/>
              <a:ext cx="1081965" cy="615553"/>
              <a:chOff x="1592572" y="3995995"/>
              <a:chExt cx="1081965" cy="615553"/>
            </a:xfrm>
          </p:grpSpPr>
          <p:sp>
            <p:nvSpPr>
              <p:cNvPr id="31" name="Rectangle 30"/>
              <p:cNvSpPr/>
              <p:nvPr/>
            </p:nvSpPr>
            <p:spPr>
              <a:xfrm>
                <a:off x="1592572" y="3995995"/>
                <a:ext cx="437620"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G</a:t>
                </a:r>
              </a:p>
            </p:txBody>
          </p:sp>
          <p:sp>
            <p:nvSpPr>
              <p:cNvPr id="32" name="TextBox 31"/>
              <p:cNvSpPr txBox="1"/>
              <p:nvPr/>
            </p:nvSpPr>
            <p:spPr>
              <a:xfrm>
                <a:off x="1875276" y="4045469"/>
                <a:ext cx="799261" cy="523220"/>
              </a:xfrm>
              <a:prstGeom prst="rect">
                <a:avLst/>
              </a:prstGeom>
              <a:noFill/>
            </p:spPr>
            <p:txBody>
              <a:bodyPr wrap="square" rtlCol="0">
                <a:spAutoFit/>
              </a:bodyPr>
              <a:lstStyle/>
              <a:p>
                <a:r>
                  <a:rPr lang="en-US" sz="2800" dirty="0" err="1">
                    <a:solidFill>
                      <a:srgbClr val="B3FFB3"/>
                    </a:solidFill>
                  </a:rPr>
                  <a:t>olf</a:t>
                </a:r>
                <a:endParaRPr lang="en-US" sz="2800" dirty="0">
                  <a:solidFill>
                    <a:srgbClr val="B3FFB3"/>
                  </a:solidFill>
                </a:endParaRPr>
              </a:p>
            </p:txBody>
          </p:sp>
        </p:grpSp>
      </p:grpSp>
      <p:grpSp>
        <p:nvGrpSpPr>
          <p:cNvPr id="45" name="Group 44"/>
          <p:cNvGrpSpPr/>
          <p:nvPr/>
        </p:nvGrpSpPr>
        <p:grpSpPr>
          <a:xfrm>
            <a:off x="3272199" y="536894"/>
            <a:ext cx="1802503" cy="4094878"/>
            <a:chOff x="3472224" y="536894"/>
            <a:chExt cx="1802503" cy="4094878"/>
          </a:xfrm>
        </p:grpSpPr>
        <p:grpSp>
          <p:nvGrpSpPr>
            <p:cNvPr id="46" name="Group 45"/>
            <p:cNvGrpSpPr/>
            <p:nvPr/>
          </p:nvGrpSpPr>
          <p:grpSpPr>
            <a:xfrm>
              <a:off x="3516004" y="536894"/>
              <a:ext cx="1331841" cy="615553"/>
              <a:chOff x="3516004" y="536894"/>
              <a:chExt cx="1331841" cy="615553"/>
            </a:xfrm>
          </p:grpSpPr>
          <p:sp>
            <p:nvSpPr>
              <p:cNvPr id="65" name="Rectangle 64"/>
              <p:cNvSpPr/>
              <p:nvPr/>
            </p:nvSpPr>
            <p:spPr>
              <a:xfrm>
                <a:off x="3516004" y="536894"/>
                <a:ext cx="437620"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H</a:t>
                </a:r>
              </a:p>
            </p:txBody>
          </p:sp>
          <p:sp>
            <p:nvSpPr>
              <p:cNvPr id="66" name="TextBox 65"/>
              <p:cNvSpPr txBox="1"/>
              <p:nvPr/>
            </p:nvSpPr>
            <p:spPr>
              <a:xfrm>
                <a:off x="3798696" y="583986"/>
                <a:ext cx="1049149" cy="523220"/>
              </a:xfrm>
              <a:prstGeom prst="rect">
                <a:avLst/>
              </a:prstGeom>
              <a:noFill/>
            </p:spPr>
            <p:txBody>
              <a:bodyPr wrap="square" rtlCol="0">
                <a:spAutoFit/>
              </a:bodyPr>
              <a:lstStyle/>
              <a:p>
                <a:r>
                  <a:rPr lang="en-US" sz="2800" dirty="0" err="1">
                    <a:solidFill>
                      <a:srgbClr val="B3FFB3"/>
                    </a:solidFill>
                  </a:rPr>
                  <a:t>otel</a:t>
                </a:r>
                <a:endParaRPr lang="en-US" sz="2800" dirty="0">
                  <a:solidFill>
                    <a:srgbClr val="B3FFB3"/>
                  </a:solidFill>
                </a:endParaRPr>
              </a:p>
            </p:txBody>
          </p:sp>
        </p:grpSp>
        <p:grpSp>
          <p:nvGrpSpPr>
            <p:cNvPr id="47" name="Group 46"/>
            <p:cNvGrpSpPr/>
            <p:nvPr/>
          </p:nvGrpSpPr>
          <p:grpSpPr>
            <a:xfrm>
              <a:off x="3613607" y="1099702"/>
              <a:ext cx="1177420" cy="615553"/>
              <a:chOff x="3613607" y="1099702"/>
              <a:chExt cx="1177420" cy="615553"/>
            </a:xfrm>
          </p:grpSpPr>
          <p:sp>
            <p:nvSpPr>
              <p:cNvPr id="63" name="Rectangle 62"/>
              <p:cNvSpPr/>
              <p:nvPr/>
            </p:nvSpPr>
            <p:spPr>
              <a:xfrm>
                <a:off x="3613607" y="1099702"/>
                <a:ext cx="238848"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I</a:t>
                </a:r>
              </a:p>
            </p:txBody>
          </p:sp>
          <p:sp>
            <p:nvSpPr>
              <p:cNvPr id="64" name="TextBox 63"/>
              <p:cNvSpPr txBox="1"/>
              <p:nvPr/>
            </p:nvSpPr>
            <p:spPr>
              <a:xfrm>
                <a:off x="3712779" y="1144413"/>
                <a:ext cx="1078248" cy="523220"/>
              </a:xfrm>
              <a:prstGeom prst="rect">
                <a:avLst/>
              </a:prstGeom>
              <a:noFill/>
            </p:spPr>
            <p:txBody>
              <a:bodyPr wrap="square" rtlCol="0">
                <a:spAutoFit/>
              </a:bodyPr>
              <a:lstStyle/>
              <a:p>
                <a:r>
                  <a:rPr lang="en-US" sz="2800" dirty="0" err="1">
                    <a:solidFill>
                      <a:srgbClr val="B3FFB3"/>
                    </a:solidFill>
                  </a:rPr>
                  <a:t>ndia</a:t>
                </a:r>
                <a:endParaRPr lang="en-US" sz="2800" dirty="0">
                  <a:solidFill>
                    <a:srgbClr val="B3FFB3"/>
                  </a:solidFill>
                </a:endParaRPr>
              </a:p>
            </p:txBody>
          </p:sp>
        </p:grpSp>
        <p:grpSp>
          <p:nvGrpSpPr>
            <p:cNvPr id="48" name="Group 47"/>
            <p:cNvGrpSpPr/>
            <p:nvPr/>
          </p:nvGrpSpPr>
          <p:grpSpPr>
            <a:xfrm>
              <a:off x="3586241" y="1681635"/>
              <a:ext cx="1261604" cy="615553"/>
              <a:chOff x="3586241" y="1681635"/>
              <a:chExt cx="1261604" cy="615553"/>
            </a:xfrm>
          </p:grpSpPr>
          <p:sp>
            <p:nvSpPr>
              <p:cNvPr id="61" name="Rectangle 60"/>
              <p:cNvSpPr/>
              <p:nvPr/>
            </p:nvSpPr>
            <p:spPr>
              <a:xfrm>
                <a:off x="3586241" y="1681635"/>
                <a:ext cx="294953"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J</a:t>
                </a:r>
              </a:p>
            </p:txBody>
          </p:sp>
          <p:sp>
            <p:nvSpPr>
              <p:cNvPr id="62" name="TextBox 61"/>
              <p:cNvSpPr txBox="1"/>
              <p:nvPr/>
            </p:nvSpPr>
            <p:spPr>
              <a:xfrm>
                <a:off x="3706322" y="1766098"/>
                <a:ext cx="1141523" cy="523220"/>
              </a:xfrm>
              <a:prstGeom prst="rect">
                <a:avLst/>
              </a:prstGeom>
              <a:noFill/>
            </p:spPr>
            <p:txBody>
              <a:bodyPr wrap="square" rtlCol="0">
                <a:spAutoFit/>
              </a:bodyPr>
              <a:lstStyle/>
              <a:p>
                <a:r>
                  <a:rPr lang="en-US" sz="2800" dirty="0" err="1">
                    <a:solidFill>
                      <a:srgbClr val="B3FFB3"/>
                    </a:solidFill>
                  </a:rPr>
                  <a:t>uliett</a:t>
                </a:r>
                <a:endParaRPr lang="en-US" sz="2800" dirty="0">
                  <a:solidFill>
                    <a:srgbClr val="B3FFB3"/>
                  </a:solidFill>
                </a:endParaRPr>
              </a:p>
            </p:txBody>
          </p:sp>
        </p:grpSp>
        <p:grpSp>
          <p:nvGrpSpPr>
            <p:cNvPr id="49" name="Group 48"/>
            <p:cNvGrpSpPr/>
            <p:nvPr/>
          </p:nvGrpSpPr>
          <p:grpSpPr>
            <a:xfrm>
              <a:off x="3515322" y="2265669"/>
              <a:ext cx="1226990" cy="615553"/>
              <a:chOff x="3515322" y="2265669"/>
              <a:chExt cx="1226990" cy="615553"/>
            </a:xfrm>
          </p:grpSpPr>
          <p:sp>
            <p:nvSpPr>
              <p:cNvPr id="59" name="Rectangle 58"/>
              <p:cNvSpPr/>
              <p:nvPr/>
            </p:nvSpPr>
            <p:spPr>
              <a:xfrm>
                <a:off x="3515322" y="2265669"/>
                <a:ext cx="437620"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K</a:t>
                </a:r>
              </a:p>
            </p:txBody>
          </p:sp>
          <p:sp>
            <p:nvSpPr>
              <p:cNvPr id="60" name="TextBox 59"/>
              <p:cNvSpPr txBox="1"/>
              <p:nvPr/>
            </p:nvSpPr>
            <p:spPr>
              <a:xfrm>
                <a:off x="3778967" y="2310380"/>
                <a:ext cx="963345" cy="523220"/>
              </a:xfrm>
              <a:prstGeom prst="rect">
                <a:avLst/>
              </a:prstGeom>
              <a:noFill/>
            </p:spPr>
            <p:txBody>
              <a:bodyPr wrap="square" rtlCol="0">
                <a:spAutoFit/>
              </a:bodyPr>
              <a:lstStyle/>
              <a:p>
                <a:r>
                  <a:rPr lang="en-US" sz="2800" dirty="0" err="1">
                    <a:solidFill>
                      <a:srgbClr val="B3FFB3"/>
                    </a:solidFill>
                  </a:rPr>
                  <a:t>ilo</a:t>
                </a:r>
                <a:endParaRPr lang="en-US" sz="2800" dirty="0">
                  <a:solidFill>
                    <a:srgbClr val="B3FFB3"/>
                  </a:solidFill>
                </a:endParaRPr>
              </a:p>
            </p:txBody>
          </p:sp>
        </p:grpSp>
        <p:grpSp>
          <p:nvGrpSpPr>
            <p:cNvPr id="50" name="Group 49"/>
            <p:cNvGrpSpPr/>
            <p:nvPr/>
          </p:nvGrpSpPr>
          <p:grpSpPr>
            <a:xfrm>
              <a:off x="3543116" y="2858225"/>
              <a:ext cx="1199196" cy="615553"/>
              <a:chOff x="3543116" y="2858225"/>
              <a:chExt cx="1199196" cy="615553"/>
            </a:xfrm>
          </p:grpSpPr>
          <p:sp>
            <p:nvSpPr>
              <p:cNvPr id="57" name="Rectangle 56"/>
              <p:cNvSpPr/>
              <p:nvPr/>
            </p:nvSpPr>
            <p:spPr>
              <a:xfrm>
                <a:off x="3543116" y="2858225"/>
                <a:ext cx="379912"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L</a:t>
                </a:r>
              </a:p>
            </p:txBody>
          </p:sp>
          <p:sp>
            <p:nvSpPr>
              <p:cNvPr id="58" name="TextBox 57"/>
              <p:cNvSpPr txBox="1"/>
              <p:nvPr/>
            </p:nvSpPr>
            <p:spPr>
              <a:xfrm>
                <a:off x="3773144" y="2900555"/>
                <a:ext cx="969168" cy="523220"/>
              </a:xfrm>
              <a:prstGeom prst="rect">
                <a:avLst/>
              </a:prstGeom>
              <a:noFill/>
            </p:spPr>
            <p:txBody>
              <a:bodyPr wrap="square" rtlCol="0">
                <a:spAutoFit/>
              </a:bodyPr>
              <a:lstStyle/>
              <a:p>
                <a:r>
                  <a:rPr lang="en-US" sz="2800" dirty="0" err="1">
                    <a:solidFill>
                      <a:srgbClr val="B3FFB3"/>
                    </a:solidFill>
                  </a:rPr>
                  <a:t>ima</a:t>
                </a:r>
                <a:endParaRPr lang="en-US" sz="2800" dirty="0">
                  <a:solidFill>
                    <a:srgbClr val="B3FFB3"/>
                  </a:solidFill>
                </a:endParaRPr>
              </a:p>
            </p:txBody>
          </p:sp>
        </p:grpSp>
        <p:grpSp>
          <p:nvGrpSpPr>
            <p:cNvPr id="51" name="Group 50"/>
            <p:cNvGrpSpPr/>
            <p:nvPr/>
          </p:nvGrpSpPr>
          <p:grpSpPr>
            <a:xfrm>
              <a:off x="3472224" y="3450024"/>
              <a:ext cx="1318803" cy="615553"/>
              <a:chOff x="3472224" y="3450024"/>
              <a:chExt cx="1318803" cy="615553"/>
            </a:xfrm>
          </p:grpSpPr>
          <p:sp>
            <p:nvSpPr>
              <p:cNvPr id="55" name="Rectangle 54"/>
              <p:cNvSpPr/>
              <p:nvPr/>
            </p:nvSpPr>
            <p:spPr>
              <a:xfrm>
                <a:off x="3472224" y="3450024"/>
                <a:ext cx="522579"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M</a:t>
                </a:r>
              </a:p>
            </p:txBody>
          </p:sp>
          <p:sp>
            <p:nvSpPr>
              <p:cNvPr id="56" name="TextBox 55"/>
              <p:cNvSpPr txBox="1"/>
              <p:nvPr/>
            </p:nvSpPr>
            <p:spPr>
              <a:xfrm>
                <a:off x="3854557" y="3497115"/>
                <a:ext cx="936470" cy="523220"/>
              </a:xfrm>
              <a:prstGeom prst="rect">
                <a:avLst/>
              </a:prstGeom>
              <a:noFill/>
            </p:spPr>
            <p:txBody>
              <a:bodyPr wrap="square" rtlCol="0">
                <a:spAutoFit/>
              </a:bodyPr>
              <a:lstStyle/>
              <a:p>
                <a:r>
                  <a:rPr lang="en-US" sz="2800" dirty="0" err="1">
                    <a:solidFill>
                      <a:srgbClr val="B3FFB3"/>
                    </a:solidFill>
                  </a:rPr>
                  <a:t>ike</a:t>
                </a:r>
                <a:endParaRPr lang="en-US" sz="2800" dirty="0">
                  <a:solidFill>
                    <a:srgbClr val="B3FFB3"/>
                  </a:solidFill>
                </a:endParaRPr>
              </a:p>
            </p:txBody>
          </p:sp>
        </p:grpSp>
        <p:grpSp>
          <p:nvGrpSpPr>
            <p:cNvPr id="52" name="Group 51"/>
            <p:cNvGrpSpPr/>
            <p:nvPr/>
          </p:nvGrpSpPr>
          <p:grpSpPr>
            <a:xfrm>
              <a:off x="3528399" y="4016219"/>
              <a:ext cx="1746328" cy="615553"/>
              <a:chOff x="3528399" y="4016219"/>
              <a:chExt cx="1746328" cy="615553"/>
            </a:xfrm>
          </p:grpSpPr>
          <p:sp>
            <p:nvSpPr>
              <p:cNvPr id="53" name="Rectangle 52"/>
              <p:cNvSpPr/>
              <p:nvPr/>
            </p:nvSpPr>
            <p:spPr>
              <a:xfrm>
                <a:off x="3528399" y="4016219"/>
                <a:ext cx="408766"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N</a:t>
                </a:r>
              </a:p>
            </p:txBody>
          </p:sp>
          <p:sp>
            <p:nvSpPr>
              <p:cNvPr id="54" name="TextBox 53"/>
              <p:cNvSpPr txBox="1"/>
              <p:nvPr/>
            </p:nvSpPr>
            <p:spPr>
              <a:xfrm>
                <a:off x="3787140" y="4060930"/>
                <a:ext cx="1487587" cy="523220"/>
              </a:xfrm>
              <a:prstGeom prst="rect">
                <a:avLst/>
              </a:prstGeom>
              <a:noFill/>
            </p:spPr>
            <p:txBody>
              <a:bodyPr wrap="none" rtlCol="0">
                <a:spAutoFit/>
              </a:bodyPr>
              <a:lstStyle/>
              <a:p>
                <a:r>
                  <a:rPr lang="en-US" sz="2800" dirty="0" err="1">
                    <a:solidFill>
                      <a:srgbClr val="B3FFB3"/>
                    </a:solidFill>
                  </a:rPr>
                  <a:t>ovember</a:t>
                </a:r>
                <a:endParaRPr lang="en-US" sz="2800" dirty="0">
                  <a:solidFill>
                    <a:srgbClr val="B3FFB3"/>
                  </a:solidFill>
                </a:endParaRPr>
              </a:p>
            </p:txBody>
          </p:sp>
        </p:grpSp>
      </p:grpSp>
      <p:grpSp>
        <p:nvGrpSpPr>
          <p:cNvPr id="67" name="Group 66"/>
          <p:cNvGrpSpPr/>
          <p:nvPr/>
        </p:nvGrpSpPr>
        <p:grpSpPr>
          <a:xfrm>
            <a:off x="5211481" y="544105"/>
            <a:ext cx="1532218" cy="4089363"/>
            <a:chOff x="5411506" y="544105"/>
            <a:chExt cx="1532218" cy="4089363"/>
          </a:xfrm>
        </p:grpSpPr>
        <p:grpSp>
          <p:nvGrpSpPr>
            <p:cNvPr id="68" name="Group 67"/>
            <p:cNvGrpSpPr/>
            <p:nvPr/>
          </p:nvGrpSpPr>
          <p:grpSpPr>
            <a:xfrm>
              <a:off x="5411506" y="544105"/>
              <a:ext cx="1362980" cy="615553"/>
              <a:chOff x="5411506" y="544105"/>
              <a:chExt cx="1362980" cy="615553"/>
            </a:xfrm>
          </p:grpSpPr>
          <p:sp>
            <p:nvSpPr>
              <p:cNvPr id="87" name="Rectangle 86"/>
              <p:cNvSpPr/>
              <p:nvPr/>
            </p:nvSpPr>
            <p:spPr>
              <a:xfrm>
                <a:off x="5411506" y="544105"/>
                <a:ext cx="437620"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O</a:t>
                </a:r>
              </a:p>
            </p:txBody>
          </p:sp>
          <p:sp>
            <p:nvSpPr>
              <p:cNvPr id="88" name="TextBox 87"/>
              <p:cNvSpPr txBox="1"/>
              <p:nvPr/>
            </p:nvSpPr>
            <p:spPr>
              <a:xfrm>
                <a:off x="5720399" y="591196"/>
                <a:ext cx="1054087" cy="523220"/>
              </a:xfrm>
              <a:prstGeom prst="rect">
                <a:avLst/>
              </a:prstGeom>
              <a:noFill/>
            </p:spPr>
            <p:txBody>
              <a:bodyPr wrap="square" rtlCol="0">
                <a:spAutoFit/>
              </a:bodyPr>
              <a:lstStyle/>
              <a:p>
                <a:r>
                  <a:rPr lang="en-US" sz="2800" dirty="0">
                    <a:solidFill>
                      <a:srgbClr val="B3FFB3"/>
                    </a:solidFill>
                  </a:rPr>
                  <a:t>scar</a:t>
                </a:r>
              </a:p>
            </p:txBody>
          </p:sp>
        </p:grpSp>
        <p:grpSp>
          <p:nvGrpSpPr>
            <p:cNvPr id="69" name="Group 68"/>
            <p:cNvGrpSpPr/>
            <p:nvPr/>
          </p:nvGrpSpPr>
          <p:grpSpPr>
            <a:xfrm>
              <a:off x="5454388" y="1110298"/>
              <a:ext cx="1111268" cy="615553"/>
              <a:chOff x="5454388" y="1110298"/>
              <a:chExt cx="1111268" cy="615553"/>
            </a:xfrm>
          </p:grpSpPr>
          <p:sp>
            <p:nvSpPr>
              <p:cNvPr id="85" name="Rectangle 84"/>
              <p:cNvSpPr/>
              <p:nvPr/>
            </p:nvSpPr>
            <p:spPr>
              <a:xfrm>
                <a:off x="5454388" y="1110298"/>
                <a:ext cx="351058"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P</a:t>
                </a:r>
              </a:p>
            </p:txBody>
          </p:sp>
          <p:sp>
            <p:nvSpPr>
              <p:cNvPr id="86" name="TextBox 85"/>
              <p:cNvSpPr txBox="1"/>
              <p:nvPr/>
            </p:nvSpPr>
            <p:spPr>
              <a:xfrm>
                <a:off x="5667588" y="1155009"/>
                <a:ext cx="898068" cy="523220"/>
              </a:xfrm>
              <a:prstGeom prst="rect">
                <a:avLst/>
              </a:prstGeom>
              <a:noFill/>
            </p:spPr>
            <p:txBody>
              <a:bodyPr wrap="square" rtlCol="0">
                <a:spAutoFit/>
              </a:bodyPr>
              <a:lstStyle/>
              <a:p>
                <a:r>
                  <a:rPr lang="en-US" sz="2800" dirty="0" err="1">
                    <a:solidFill>
                      <a:srgbClr val="B3FFB3"/>
                    </a:solidFill>
                  </a:rPr>
                  <a:t>apa</a:t>
                </a:r>
                <a:endParaRPr lang="en-US" sz="2800" dirty="0">
                  <a:solidFill>
                    <a:srgbClr val="B3FFB3"/>
                  </a:solidFill>
                </a:endParaRPr>
              </a:p>
            </p:txBody>
          </p:sp>
        </p:grpSp>
        <p:grpSp>
          <p:nvGrpSpPr>
            <p:cNvPr id="70" name="Group 69"/>
            <p:cNvGrpSpPr/>
            <p:nvPr/>
          </p:nvGrpSpPr>
          <p:grpSpPr>
            <a:xfrm>
              <a:off x="5413504" y="1686884"/>
              <a:ext cx="1530220" cy="615553"/>
              <a:chOff x="5413504" y="1686884"/>
              <a:chExt cx="1530220" cy="615553"/>
            </a:xfrm>
          </p:grpSpPr>
          <p:sp>
            <p:nvSpPr>
              <p:cNvPr id="83" name="Rectangle 82"/>
              <p:cNvSpPr/>
              <p:nvPr/>
            </p:nvSpPr>
            <p:spPr>
              <a:xfrm>
                <a:off x="5413504" y="1686884"/>
                <a:ext cx="437620"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Q</a:t>
                </a:r>
              </a:p>
            </p:txBody>
          </p:sp>
          <p:sp>
            <p:nvSpPr>
              <p:cNvPr id="84" name="TextBox 83"/>
              <p:cNvSpPr txBox="1"/>
              <p:nvPr/>
            </p:nvSpPr>
            <p:spPr>
              <a:xfrm>
                <a:off x="5712878" y="1733979"/>
                <a:ext cx="1230846" cy="523220"/>
              </a:xfrm>
              <a:prstGeom prst="rect">
                <a:avLst/>
              </a:prstGeom>
              <a:noFill/>
            </p:spPr>
            <p:txBody>
              <a:bodyPr wrap="square" rtlCol="0">
                <a:spAutoFit/>
              </a:bodyPr>
              <a:lstStyle/>
              <a:p>
                <a:r>
                  <a:rPr lang="en-US" sz="2800" dirty="0" err="1">
                    <a:solidFill>
                      <a:srgbClr val="B3FFB3"/>
                    </a:solidFill>
                  </a:rPr>
                  <a:t>uebec</a:t>
                </a:r>
                <a:endParaRPr lang="en-US" sz="2800" dirty="0">
                  <a:solidFill>
                    <a:srgbClr val="B3FFB3"/>
                  </a:solidFill>
                </a:endParaRPr>
              </a:p>
            </p:txBody>
          </p:sp>
        </p:grpSp>
        <p:grpSp>
          <p:nvGrpSpPr>
            <p:cNvPr id="71" name="Group 70"/>
            <p:cNvGrpSpPr/>
            <p:nvPr/>
          </p:nvGrpSpPr>
          <p:grpSpPr>
            <a:xfrm>
              <a:off x="5425988" y="2266050"/>
              <a:ext cx="1358017" cy="615553"/>
              <a:chOff x="5425988" y="2266050"/>
              <a:chExt cx="1358017" cy="615553"/>
            </a:xfrm>
          </p:grpSpPr>
          <p:sp>
            <p:nvSpPr>
              <p:cNvPr id="81" name="Rectangle 80"/>
              <p:cNvSpPr/>
              <p:nvPr/>
            </p:nvSpPr>
            <p:spPr>
              <a:xfrm>
                <a:off x="5425988" y="2266050"/>
                <a:ext cx="408766"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R</a:t>
                </a:r>
              </a:p>
            </p:txBody>
          </p:sp>
          <p:sp>
            <p:nvSpPr>
              <p:cNvPr id="82" name="TextBox 81"/>
              <p:cNvSpPr txBox="1"/>
              <p:nvPr/>
            </p:nvSpPr>
            <p:spPr>
              <a:xfrm>
                <a:off x="5684737" y="2310765"/>
                <a:ext cx="1099268" cy="523220"/>
              </a:xfrm>
              <a:prstGeom prst="rect">
                <a:avLst/>
              </a:prstGeom>
              <a:noFill/>
            </p:spPr>
            <p:txBody>
              <a:bodyPr wrap="square" rtlCol="0">
                <a:spAutoFit/>
              </a:bodyPr>
              <a:lstStyle/>
              <a:p>
                <a:r>
                  <a:rPr lang="en-US" sz="2800" dirty="0" err="1">
                    <a:solidFill>
                      <a:srgbClr val="B3FFB3"/>
                    </a:solidFill>
                  </a:rPr>
                  <a:t>omeo</a:t>
                </a:r>
                <a:endParaRPr lang="en-US" sz="2800" dirty="0">
                  <a:solidFill>
                    <a:srgbClr val="B3FFB3"/>
                  </a:solidFill>
                </a:endParaRPr>
              </a:p>
            </p:txBody>
          </p:sp>
        </p:grpSp>
        <p:grpSp>
          <p:nvGrpSpPr>
            <p:cNvPr id="72" name="Group 71"/>
            <p:cNvGrpSpPr/>
            <p:nvPr/>
          </p:nvGrpSpPr>
          <p:grpSpPr>
            <a:xfrm>
              <a:off x="5466911" y="2858530"/>
              <a:ext cx="1245671" cy="615553"/>
              <a:chOff x="5466911" y="2858530"/>
              <a:chExt cx="1245671" cy="615553"/>
            </a:xfrm>
          </p:grpSpPr>
          <p:sp>
            <p:nvSpPr>
              <p:cNvPr id="79" name="Rectangle 78"/>
              <p:cNvSpPr/>
              <p:nvPr/>
            </p:nvSpPr>
            <p:spPr>
              <a:xfrm>
                <a:off x="5466911" y="2858530"/>
                <a:ext cx="323808"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S</a:t>
                </a:r>
              </a:p>
            </p:txBody>
          </p:sp>
          <p:sp>
            <p:nvSpPr>
              <p:cNvPr id="80" name="TextBox 79"/>
              <p:cNvSpPr txBox="1"/>
              <p:nvPr/>
            </p:nvSpPr>
            <p:spPr>
              <a:xfrm>
                <a:off x="5675230" y="2903241"/>
                <a:ext cx="1037352" cy="523220"/>
              </a:xfrm>
              <a:prstGeom prst="rect">
                <a:avLst/>
              </a:prstGeom>
              <a:noFill/>
            </p:spPr>
            <p:txBody>
              <a:bodyPr wrap="square" rtlCol="0">
                <a:spAutoFit/>
              </a:bodyPr>
              <a:lstStyle/>
              <a:p>
                <a:r>
                  <a:rPr lang="en-US" sz="2800" dirty="0" err="1">
                    <a:solidFill>
                      <a:srgbClr val="B3FFB3"/>
                    </a:solidFill>
                  </a:rPr>
                  <a:t>ierra</a:t>
                </a:r>
                <a:endParaRPr lang="en-US" sz="2800" dirty="0">
                  <a:solidFill>
                    <a:srgbClr val="B3FFB3"/>
                  </a:solidFill>
                </a:endParaRPr>
              </a:p>
            </p:txBody>
          </p:sp>
        </p:grpSp>
        <p:grpSp>
          <p:nvGrpSpPr>
            <p:cNvPr id="73" name="Group 72"/>
            <p:cNvGrpSpPr/>
            <p:nvPr/>
          </p:nvGrpSpPr>
          <p:grpSpPr>
            <a:xfrm>
              <a:off x="5439626" y="3451304"/>
              <a:ext cx="1272956" cy="615553"/>
              <a:chOff x="5439626" y="3451304"/>
              <a:chExt cx="1272956" cy="615553"/>
            </a:xfrm>
          </p:grpSpPr>
          <p:sp>
            <p:nvSpPr>
              <p:cNvPr id="77" name="Rectangle 76"/>
              <p:cNvSpPr/>
              <p:nvPr/>
            </p:nvSpPr>
            <p:spPr>
              <a:xfrm>
                <a:off x="5439626" y="3451304"/>
                <a:ext cx="379912"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T</a:t>
                </a:r>
              </a:p>
            </p:txBody>
          </p:sp>
          <p:sp>
            <p:nvSpPr>
              <p:cNvPr id="78" name="TextBox 77"/>
              <p:cNvSpPr txBox="1"/>
              <p:nvPr/>
            </p:nvSpPr>
            <p:spPr>
              <a:xfrm>
                <a:off x="5621234" y="3496015"/>
                <a:ext cx="1091348" cy="523220"/>
              </a:xfrm>
              <a:prstGeom prst="rect">
                <a:avLst/>
              </a:prstGeom>
              <a:noFill/>
            </p:spPr>
            <p:txBody>
              <a:bodyPr wrap="square" rtlCol="0">
                <a:spAutoFit/>
              </a:bodyPr>
              <a:lstStyle/>
              <a:p>
                <a:r>
                  <a:rPr lang="en-US" sz="2800" dirty="0" err="1">
                    <a:solidFill>
                      <a:srgbClr val="B3FFB3"/>
                    </a:solidFill>
                  </a:rPr>
                  <a:t>ango</a:t>
                </a:r>
                <a:endParaRPr lang="en-US" sz="2800" dirty="0">
                  <a:solidFill>
                    <a:srgbClr val="B3FFB3"/>
                  </a:solidFill>
                </a:endParaRPr>
              </a:p>
            </p:txBody>
          </p:sp>
        </p:grpSp>
        <p:grpSp>
          <p:nvGrpSpPr>
            <p:cNvPr id="74" name="Group 73"/>
            <p:cNvGrpSpPr/>
            <p:nvPr/>
          </p:nvGrpSpPr>
          <p:grpSpPr>
            <a:xfrm>
              <a:off x="5426858" y="4017915"/>
              <a:ext cx="1516866" cy="615553"/>
              <a:chOff x="5426858" y="4017915"/>
              <a:chExt cx="1516866" cy="615553"/>
            </a:xfrm>
          </p:grpSpPr>
          <p:sp>
            <p:nvSpPr>
              <p:cNvPr id="75" name="Rectangle 74"/>
              <p:cNvSpPr/>
              <p:nvPr/>
            </p:nvSpPr>
            <p:spPr>
              <a:xfrm>
                <a:off x="5426858" y="4017915"/>
                <a:ext cx="408766"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U</a:t>
                </a:r>
              </a:p>
            </p:txBody>
          </p:sp>
          <p:sp>
            <p:nvSpPr>
              <p:cNvPr id="76" name="TextBox 75"/>
              <p:cNvSpPr txBox="1"/>
              <p:nvPr/>
            </p:nvSpPr>
            <p:spPr>
              <a:xfrm>
                <a:off x="5699905" y="4062626"/>
                <a:ext cx="1243819" cy="523220"/>
              </a:xfrm>
              <a:prstGeom prst="rect">
                <a:avLst/>
              </a:prstGeom>
              <a:noFill/>
            </p:spPr>
            <p:txBody>
              <a:bodyPr wrap="square" rtlCol="0">
                <a:spAutoFit/>
              </a:bodyPr>
              <a:lstStyle/>
              <a:p>
                <a:r>
                  <a:rPr lang="en-US" sz="2800" dirty="0" err="1">
                    <a:solidFill>
                      <a:srgbClr val="B3FFB3"/>
                    </a:solidFill>
                  </a:rPr>
                  <a:t>niform</a:t>
                </a:r>
                <a:endParaRPr lang="en-US" sz="2800" dirty="0">
                  <a:solidFill>
                    <a:srgbClr val="B3FFB3"/>
                  </a:solidFill>
                </a:endParaRPr>
              </a:p>
            </p:txBody>
          </p:sp>
        </p:grpSp>
      </p:grpSp>
      <p:grpSp>
        <p:nvGrpSpPr>
          <p:cNvPr id="89" name="Group 88"/>
          <p:cNvGrpSpPr/>
          <p:nvPr/>
        </p:nvGrpSpPr>
        <p:grpSpPr>
          <a:xfrm>
            <a:off x="6958011" y="546877"/>
            <a:ext cx="1690689" cy="2926053"/>
            <a:chOff x="7158036" y="546877"/>
            <a:chExt cx="1690689" cy="2926053"/>
          </a:xfrm>
        </p:grpSpPr>
        <p:grpSp>
          <p:nvGrpSpPr>
            <p:cNvPr id="90" name="Group 89"/>
            <p:cNvGrpSpPr/>
            <p:nvPr/>
          </p:nvGrpSpPr>
          <p:grpSpPr>
            <a:xfrm>
              <a:off x="7227489" y="546877"/>
              <a:ext cx="1354535" cy="615553"/>
              <a:chOff x="7227489" y="546877"/>
              <a:chExt cx="1354535" cy="615553"/>
            </a:xfrm>
          </p:grpSpPr>
          <p:sp>
            <p:nvSpPr>
              <p:cNvPr id="103" name="Rectangle 102"/>
              <p:cNvSpPr/>
              <p:nvPr/>
            </p:nvSpPr>
            <p:spPr>
              <a:xfrm>
                <a:off x="7227489" y="546877"/>
                <a:ext cx="408766"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V</a:t>
                </a:r>
              </a:p>
            </p:txBody>
          </p:sp>
          <p:sp>
            <p:nvSpPr>
              <p:cNvPr id="104" name="TextBox 103"/>
              <p:cNvSpPr txBox="1"/>
              <p:nvPr/>
            </p:nvSpPr>
            <p:spPr>
              <a:xfrm>
                <a:off x="7490991" y="591588"/>
                <a:ext cx="1091033" cy="523220"/>
              </a:xfrm>
              <a:prstGeom prst="rect">
                <a:avLst/>
              </a:prstGeom>
              <a:noFill/>
            </p:spPr>
            <p:txBody>
              <a:bodyPr wrap="square" rtlCol="0">
                <a:spAutoFit/>
              </a:bodyPr>
              <a:lstStyle/>
              <a:p>
                <a:r>
                  <a:rPr lang="en-US" sz="2800" dirty="0" err="1">
                    <a:solidFill>
                      <a:srgbClr val="B3FFB3"/>
                    </a:solidFill>
                  </a:rPr>
                  <a:t>ictor</a:t>
                </a:r>
                <a:endParaRPr lang="en-US" sz="2800" dirty="0">
                  <a:solidFill>
                    <a:srgbClr val="B3FFB3"/>
                  </a:solidFill>
                </a:endParaRPr>
              </a:p>
            </p:txBody>
          </p:sp>
        </p:grpSp>
        <p:grpSp>
          <p:nvGrpSpPr>
            <p:cNvPr id="91" name="Group 90"/>
            <p:cNvGrpSpPr/>
            <p:nvPr/>
          </p:nvGrpSpPr>
          <p:grpSpPr>
            <a:xfrm>
              <a:off x="7158036" y="1110501"/>
              <a:ext cx="1690689" cy="615553"/>
              <a:chOff x="7158036" y="1110501"/>
              <a:chExt cx="1690689" cy="615553"/>
            </a:xfrm>
          </p:grpSpPr>
          <p:sp>
            <p:nvSpPr>
              <p:cNvPr id="101" name="Rectangle 100"/>
              <p:cNvSpPr/>
              <p:nvPr/>
            </p:nvSpPr>
            <p:spPr>
              <a:xfrm>
                <a:off x="7158036" y="1110501"/>
                <a:ext cx="551434"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W</a:t>
                </a:r>
              </a:p>
            </p:txBody>
          </p:sp>
          <p:sp>
            <p:nvSpPr>
              <p:cNvPr id="102" name="TextBox 101"/>
              <p:cNvSpPr txBox="1"/>
              <p:nvPr/>
            </p:nvSpPr>
            <p:spPr>
              <a:xfrm>
                <a:off x="7561923" y="1155212"/>
                <a:ext cx="1286802" cy="523220"/>
              </a:xfrm>
              <a:prstGeom prst="rect">
                <a:avLst/>
              </a:prstGeom>
              <a:noFill/>
            </p:spPr>
            <p:txBody>
              <a:bodyPr wrap="square" rtlCol="0">
                <a:spAutoFit/>
              </a:bodyPr>
              <a:lstStyle/>
              <a:p>
                <a:r>
                  <a:rPr lang="en-US" sz="2800" dirty="0" err="1">
                    <a:solidFill>
                      <a:srgbClr val="B3FFB3"/>
                    </a:solidFill>
                  </a:rPr>
                  <a:t>hiskey</a:t>
                </a:r>
                <a:endParaRPr lang="en-US" sz="2800" dirty="0">
                  <a:solidFill>
                    <a:srgbClr val="B3FFB3"/>
                  </a:solidFill>
                </a:endParaRPr>
              </a:p>
            </p:txBody>
          </p:sp>
        </p:grpSp>
        <p:grpSp>
          <p:nvGrpSpPr>
            <p:cNvPr id="92" name="Group 91"/>
            <p:cNvGrpSpPr/>
            <p:nvPr/>
          </p:nvGrpSpPr>
          <p:grpSpPr>
            <a:xfrm>
              <a:off x="7229389" y="1687739"/>
              <a:ext cx="1111194" cy="615553"/>
              <a:chOff x="7229389" y="1687739"/>
              <a:chExt cx="1111194" cy="615553"/>
            </a:xfrm>
          </p:grpSpPr>
          <p:sp>
            <p:nvSpPr>
              <p:cNvPr id="99" name="Rectangle 98"/>
              <p:cNvSpPr/>
              <p:nvPr/>
            </p:nvSpPr>
            <p:spPr>
              <a:xfrm>
                <a:off x="7229389" y="1687739"/>
                <a:ext cx="408766"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X</a:t>
                </a:r>
              </a:p>
            </p:txBody>
          </p:sp>
          <p:sp>
            <p:nvSpPr>
              <p:cNvPr id="100" name="TextBox 99"/>
              <p:cNvSpPr txBox="1"/>
              <p:nvPr/>
            </p:nvSpPr>
            <p:spPr>
              <a:xfrm>
                <a:off x="7447652" y="1734831"/>
                <a:ext cx="892931" cy="523220"/>
              </a:xfrm>
              <a:prstGeom prst="rect">
                <a:avLst/>
              </a:prstGeom>
              <a:noFill/>
            </p:spPr>
            <p:txBody>
              <a:bodyPr wrap="square" rtlCol="0">
                <a:spAutoFit/>
              </a:bodyPr>
              <a:lstStyle/>
              <a:p>
                <a:r>
                  <a:rPr lang="en-US" sz="2800" dirty="0">
                    <a:solidFill>
                      <a:srgbClr val="B3FFB3"/>
                    </a:solidFill>
                  </a:rPr>
                  <a:t>-ray</a:t>
                </a:r>
              </a:p>
            </p:txBody>
          </p:sp>
        </p:grpSp>
        <p:grpSp>
          <p:nvGrpSpPr>
            <p:cNvPr id="93" name="Group 92"/>
            <p:cNvGrpSpPr/>
            <p:nvPr/>
          </p:nvGrpSpPr>
          <p:grpSpPr>
            <a:xfrm>
              <a:off x="7228725" y="2267359"/>
              <a:ext cx="1529146" cy="615553"/>
              <a:chOff x="7228725" y="2267359"/>
              <a:chExt cx="1529146" cy="615553"/>
            </a:xfrm>
          </p:grpSpPr>
          <p:sp>
            <p:nvSpPr>
              <p:cNvPr id="97" name="Rectangle 96"/>
              <p:cNvSpPr/>
              <p:nvPr/>
            </p:nvSpPr>
            <p:spPr>
              <a:xfrm>
                <a:off x="7228725" y="2267359"/>
                <a:ext cx="408766"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Y</a:t>
                </a:r>
              </a:p>
            </p:txBody>
          </p:sp>
          <p:sp>
            <p:nvSpPr>
              <p:cNvPr id="98" name="TextBox 97"/>
              <p:cNvSpPr txBox="1"/>
              <p:nvPr/>
            </p:nvSpPr>
            <p:spPr>
              <a:xfrm>
                <a:off x="7444607" y="2314451"/>
                <a:ext cx="1313264" cy="523220"/>
              </a:xfrm>
              <a:prstGeom prst="rect">
                <a:avLst/>
              </a:prstGeom>
              <a:noFill/>
            </p:spPr>
            <p:txBody>
              <a:bodyPr wrap="square" rtlCol="0">
                <a:spAutoFit/>
              </a:bodyPr>
              <a:lstStyle/>
              <a:p>
                <a:r>
                  <a:rPr lang="en-US" sz="2800" dirty="0" err="1">
                    <a:solidFill>
                      <a:srgbClr val="B3FFB3"/>
                    </a:solidFill>
                  </a:rPr>
                  <a:t>ankee</a:t>
                </a:r>
                <a:endParaRPr lang="en-US" sz="2800" dirty="0">
                  <a:solidFill>
                    <a:srgbClr val="B3FFB3"/>
                  </a:solidFill>
                </a:endParaRPr>
              </a:p>
            </p:txBody>
          </p:sp>
        </p:grpSp>
        <p:grpSp>
          <p:nvGrpSpPr>
            <p:cNvPr id="94" name="Group 93"/>
            <p:cNvGrpSpPr/>
            <p:nvPr/>
          </p:nvGrpSpPr>
          <p:grpSpPr>
            <a:xfrm>
              <a:off x="7243022" y="2857377"/>
              <a:ext cx="1097561" cy="615553"/>
              <a:chOff x="7243022" y="2857377"/>
              <a:chExt cx="1097561" cy="615553"/>
            </a:xfrm>
          </p:grpSpPr>
          <p:sp>
            <p:nvSpPr>
              <p:cNvPr id="95" name="Rectangle 94"/>
              <p:cNvSpPr/>
              <p:nvPr/>
            </p:nvSpPr>
            <p:spPr>
              <a:xfrm>
                <a:off x="7243022" y="2857377"/>
                <a:ext cx="379912" cy="615553"/>
              </a:xfrm>
              <a:prstGeom prst="rect">
                <a:avLst/>
              </a:prstGeom>
              <a:noFill/>
            </p:spPr>
            <p:txBody>
              <a:bodyPr wrap="none" lIns="0" tIns="0" rIns="0" bIns="0">
                <a:spAutoFit/>
              </a:bodyPr>
              <a:lstStyle/>
              <a:p>
                <a:pPr algn="ctr"/>
                <a:r>
                  <a:rPr lang="en-US" sz="40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Z</a:t>
                </a:r>
              </a:p>
            </p:txBody>
          </p:sp>
          <p:sp>
            <p:nvSpPr>
              <p:cNvPr id="96" name="TextBox 95"/>
              <p:cNvSpPr txBox="1"/>
              <p:nvPr/>
            </p:nvSpPr>
            <p:spPr>
              <a:xfrm>
                <a:off x="7458763" y="2906850"/>
                <a:ext cx="881820" cy="523220"/>
              </a:xfrm>
              <a:prstGeom prst="rect">
                <a:avLst/>
              </a:prstGeom>
              <a:noFill/>
            </p:spPr>
            <p:txBody>
              <a:bodyPr wrap="square" rtlCol="0">
                <a:spAutoFit/>
              </a:bodyPr>
              <a:lstStyle/>
              <a:p>
                <a:r>
                  <a:rPr lang="en-US" sz="2800" dirty="0" err="1">
                    <a:solidFill>
                      <a:srgbClr val="B3FFB3"/>
                    </a:solidFill>
                  </a:rPr>
                  <a:t>ulu</a:t>
                </a:r>
                <a:endParaRPr lang="en-US" sz="2800" dirty="0">
                  <a:solidFill>
                    <a:srgbClr val="B3FFB3"/>
                  </a:solidFill>
                </a:endParaRPr>
              </a:p>
            </p:txBody>
          </p:sp>
        </p:grpSp>
      </p:grpSp>
    </p:spTree>
    <p:extLst>
      <p:ext uri="{BB962C8B-B14F-4D97-AF65-F5344CB8AC3E}">
        <p14:creationId xmlns:p14="http://schemas.microsoft.com/office/powerpoint/2010/main" val="363010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4.:  How Radio Waves Carry Information</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32</a:t>
            </a:fld>
            <a:endParaRPr lang="en-US" dirty="0">
              <a:solidFill>
                <a:schemeClr val="bg1"/>
              </a:solidFill>
            </a:endParaRPr>
          </a:p>
        </p:txBody>
      </p:sp>
      <p:sp>
        <p:nvSpPr>
          <p:cNvPr id="15" name="TextBox 14"/>
          <p:cNvSpPr txBox="1"/>
          <p:nvPr/>
        </p:nvSpPr>
        <p:spPr bwMode="auto">
          <a:xfrm>
            <a:off x="8707593" y="4645925"/>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69" name="TextBox 3"/>
          <p:cNvSpPr txBox="1"/>
          <p:nvPr/>
        </p:nvSpPr>
        <p:spPr bwMode="auto">
          <a:xfrm>
            <a:off x="1292820" y="1361323"/>
            <a:ext cx="7160935" cy="1754326"/>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algn="ctr"/>
            <a:r>
              <a:rPr lang="en-US" sz="5400" b="1" dirty="0">
                <a:ln w="10541" cmpd="sng">
                  <a:solidFill>
                    <a:schemeClr val="accent1">
                      <a:shade val="88000"/>
                      <a:satMod val="110000"/>
                    </a:schemeClr>
                  </a:solidFill>
                  <a:prstDash val="solid"/>
                </a:ln>
                <a:solidFill>
                  <a:srgbClr val="FFFF00"/>
                </a:solidFill>
                <a:latin typeface="Verdana" pitchFamily="34" charset="0"/>
              </a:rPr>
              <a:t>How Radio Waves</a:t>
            </a:r>
          </a:p>
          <a:p>
            <a:pPr algn="ctr"/>
            <a:r>
              <a:rPr lang="en-US" sz="5400" b="1" dirty="0">
                <a:ln w="10541" cmpd="sng">
                  <a:solidFill>
                    <a:schemeClr val="accent1">
                      <a:shade val="88000"/>
                      <a:satMod val="110000"/>
                    </a:schemeClr>
                  </a:solidFill>
                  <a:prstDash val="solid"/>
                </a:ln>
                <a:solidFill>
                  <a:srgbClr val="FFFF00"/>
                </a:solidFill>
                <a:latin typeface="Verdana" pitchFamily="34" charset="0"/>
              </a:rPr>
              <a:t>Carry Information</a:t>
            </a:r>
          </a:p>
        </p:txBody>
      </p:sp>
    </p:spTree>
    <p:extLst>
      <p:ext uri="{BB962C8B-B14F-4D97-AF65-F5344CB8AC3E}">
        <p14:creationId xmlns:p14="http://schemas.microsoft.com/office/powerpoint/2010/main" val="112294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4.:  How Radio Waves Carry Information</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33</a:t>
            </a:fld>
            <a:endParaRPr lang="en-US" dirty="0">
              <a:solidFill>
                <a:schemeClr val="bg1"/>
              </a:solidFill>
            </a:endParaRPr>
          </a:p>
        </p:txBody>
      </p:sp>
      <p:sp>
        <p:nvSpPr>
          <p:cNvPr id="16" name="TextBox 15"/>
          <p:cNvSpPr txBox="1"/>
          <p:nvPr/>
        </p:nvSpPr>
        <p:spPr bwMode="auto">
          <a:xfrm>
            <a:off x="8707593" y="465555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pic>
        <p:nvPicPr>
          <p:cNvPr id="61" name="Picture 2" descr="http://www.theyogblog.com/wp-content/uploads/2014/03/water-ripples.jpg"/>
          <p:cNvPicPr>
            <a:picLocks noChangeAspect="1" noChangeArrowheads="1"/>
          </p:cNvPicPr>
          <p:nvPr/>
        </p:nvPicPr>
        <p:blipFill rotWithShape="1">
          <a:blip r:embed="rId3">
            <a:extLst>
              <a:ext uri="{28A0092B-C50C-407E-A947-70E740481C1C}">
                <a14:useLocalDpi xmlns:a14="http://schemas.microsoft.com/office/drawing/2010/main" val="0"/>
              </a:ext>
            </a:extLst>
          </a:blip>
          <a:srcRect t="9145"/>
          <a:stretch/>
        </p:blipFill>
        <p:spPr bwMode="auto">
          <a:xfrm>
            <a:off x="915747" y="470793"/>
            <a:ext cx="8228253" cy="4205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4.:  How Radio Waves Carry Information</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34</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480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grpSp>
        <p:nvGrpSpPr>
          <p:cNvPr id="31" name="Group 30"/>
          <p:cNvGrpSpPr/>
          <p:nvPr/>
        </p:nvGrpSpPr>
        <p:grpSpPr>
          <a:xfrm>
            <a:off x="2515134" y="-1005878"/>
            <a:ext cx="7856220" cy="7169128"/>
            <a:chOff x="1592580" y="-1005878"/>
            <a:chExt cx="4849390" cy="7169128"/>
          </a:xfrm>
        </p:grpSpPr>
        <p:sp>
          <p:nvSpPr>
            <p:cNvPr id="32" name="Freeform 31"/>
            <p:cNvSpPr/>
            <p:nvPr/>
          </p:nvSpPr>
          <p:spPr bwMode="auto">
            <a:xfrm>
              <a:off x="1592580" y="1653540"/>
              <a:ext cx="152416" cy="1828800"/>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 name="Freeform 32"/>
            <p:cNvSpPr>
              <a:spLocks noChangeAspect="1"/>
            </p:cNvSpPr>
            <p:nvPr/>
          </p:nvSpPr>
          <p:spPr bwMode="auto">
            <a:xfrm>
              <a:off x="1729740" y="1615440"/>
              <a:ext cx="160036" cy="1920240"/>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 name="Freeform 33"/>
            <p:cNvSpPr>
              <a:spLocks noChangeAspect="1"/>
            </p:cNvSpPr>
            <p:nvPr/>
          </p:nvSpPr>
          <p:spPr bwMode="auto">
            <a:xfrm>
              <a:off x="1882140" y="1562099"/>
              <a:ext cx="168036" cy="2016252"/>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 name="Freeform 34"/>
            <p:cNvSpPr>
              <a:spLocks noChangeAspect="1"/>
            </p:cNvSpPr>
            <p:nvPr/>
          </p:nvSpPr>
          <p:spPr bwMode="auto">
            <a:xfrm>
              <a:off x="2034540" y="1516378"/>
              <a:ext cx="176436" cy="2117065"/>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 name="Freeform 35"/>
            <p:cNvSpPr>
              <a:spLocks noChangeAspect="1"/>
            </p:cNvSpPr>
            <p:nvPr/>
          </p:nvSpPr>
          <p:spPr bwMode="auto">
            <a:xfrm>
              <a:off x="2186940" y="1463036"/>
              <a:ext cx="185256" cy="2222918"/>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 name="Freeform 36"/>
            <p:cNvSpPr>
              <a:spLocks noChangeAspect="1"/>
            </p:cNvSpPr>
            <p:nvPr/>
          </p:nvSpPr>
          <p:spPr bwMode="auto">
            <a:xfrm>
              <a:off x="2339338" y="1402074"/>
              <a:ext cx="194521" cy="2334064"/>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8" name="Freeform 37"/>
            <p:cNvSpPr>
              <a:spLocks noChangeAspect="1"/>
            </p:cNvSpPr>
            <p:nvPr/>
          </p:nvSpPr>
          <p:spPr bwMode="auto">
            <a:xfrm>
              <a:off x="2491735" y="1341113"/>
              <a:ext cx="204246" cy="2450767"/>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9" name="Freeform 38"/>
            <p:cNvSpPr>
              <a:spLocks noChangeAspect="1"/>
            </p:cNvSpPr>
            <p:nvPr/>
          </p:nvSpPr>
          <p:spPr bwMode="auto">
            <a:xfrm>
              <a:off x="2644135" y="1287772"/>
              <a:ext cx="214456" cy="2573305"/>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0" name="Freeform 39"/>
            <p:cNvSpPr>
              <a:spLocks noChangeAspect="1"/>
            </p:cNvSpPr>
            <p:nvPr/>
          </p:nvSpPr>
          <p:spPr bwMode="auto">
            <a:xfrm>
              <a:off x="2796533" y="1219189"/>
              <a:ext cx="225181" cy="2701970"/>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1" name="Freeform 40"/>
            <p:cNvSpPr>
              <a:spLocks noChangeAspect="1"/>
            </p:cNvSpPr>
            <p:nvPr/>
          </p:nvSpPr>
          <p:spPr bwMode="auto">
            <a:xfrm>
              <a:off x="2948933" y="1158228"/>
              <a:ext cx="236441" cy="2837068"/>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2" name="Freeform 41"/>
            <p:cNvSpPr>
              <a:spLocks noChangeAspect="1"/>
            </p:cNvSpPr>
            <p:nvPr/>
          </p:nvSpPr>
          <p:spPr bwMode="auto">
            <a:xfrm>
              <a:off x="3101333" y="1082027"/>
              <a:ext cx="248261" cy="2978921"/>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3" name="Freeform 42"/>
            <p:cNvSpPr>
              <a:spLocks noChangeAspect="1"/>
            </p:cNvSpPr>
            <p:nvPr/>
          </p:nvSpPr>
          <p:spPr bwMode="auto">
            <a:xfrm>
              <a:off x="3253730" y="1005825"/>
              <a:ext cx="260676" cy="3127867"/>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4" name="Freeform 43"/>
            <p:cNvSpPr>
              <a:spLocks noChangeAspect="1"/>
            </p:cNvSpPr>
            <p:nvPr/>
          </p:nvSpPr>
          <p:spPr bwMode="auto">
            <a:xfrm>
              <a:off x="3406128" y="929623"/>
              <a:ext cx="273711" cy="3284260"/>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Freeform 44"/>
            <p:cNvSpPr>
              <a:spLocks noChangeAspect="1"/>
            </p:cNvSpPr>
            <p:nvPr/>
          </p:nvSpPr>
          <p:spPr bwMode="auto">
            <a:xfrm>
              <a:off x="3558525" y="838182"/>
              <a:ext cx="287396" cy="3448473"/>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6" name="Freeform 45"/>
            <p:cNvSpPr>
              <a:spLocks noChangeAspect="1"/>
            </p:cNvSpPr>
            <p:nvPr/>
          </p:nvSpPr>
          <p:spPr bwMode="auto">
            <a:xfrm>
              <a:off x="3710925" y="761980"/>
              <a:ext cx="301766" cy="3620897"/>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7" name="Freeform 46"/>
            <p:cNvSpPr>
              <a:spLocks noChangeAspect="1"/>
            </p:cNvSpPr>
            <p:nvPr/>
          </p:nvSpPr>
          <p:spPr bwMode="auto">
            <a:xfrm>
              <a:off x="3863325" y="670537"/>
              <a:ext cx="316856" cy="3801942"/>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Freeform 47"/>
            <p:cNvSpPr>
              <a:spLocks noChangeAspect="1"/>
            </p:cNvSpPr>
            <p:nvPr/>
          </p:nvSpPr>
          <p:spPr bwMode="auto">
            <a:xfrm>
              <a:off x="4015723" y="571476"/>
              <a:ext cx="332701" cy="3992039"/>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Freeform 48"/>
            <p:cNvSpPr>
              <a:spLocks noChangeAspect="1"/>
            </p:cNvSpPr>
            <p:nvPr/>
          </p:nvSpPr>
          <p:spPr bwMode="auto">
            <a:xfrm>
              <a:off x="4168120" y="480035"/>
              <a:ext cx="349336" cy="4191641"/>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Freeform 49"/>
            <p:cNvSpPr>
              <a:spLocks noChangeAspect="1"/>
            </p:cNvSpPr>
            <p:nvPr/>
          </p:nvSpPr>
          <p:spPr bwMode="auto">
            <a:xfrm>
              <a:off x="4320518" y="365734"/>
              <a:ext cx="366801" cy="4401223"/>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Freeform 50"/>
            <p:cNvSpPr>
              <a:spLocks noChangeAspect="1"/>
            </p:cNvSpPr>
            <p:nvPr/>
          </p:nvSpPr>
          <p:spPr bwMode="auto">
            <a:xfrm>
              <a:off x="4472918" y="259053"/>
              <a:ext cx="385141" cy="4621284"/>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2" name="Freeform 51"/>
            <p:cNvSpPr>
              <a:spLocks noChangeAspect="1"/>
            </p:cNvSpPr>
            <p:nvPr/>
          </p:nvSpPr>
          <p:spPr bwMode="auto">
            <a:xfrm>
              <a:off x="4625315" y="144751"/>
              <a:ext cx="404396" cy="4852348"/>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Freeform 52"/>
            <p:cNvSpPr>
              <a:spLocks noChangeAspect="1"/>
            </p:cNvSpPr>
            <p:nvPr/>
          </p:nvSpPr>
          <p:spPr bwMode="auto">
            <a:xfrm>
              <a:off x="4777715" y="22830"/>
              <a:ext cx="424616" cy="5094965"/>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4" name="Freeform 53"/>
            <p:cNvSpPr>
              <a:spLocks noChangeAspect="1"/>
            </p:cNvSpPr>
            <p:nvPr/>
          </p:nvSpPr>
          <p:spPr bwMode="auto">
            <a:xfrm>
              <a:off x="4930115" y="-99091"/>
              <a:ext cx="445846" cy="5349713"/>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5" name="Freeform 54"/>
            <p:cNvSpPr>
              <a:spLocks noChangeAspect="1"/>
            </p:cNvSpPr>
            <p:nvPr/>
          </p:nvSpPr>
          <p:spPr bwMode="auto">
            <a:xfrm>
              <a:off x="5082515" y="-236253"/>
              <a:ext cx="468136" cy="5617199"/>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6" name="Freeform 55"/>
            <p:cNvSpPr>
              <a:spLocks noChangeAspect="1"/>
            </p:cNvSpPr>
            <p:nvPr/>
          </p:nvSpPr>
          <p:spPr bwMode="auto">
            <a:xfrm>
              <a:off x="5234913" y="-373413"/>
              <a:ext cx="491541" cy="5898059"/>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7" name="Freeform 56"/>
            <p:cNvSpPr>
              <a:spLocks noChangeAspect="1"/>
            </p:cNvSpPr>
            <p:nvPr/>
          </p:nvSpPr>
          <p:spPr bwMode="auto">
            <a:xfrm>
              <a:off x="5387310" y="-525815"/>
              <a:ext cx="516116" cy="6192962"/>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8" name="Freeform 57"/>
            <p:cNvSpPr>
              <a:spLocks noChangeAspect="1"/>
            </p:cNvSpPr>
            <p:nvPr/>
          </p:nvSpPr>
          <p:spPr bwMode="auto">
            <a:xfrm>
              <a:off x="5539708" y="-678216"/>
              <a:ext cx="541921" cy="6502610"/>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9" name="Freeform 58"/>
            <p:cNvSpPr>
              <a:spLocks noChangeAspect="1"/>
            </p:cNvSpPr>
            <p:nvPr/>
          </p:nvSpPr>
          <p:spPr bwMode="auto">
            <a:xfrm>
              <a:off x="5692105" y="-838236"/>
              <a:ext cx="569015" cy="6827741"/>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Freeform 59"/>
            <p:cNvSpPr>
              <a:spLocks noChangeAspect="1"/>
            </p:cNvSpPr>
            <p:nvPr/>
          </p:nvSpPr>
          <p:spPr bwMode="auto">
            <a:xfrm>
              <a:off x="5844505" y="-1005878"/>
              <a:ext cx="597465" cy="7169128"/>
            </a:xfrm>
            <a:custGeom>
              <a:avLst/>
              <a:gdLst>
                <a:gd name="connsiteX0" fmla="*/ 0 w 152416"/>
                <a:gd name="connsiteY0" fmla="*/ 0 h 1828800"/>
                <a:gd name="connsiteX1" fmla="*/ 152400 w 152416"/>
                <a:gd name="connsiteY1" fmla="*/ 922020 h 1828800"/>
                <a:gd name="connsiteX2" fmla="*/ 7620 w 152416"/>
                <a:gd name="connsiteY2" fmla="*/ 1828800 h 1828800"/>
              </a:gdLst>
              <a:ahLst/>
              <a:cxnLst>
                <a:cxn ang="0">
                  <a:pos x="connsiteX0" y="connsiteY0"/>
                </a:cxn>
                <a:cxn ang="0">
                  <a:pos x="connsiteX1" y="connsiteY1"/>
                </a:cxn>
                <a:cxn ang="0">
                  <a:pos x="connsiteX2" y="connsiteY2"/>
                </a:cxn>
              </a:cxnLst>
              <a:rect l="l" t="t" r="r" b="b"/>
              <a:pathLst>
                <a:path w="152416" h="1828800">
                  <a:moveTo>
                    <a:pt x="0" y="0"/>
                  </a:moveTo>
                  <a:cubicBezTo>
                    <a:pt x="75565" y="308610"/>
                    <a:pt x="151130" y="617220"/>
                    <a:pt x="152400" y="922020"/>
                  </a:cubicBezTo>
                  <a:cubicBezTo>
                    <a:pt x="153670" y="1226820"/>
                    <a:pt x="80645" y="1527810"/>
                    <a:pt x="7620" y="1828800"/>
                  </a:cubicBezTo>
                </a:path>
              </a:pathLst>
            </a:cu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cxnSp>
        <p:nvCxnSpPr>
          <p:cNvPr id="62" name="Straight Connector 61"/>
          <p:cNvCxnSpPr/>
          <p:nvPr/>
        </p:nvCxnSpPr>
        <p:spPr bwMode="auto">
          <a:xfrm>
            <a:off x="1847850" y="2667000"/>
            <a:ext cx="0" cy="2476500"/>
          </a:xfrm>
          <a:prstGeom prst="line">
            <a:avLst/>
          </a:prstGeom>
          <a:solidFill>
            <a:schemeClr val="accent1"/>
          </a:solidFill>
          <a:ln w="76200" cap="flat" cmpd="sng" algn="ctr">
            <a:solidFill>
              <a:schemeClr val="bg2">
                <a:lumMod val="20000"/>
                <a:lumOff val="80000"/>
              </a:schemeClr>
            </a:solidFill>
            <a:prstDash val="solid"/>
            <a:round/>
            <a:headEnd type="none" w="med" len="med"/>
            <a:tailEnd type="none" w="med" len="med"/>
          </a:ln>
          <a:effectLst/>
        </p:spPr>
      </p:cxnSp>
      <p:grpSp>
        <p:nvGrpSpPr>
          <p:cNvPr id="63" name="Group 62"/>
          <p:cNvGrpSpPr/>
          <p:nvPr/>
        </p:nvGrpSpPr>
        <p:grpSpPr>
          <a:xfrm>
            <a:off x="1043646" y="2411413"/>
            <a:ext cx="1392291" cy="503237"/>
            <a:chOff x="824571" y="2573338"/>
            <a:chExt cx="1392291" cy="503237"/>
          </a:xfrm>
        </p:grpSpPr>
        <p:cxnSp>
          <p:nvCxnSpPr>
            <p:cNvPr id="64" name="Straight Connector 63"/>
            <p:cNvCxnSpPr/>
            <p:nvPr/>
          </p:nvCxnSpPr>
          <p:spPr bwMode="auto">
            <a:xfrm flipH="1">
              <a:off x="1057275" y="2573338"/>
              <a:ext cx="1133475" cy="503237"/>
            </a:xfrm>
            <a:prstGeom prst="line">
              <a:avLst/>
            </a:prstGeom>
            <a:solidFill>
              <a:schemeClr val="accent1"/>
            </a:solidFill>
            <a:ln w="57150" cap="flat" cmpd="sng" algn="ctr">
              <a:solidFill>
                <a:schemeClr val="bg2">
                  <a:lumMod val="20000"/>
                  <a:lumOff val="80000"/>
                </a:schemeClr>
              </a:solidFill>
              <a:prstDash val="solid"/>
              <a:round/>
              <a:headEnd type="none" w="med" len="med"/>
              <a:tailEnd type="none" w="med" len="med"/>
            </a:ln>
            <a:effectLst/>
          </p:spPr>
        </p:cxnSp>
        <p:cxnSp>
          <p:nvCxnSpPr>
            <p:cNvPr id="65" name="Straight Connector 64"/>
            <p:cNvCxnSpPr/>
            <p:nvPr/>
          </p:nvCxnSpPr>
          <p:spPr bwMode="auto">
            <a:xfrm rot="1800000">
              <a:off x="1668222" y="2689860"/>
              <a:ext cx="548640" cy="0"/>
            </a:xfrm>
            <a:prstGeom prst="line">
              <a:avLst/>
            </a:prstGeom>
            <a:solidFill>
              <a:schemeClr val="accent1"/>
            </a:solidFill>
            <a:ln w="57150" cap="flat" cmpd="sng" algn="ctr">
              <a:solidFill>
                <a:schemeClr val="bg2">
                  <a:lumMod val="20000"/>
                  <a:lumOff val="80000"/>
                </a:schemeClr>
              </a:solidFill>
              <a:prstDash val="solid"/>
              <a:round/>
              <a:headEnd type="none" w="med" len="med"/>
              <a:tailEnd type="none" w="med" len="med"/>
            </a:ln>
            <a:effectLst/>
          </p:spPr>
        </p:cxnSp>
        <p:cxnSp>
          <p:nvCxnSpPr>
            <p:cNvPr id="66" name="Straight Connector 65"/>
            <p:cNvCxnSpPr/>
            <p:nvPr/>
          </p:nvCxnSpPr>
          <p:spPr bwMode="auto">
            <a:xfrm rot="1800000">
              <a:off x="1244355" y="2819400"/>
              <a:ext cx="762000" cy="0"/>
            </a:xfrm>
            <a:prstGeom prst="line">
              <a:avLst/>
            </a:prstGeom>
            <a:solidFill>
              <a:schemeClr val="accent1"/>
            </a:solidFill>
            <a:ln w="57150" cap="flat" cmpd="sng" algn="ctr">
              <a:solidFill>
                <a:schemeClr val="bg2">
                  <a:lumMod val="20000"/>
                  <a:lumOff val="80000"/>
                </a:schemeClr>
              </a:solidFill>
              <a:prstDash val="solid"/>
              <a:round/>
              <a:headEnd type="none" w="med" len="med"/>
              <a:tailEnd type="none" w="med" len="med"/>
            </a:ln>
            <a:effectLst/>
          </p:spPr>
        </p:cxnSp>
        <p:cxnSp>
          <p:nvCxnSpPr>
            <p:cNvPr id="67" name="Straight Connector 66"/>
            <p:cNvCxnSpPr/>
            <p:nvPr/>
          </p:nvCxnSpPr>
          <p:spPr bwMode="auto">
            <a:xfrm rot="1800000">
              <a:off x="824571" y="2971800"/>
              <a:ext cx="914400" cy="0"/>
            </a:xfrm>
            <a:prstGeom prst="line">
              <a:avLst/>
            </a:prstGeom>
            <a:solidFill>
              <a:schemeClr val="accent1"/>
            </a:solidFill>
            <a:ln w="57150" cap="flat" cmpd="sng" algn="ctr">
              <a:solidFill>
                <a:schemeClr val="bg2">
                  <a:lumMod val="20000"/>
                  <a:lumOff val="80000"/>
                </a:schemeClr>
              </a:solidFill>
              <a:prstDash val="solid"/>
              <a:round/>
              <a:headEnd type="none" w="med" len="med"/>
              <a:tailEnd type="none" w="med" len="med"/>
            </a:ln>
            <a:effectLst/>
          </p:spPr>
        </p:cxnSp>
      </p:grpSp>
      <p:sp>
        <p:nvSpPr>
          <p:cNvPr id="68" name="TextBox 67"/>
          <p:cNvSpPr txBox="1"/>
          <p:nvPr/>
        </p:nvSpPr>
        <p:spPr bwMode="auto">
          <a:xfrm rot="20760000">
            <a:off x="918020" y="2097316"/>
            <a:ext cx="1516762" cy="384721"/>
          </a:xfrm>
          <a:prstGeom prst="rect">
            <a:avLst/>
          </a:prstGeom>
          <a:noFill/>
          <a:ln w="9525">
            <a:noFill/>
            <a:miter lim="800000"/>
            <a:headEnd/>
            <a:tailEnd/>
          </a:ln>
        </p:spPr>
        <p:txBody>
          <a:bodyPr wrap="none" rtlCol="0">
            <a:spAutoFit/>
          </a:bodyPr>
          <a:lstStyle/>
          <a:p>
            <a:r>
              <a:rPr lang="en-US" b="1" dirty="0">
                <a:solidFill>
                  <a:srgbClr val="FFFF00"/>
                </a:solidFill>
                <a:latin typeface="Verdana" pitchFamily="34" charset="0"/>
              </a:rPr>
              <a:t>ANTENNA</a:t>
            </a:r>
          </a:p>
        </p:txBody>
      </p:sp>
    </p:spTree>
    <p:extLst>
      <p:ext uri="{BB962C8B-B14F-4D97-AF65-F5344CB8AC3E}">
        <p14:creationId xmlns:p14="http://schemas.microsoft.com/office/powerpoint/2010/main" val="70588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8"/>
                                        </p:tgtEl>
                                      </p:cBhvr>
                                    </p:animEffect>
                                    <p:set>
                                      <p:cBhvr>
                                        <p:cTn id="18" dur="1" fill="hold">
                                          <p:stCondLst>
                                            <p:cond delay="499"/>
                                          </p:stCondLst>
                                        </p:cTn>
                                        <p:tgtEl>
                                          <p:spTgt spid="68"/>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22" presetClass="entr" presetSubtype="8" repeatCount="indefinite"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6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7423" y="127913"/>
            <a:ext cx="4975860" cy="215444"/>
          </a:xfrm>
        </p:spPr>
        <p:txBody>
          <a:bodyPr/>
          <a:lstStyle/>
          <a:p>
            <a:r>
              <a:rPr lang="en-US" dirty="0"/>
              <a:t>Req. 4.:  How Radio Waves Carry Information</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35</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480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480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480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14" name="TextBox 13"/>
          <p:cNvSpPr txBox="1"/>
          <p:nvPr/>
        </p:nvSpPr>
        <p:spPr bwMode="auto">
          <a:xfrm>
            <a:off x="8707593" y="467480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3" name="TextBox 12"/>
          <p:cNvSpPr txBox="1"/>
          <p:nvPr/>
        </p:nvSpPr>
        <p:spPr bwMode="auto">
          <a:xfrm>
            <a:off x="8707593" y="467480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6</a:t>
            </a:r>
          </a:p>
        </p:txBody>
      </p:sp>
      <p:sp>
        <p:nvSpPr>
          <p:cNvPr id="12" name="TextBox 11"/>
          <p:cNvSpPr txBox="1"/>
          <p:nvPr/>
        </p:nvSpPr>
        <p:spPr bwMode="auto">
          <a:xfrm>
            <a:off x="8707593" y="467480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7</a:t>
            </a:r>
          </a:p>
        </p:txBody>
      </p:sp>
      <p:sp>
        <p:nvSpPr>
          <p:cNvPr id="11" name="TextBox 10"/>
          <p:cNvSpPr txBox="1"/>
          <p:nvPr/>
        </p:nvSpPr>
        <p:spPr bwMode="auto">
          <a:xfrm>
            <a:off x="8707593" y="467480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8</a:t>
            </a:r>
          </a:p>
        </p:txBody>
      </p:sp>
      <p:sp>
        <p:nvSpPr>
          <p:cNvPr id="4" name="TextBox 3"/>
          <p:cNvSpPr txBox="1"/>
          <p:nvPr/>
        </p:nvSpPr>
        <p:spPr bwMode="auto">
          <a:xfrm>
            <a:off x="8707593" y="467480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r>
              <a:rPr lang="en-US" dirty="0"/>
              <a:t>9</a:t>
            </a:r>
          </a:p>
        </p:txBody>
      </p:sp>
      <p:sp>
        <p:nvSpPr>
          <p:cNvPr id="23" name="Rounded Rectangle 22"/>
          <p:cNvSpPr/>
          <p:nvPr/>
        </p:nvSpPr>
        <p:spPr bwMode="auto">
          <a:xfrm>
            <a:off x="5021220" y="379413"/>
            <a:ext cx="3118338" cy="4760187"/>
          </a:xfrm>
          <a:prstGeom prst="roundRect">
            <a:avLst/>
          </a:prstGeom>
          <a:solidFill>
            <a:schemeClr val="tx1">
              <a:lumMod val="75000"/>
              <a:lumOff val="25000"/>
            </a:schemeClr>
          </a:solidFill>
          <a:ln w="9525" cap="flat" cmpd="sng" algn="ctr">
            <a:solidFill>
              <a:schemeClr val="tx1"/>
            </a:solidFill>
            <a:prstDash val="solid"/>
            <a:round/>
            <a:headEnd type="none" w="med" len="med"/>
            <a:tailEnd type="none" w="med" len="med"/>
          </a:ln>
          <a:effectLst>
            <a:softEdge rad="127000"/>
          </a:effectLst>
        </p:spPr>
        <p:txBody>
          <a:bodyPr vert="horz" wrap="square" lIns="0" tIns="0" rIns="0" bIns="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FFFF"/>
                </a:solidFill>
                <a:effectLst/>
                <a:latin typeface="Verdana" panose="020B0604030504040204" pitchFamily="34" charset="0"/>
                <a:ea typeface="Verdana" panose="020B0604030504040204" pitchFamily="34" charset="0"/>
                <a:cs typeface="Verdana" panose="020B0604030504040204" pitchFamily="34" charset="0"/>
              </a:rPr>
              <a:t>Europe</a:t>
            </a:r>
          </a:p>
        </p:txBody>
      </p:sp>
      <p:sp>
        <p:nvSpPr>
          <p:cNvPr id="24" name="Rounded Rectangle 23"/>
          <p:cNvSpPr/>
          <p:nvPr/>
        </p:nvSpPr>
        <p:spPr bwMode="auto">
          <a:xfrm>
            <a:off x="1516185" y="379413"/>
            <a:ext cx="3141540" cy="4764087"/>
          </a:xfrm>
          <a:prstGeom prst="roundRect">
            <a:avLst/>
          </a:prstGeom>
          <a:solidFill>
            <a:schemeClr val="tx1">
              <a:lumMod val="75000"/>
              <a:lumOff val="25000"/>
            </a:schemeClr>
          </a:solidFill>
          <a:ln w="9525" cap="flat" cmpd="sng" algn="ctr">
            <a:solidFill>
              <a:schemeClr val="tx1"/>
            </a:solidFill>
            <a:prstDash val="solid"/>
            <a:round/>
            <a:headEnd type="none" w="med" len="med"/>
            <a:tailEnd type="none" w="med" len="med"/>
          </a:ln>
          <a:effectLst>
            <a:softEdge rad="127000"/>
          </a:effectLst>
        </p:spPr>
        <p:txBody>
          <a:bodyPr vert="horz" wrap="square" lIns="0" tIns="0" rIns="0" bIns="0" numCol="1" rtlCol="0" anchor="b" anchorCtr="0" compatLnSpc="1">
            <a:prstTxWarp prst="textNoShape">
              <a:avLst/>
            </a:prstTxWarp>
          </a:bodyPr>
          <a:lstStyle/>
          <a:p>
            <a:pPr algn="ctr"/>
            <a:r>
              <a:rPr lang="en-US" sz="2000" dirty="0">
                <a:solidFill>
                  <a:srgbClr val="00FFFF"/>
                </a:solidFill>
                <a:latin typeface="Verdana" panose="020B0604030504040204" pitchFamily="34" charset="0"/>
                <a:ea typeface="Verdana" panose="020B0604030504040204" pitchFamily="34" charset="0"/>
                <a:cs typeface="Verdana" panose="020B0604030504040204" pitchFamily="34" charset="0"/>
              </a:rPr>
              <a:t>United States</a:t>
            </a:r>
          </a:p>
        </p:txBody>
      </p:sp>
      <p:cxnSp>
        <p:nvCxnSpPr>
          <p:cNvPr id="25" name="Straight Connector 24"/>
          <p:cNvCxnSpPr/>
          <p:nvPr/>
        </p:nvCxnSpPr>
        <p:spPr bwMode="auto">
          <a:xfrm>
            <a:off x="2282825" y="3341688"/>
            <a:ext cx="866775"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a:off x="5953125" y="3342487"/>
            <a:ext cx="866775"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nvGrpSpPr>
          <p:cNvPr id="28" name="Group 27"/>
          <p:cNvGrpSpPr/>
          <p:nvPr/>
        </p:nvGrpSpPr>
        <p:grpSpPr>
          <a:xfrm>
            <a:off x="3252694" y="1175339"/>
            <a:ext cx="350932" cy="2162628"/>
            <a:chOff x="3313019" y="1175339"/>
            <a:chExt cx="350932" cy="2162628"/>
          </a:xfrm>
        </p:grpSpPr>
        <p:sp>
          <p:nvSpPr>
            <p:cNvPr id="29" name="Freeform 28"/>
            <p:cNvSpPr/>
            <p:nvPr/>
          </p:nvSpPr>
          <p:spPr bwMode="auto">
            <a:xfrm>
              <a:off x="3432175" y="1175339"/>
              <a:ext cx="56267" cy="2162628"/>
            </a:xfrm>
            <a:custGeom>
              <a:avLst/>
              <a:gdLst>
                <a:gd name="connsiteX0" fmla="*/ 0 w 1132115"/>
                <a:gd name="connsiteY0" fmla="*/ 2162628 h 2162628"/>
                <a:gd name="connsiteX1" fmla="*/ 1132115 w 1132115"/>
                <a:gd name="connsiteY1" fmla="*/ 2162628 h 2162628"/>
                <a:gd name="connsiteX2" fmla="*/ 1132115 w 1132115"/>
                <a:gd name="connsiteY2" fmla="*/ 0 h 2162628"/>
              </a:gdLst>
              <a:ahLst/>
              <a:cxnLst>
                <a:cxn ang="0">
                  <a:pos x="connsiteX0" y="connsiteY0"/>
                </a:cxn>
                <a:cxn ang="0">
                  <a:pos x="connsiteX1" y="connsiteY1"/>
                </a:cxn>
                <a:cxn ang="0">
                  <a:pos x="connsiteX2" y="connsiteY2"/>
                </a:cxn>
              </a:cxnLst>
              <a:rect l="l" t="t" r="r" b="b"/>
              <a:pathLst>
                <a:path w="1132115" h="2162628">
                  <a:moveTo>
                    <a:pt x="0" y="2162628"/>
                  </a:moveTo>
                  <a:lnTo>
                    <a:pt x="1132115" y="2162628"/>
                  </a:lnTo>
                  <a:lnTo>
                    <a:pt x="1132115" y="0"/>
                  </a:lnTo>
                </a:path>
              </a:pathLst>
            </a:cu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 name="Isosceles Triangle 29"/>
            <p:cNvSpPr/>
            <p:nvPr/>
          </p:nvSpPr>
          <p:spPr bwMode="auto">
            <a:xfrm flipV="1">
              <a:off x="3313019" y="1179175"/>
              <a:ext cx="350932" cy="350520"/>
            </a:xfrm>
            <a:prstGeom prst="triangl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31" name="TextBox 30"/>
          <p:cNvSpPr txBox="1"/>
          <p:nvPr/>
        </p:nvSpPr>
        <p:spPr bwMode="auto">
          <a:xfrm>
            <a:off x="1748211" y="3984760"/>
            <a:ext cx="1097416" cy="609398"/>
          </a:xfrm>
          <a:prstGeom prst="rect">
            <a:avLst/>
          </a:prstGeom>
          <a:noFill/>
          <a:ln w="9525">
            <a:noFill/>
            <a:miter lim="800000"/>
            <a:headEnd/>
            <a:tailEnd/>
          </a:ln>
        </p:spPr>
        <p:txBody>
          <a:bodyPr wrap="none" lIns="45720" tIns="27432" rIns="45720" bIns="27432" rtlCol="0">
            <a:spAutoFit/>
          </a:bodyPr>
          <a:lstStyle/>
          <a:p>
            <a:pPr algn="ctr"/>
            <a:r>
              <a:rPr lang="en-US" sz="1200" b="1" dirty="0">
                <a:solidFill>
                  <a:schemeClr val="bg1"/>
                </a:solidFill>
                <a:latin typeface="Verdana" pitchFamily="34" charset="0"/>
              </a:rPr>
              <a:t>Voice</a:t>
            </a:r>
          </a:p>
          <a:p>
            <a:pPr algn="ctr"/>
            <a:r>
              <a:rPr lang="en-US" sz="1200" b="1" dirty="0">
                <a:solidFill>
                  <a:schemeClr val="bg1"/>
                </a:solidFill>
                <a:latin typeface="Verdana" pitchFamily="34" charset="0"/>
              </a:rPr>
              <a:t>Into</a:t>
            </a:r>
          </a:p>
          <a:p>
            <a:pPr algn="ctr"/>
            <a:r>
              <a:rPr lang="en-US" sz="1200" b="1" dirty="0">
                <a:solidFill>
                  <a:schemeClr val="bg1"/>
                </a:solidFill>
                <a:latin typeface="Verdana" pitchFamily="34" charset="0"/>
              </a:rPr>
              <a:t>Microphone</a:t>
            </a:r>
          </a:p>
        </p:txBody>
      </p:sp>
      <p:cxnSp>
        <p:nvCxnSpPr>
          <p:cNvPr id="32" name="Straight Arrow Connector 31"/>
          <p:cNvCxnSpPr/>
          <p:nvPr/>
        </p:nvCxnSpPr>
        <p:spPr bwMode="auto">
          <a:xfrm flipV="1">
            <a:off x="2296919" y="3616513"/>
            <a:ext cx="2156" cy="392057"/>
          </a:xfrm>
          <a:prstGeom prst="straightConnector1">
            <a:avLst/>
          </a:prstGeom>
          <a:solidFill>
            <a:schemeClr val="accent1"/>
          </a:solidFill>
          <a:ln w="28575" cap="flat" cmpd="sng" algn="ctr">
            <a:solidFill>
              <a:srgbClr val="FFFF00"/>
            </a:solidFill>
            <a:prstDash val="solid"/>
            <a:round/>
            <a:headEnd type="none" w="med" len="med"/>
            <a:tailEnd type="arrow"/>
          </a:ln>
          <a:effectLst/>
        </p:spPr>
      </p:cxnSp>
      <p:grpSp>
        <p:nvGrpSpPr>
          <p:cNvPr id="33" name="Group 32"/>
          <p:cNvGrpSpPr/>
          <p:nvPr/>
        </p:nvGrpSpPr>
        <p:grpSpPr>
          <a:xfrm>
            <a:off x="1798092" y="1564267"/>
            <a:ext cx="1461837" cy="674387"/>
            <a:chOff x="1881739" y="1324276"/>
            <a:chExt cx="1461837" cy="674387"/>
          </a:xfrm>
        </p:grpSpPr>
        <p:sp>
          <p:nvSpPr>
            <p:cNvPr id="34" name="TextBox 33"/>
            <p:cNvSpPr txBox="1"/>
            <p:nvPr/>
          </p:nvSpPr>
          <p:spPr bwMode="auto">
            <a:xfrm>
              <a:off x="1881739" y="1573931"/>
              <a:ext cx="1203215" cy="424732"/>
            </a:xfrm>
            <a:prstGeom prst="rect">
              <a:avLst/>
            </a:prstGeom>
            <a:noFill/>
            <a:ln w="9525">
              <a:noFill/>
              <a:miter lim="800000"/>
              <a:headEnd/>
              <a:tailEnd/>
            </a:ln>
          </p:spPr>
          <p:txBody>
            <a:bodyPr wrap="none" lIns="45720" tIns="27432" rIns="45720" bIns="27432" rtlCol="0">
              <a:spAutoFit/>
            </a:bodyPr>
            <a:lstStyle/>
            <a:p>
              <a:pPr algn="ctr"/>
              <a:r>
                <a:rPr lang="en-US" sz="1200" b="1" dirty="0">
                  <a:solidFill>
                    <a:schemeClr val="bg1"/>
                  </a:solidFill>
                  <a:latin typeface="Verdana" pitchFamily="34" charset="0"/>
                </a:rPr>
                <a:t>Transmitting</a:t>
              </a:r>
            </a:p>
            <a:p>
              <a:pPr algn="ctr"/>
              <a:r>
                <a:rPr lang="en-US" sz="1200" b="1" dirty="0">
                  <a:solidFill>
                    <a:schemeClr val="bg1"/>
                  </a:solidFill>
                  <a:latin typeface="Verdana" pitchFamily="34" charset="0"/>
                </a:rPr>
                <a:t>Antenna</a:t>
              </a:r>
            </a:p>
          </p:txBody>
        </p:sp>
        <p:cxnSp>
          <p:nvCxnSpPr>
            <p:cNvPr id="35" name="Straight Arrow Connector 34"/>
            <p:cNvCxnSpPr/>
            <p:nvPr/>
          </p:nvCxnSpPr>
          <p:spPr bwMode="auto">
            <a:xfrm flipV="1">
              <a:off x="2990649" y="1324276"/>
              <a:ext cx="352927" cy="232610"/>
            </a:xfrm>
            <a:prstGeom prst="straightConnector1">
              <a:avLst/>
            </a:prstGeom>
            <a:solidFill>
              <a:schemeClr val="accent1"/>
            </a:solidFill>
            <a:ln w="28575" cap="flat" cmpd="sng" algn="ctr">
              <a:solidFill>
                <a:srgbClr val="FFFF00"/>
              </a:solidFill>
              <a:prstDash val="solid"/>
              <a:round/>
              <a:headEnd type="none" w="med" len="med"/>
              <a:tailEnd type="arrow"/>
            </a:ln>
            <a:effectLst/>
          </p:spPr>
        </p:cxnSp>
      </p:grpSp>
      <p:grpSp>
        <p:nvGrpSpPr>
          <p:cNvPr id="36" name="Group 35"/>
          <p:cNvGrpSpPr/>
          <p:nvPr/>
        </p:nvGrpSpPr>
        <p:grpSpPr>
          <a:xfrm>
            <a:off x="5753248" y="1175339"/>
            <a:ext cx="318194" cy="2162628"/>
            <a:chOff x="5753248" y="1175339"/>
            <a:chExt cx="318194" cy="2162628"/>
          </a:xfrm>
        </p:grpSpPr>
        <p:sp>
          <p:nvSpPr>
            <p:cNvPr id="37" name="Freeform 36"/>
            <p:cNvSpPr/>
            <p:nvPr/>
          </p:nvSpPr>
          <p:spPr bwMode="auto">
            <a:xfrm flipH="1">
              <a:off x="5912459" y="1175339"/>
              <a:ext cx="74003" cy="2162628"/>
            </a:xfrm>
            <a:custGeom>
              <a:avLst/>
              <a:gdLst>
                <a:gd name="connsiteX0" fmla="*/ 0 w 1132115"/>
                <a:gd name="connsiteY0" fmla="*/ 2162628 h 2162628"/>
                <a:gd name="connsiteX1" fmla="*/ 1132115 w 1132115"/>
                <a:gd name="connsiteY1" fmla="*/ 2162628 h 2162628"/>
                <a:gd name="connsiteX2" fmla="*/ 1132115 w 1132115"/>
                <a:gd name="connsiteY2" fmla="*/ 0 h 2162628"/>
              </a:gdLst>
              <a:ahLst/>
              <a:cxnLst>
                <a:cxn ang="0">
                  <a:pos x="connsiteX0" y="connsiteY0"/>
                </a:cxn>
                <a:cxn ang="0">
                  <a:pos x="connsiteX1" y="connsiteY1"/>
                </a:cxn>
                <a:cxn ang="0">
                  <a:pos x="connsiteX2" y="connsiteY2"/>
                </a:cxn>
              </a:cxnLst>
              <a:rect l="l" t="t" r="r" b="b"/>
              <a:pathLst>
                <a:path w="1132115" h="2162628">
                  <a:moveTo>
                    <a:pt x="0" y="2162628"/>
                  </a:moveTo>
                  <a:lnTo>
                    <a:pt x="1132115" y="2162628"/>
                  </a:lnTo>
                  <a:lnTo>
                    <a:pt x="1132115" y="0"/>
                  </a:lnTo>
                </a:path>
              </a:pathLst>
            </a:cu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8" name="Isosceles Triangle 37"/>
            <p:cNvSpPr/>
            <p:nvPr/>
          </p:nvSpPr>
          <p:spPr bwMode="auto">
            <a:xfrm flipH="1" flipV="1">
              <a:off x="5753248" y="1179175"/>
              <a:ext cx="318194" cy="350520"/>
            </a:xfrm>
            <a:prstGeom prst="triangl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9" name="Group 38"/>
          <p:cNvGrpSpPr/>
          <p:nvPr/>
        </p:nvGrpSpPr>
        <p:grpSpPr>
          <a:xfrm>
            <a:off x="6508036" y="3656216"/>
            <a:ext cx="796052" cy="971448"/>
            <a:chOff x="6631788" y="3465214"/>
            <a:chExt cx="796052" cy="971448"/>
          </a:xfrm>
        </p:grpSpPr>
        <p:sp>
          <p:nvSpPr>
            <p:cNvPr id="40" name="TextBox 39"/>
            <p:cNvSpPr txBox="1"/>
            <p:nvPr/>
          </p:nvSpPr>
          <p:spPr bwMode="auto">
            <a:xfrm>
              <a:off x="6631788" y="4011930"/>
              <a:ext cx="796052" cy="424732"/>
            </a:xfrm>
            <a:prstGeom prst="rect">
              <a:avLst/>
            </a:prstGeom>
            <a:noFill/>
            <a:ln w="9525">
              <a:noFill/>
              <a:miter lim="800000"/>
              <a:headEnd/>
              <a:tailEnd/>
            </a:ln>
          </p:spPr>
          <p:txBody>
            <a:bodyPr wrap="none" lIns="45720" tIns="27432" rIns="45720" bIns="27432" rtlCol="0">
              <a:spAutoFit/>
            </a:bodyPr>
            <a:lstStyle/>
            <a:p>
              <a:pPr algn="ctr"/>
              <a:r>
                <a:rPr lang="en-US" sz="1200" b="1" dirty="0">
                  <a:solidFill>
                    <a:schemeClr val="bg1"/>
                  </a:solidFill>
                  <a:latin typeface="Verdana" pitchFamily="34" charset="0"/>
                </a:rPr>
                <a:t>Loud</a:t>
              </a:r>
            </a:p>
            <a:p>
              <a:pPr algn="ctr"/>
              <a:r>
                <a:rPr lang="en-US" sz="1200" b="1" dirty="0">
                  <a:solidFill>
                    <a:schemeClr val="bg1"/>
                  </a:solidFill>
                  <a:latin typeface="Verdana" pitchFamily="34" charset="0"/>
                </a:rPr>
                <a:t>Speaker</a:t>
              </a:r>
            </a:p>
          </p:txBody>
        </p:sp>
        <p:cxnSp>
          <p:nvCxnSpPr>
            <p:cNvPr id="41" name="Straight Arrow Connector 40"/>
            <p:cNvCxnSpPr/>
            <p:nvPr/>
          </p:nvCxnSpPr>
          <p:spPr bwMode="auto">
            <a:xfrm flipH="1" flipV="1">
              <a:off x="7031068" y="3465214"/>
              <a:ext cx="6261" cy="572907"/>
            </a:xfrm>
            <a:prstGeom prst="straightConnector1">
              <a:avLst/>
            </a:prstGeom>
            <a:solidFill>
              <a:schemeClr val="accent1"/>
            </a:solidFill>
            <a:ln w="28575" cap="flat" cmpd="sng" algn="ctr">
              <a:solidFill>
                <a:srgbClr val="FFFF00"/>
              </a:solidFill>
              <a:prstDash val="solid"/>
              <a:round/>
              <a:headEnd type="none" w="med" len="med"/>
              <a:tailEnd type="arrow"/>
            </a:ln>
            <a:effectLst/>
          </p:spPr>
        </p:cxnSp>
      </p:grpSp>
      <p:sp>
        <p:nvSpPr>
          <p:cNvPr id="42" name="Freeform 41"/>
          <p:cNvSpPr/>
          <p:nvPr/>
        </p:nvSpPr>
        <p:spPr bwMode="auto">
          <a:xfrm>
            <a:off x="6821482" y="3070361"/>
            <a:ext cx="205332" cy="538164"/>
          </a:xfrm>
          <a:custGeom>
            <a:avLst/>
            <a:gdLst>
              <a:gd name="connsiteX0" fmla="*/ 0 w 784225"/>
              <a:gd name="connsiteY0" fmla="*/ 552450 h 1679575"/>
              <a:gd name="connsiteX1" fmla="*/ 0 w 784225"/>
              <a:gd name="connsiteY1" fmla="*/ 1127125 h 1679575"/>
              <a:gd name="connsiteX2" fmla="*/ 260350 w 784225"/>
              <a:gd name="connsiteY2" fmla="*/ 1127125 h 1679575"/>
              <a:gd name="connsiteX3" fmla="*/ 784225 w 784225"/>
              <a:gd name="connsiteY3" fmla="*/ 1679575 h 1679575"/>
              <a:gd name="connsiteX4" fmla="*/ 784225 w 784225"/>
              <a:gd name="connsiteY4" fmla="*/ 0 h 1679575"/>
              <a:gd name="connsiteX5" fmla="*/ 269875 w 784225"/>
              <a:gd name="connsiteY5" fmla="*/ 552450 h 1679575"/>
              <a:gd name="connsiteX6" fmla="*/ 0 w 784225"/>
              <a:gd name="connsiteY6" fmla="*/ 552450 h 16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225" h="1679575">
                <a:moveTo>
                  <a:pt x="0" y="552450"/>
                </a:moveTo>
                <a:lnTo>
                  <a:pt x="0" y="1127125"/>
                </a:lnTo>
                <a:lnTo>
                  <a:pt x="260350" y="1127125"/>
                </a:lnTo>
                <a:lnTo>
                  <a:pt x="784225" y="1679575"/>
                </a:lnTo>
                <a:lnTo>
                  <a:pt x="784225" y="0"/>
                </a:lnTo>
                <a:lnTo>
                  <a:pt x="269875" y="552450"/>
                </a:lnTo>
                <a:lnTo>
                  <a:pt x="0" y="552450"/>
                </a:lnTo>
                <a:close/>
              </a:path>
            </a:pathLst>
          </a:cu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43" name="Group 42"/>
          <p:cNvGrpSpPr/>
          <p:nvPr/>
        </p:nvGrpSpPr>
        <p:grpSpPr>
          <a:xfrm>
            <a:off x="3297417" y="897442"/>
            <a:ext cx="2576010" cy="849873"/>
            <a:chOff x="3381064" y="802692"/>
            <a:chExt cx="2576010" cy="849873"/>
          </a:xfrm>
        </p:grpSpPr>
        <p:sp>
          <p:nvSpPr>
            <p:cNvPr id="44" name="Arc 43"/>
            <p:cNvSpPr/>
            <p:nvPr/>
          </p:nvSpPr>
          <p:spPr bwMode="auto">
            <a:xfrm rot="2700000">
              <a:off x="3381064" y="988979"/>
              <a:ext cx="473242" cy="47324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45" name="Arc 44"/>
            <p:cNvSpPr>
              <a:spLocks noChangeAspect="1"/>
            </p:cNvSpPr>
            <p:nvPr/>
          </p:nvSpPr>
          <p:spPr bwMode="auto">
            <a:xfrm rot="2700000">
              <a:off x="3469176" y="977071"/>
              <a:ext cx="496904" cy="496904"/>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6" name="Arc 45"/>
            <p:cNvSpPr>
              <a:spLocks noChangeAspect="1"/>
            </p:cNvSpPr>
            <p:nvPr/>
          </p:nvSpPr>
          <p:spPr bwMode="auto">
            <a:xfrm rot="2700000">
              <a:off x="3563926" y="963167"/>
              <a:ext cx="521749" cy="521749"/>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7" name="Arc 46"/>
            <p:cNvSpPr>
              <a:spLocks noChangeAspect="1"/>
            </p:cNvSpPr>
            <p:nvPr/>
          </p:nvSpPr>
          <p:spPr bwMode="auto">
            <a:xfrm rot="2700000">
              <a:off x="3660424" y="951916"/>
              <a:ext cx="547836" cy="547836"/>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Arc 47"/>
            <p:cNvSpPr>
              <a:spLocks noChangeAspect="1"/>
            </p:cNvSpPr>
            <p:nvPr/>
          </p:nvSpPr>
          <p:spPr bwMode="auto">
            <a:xfrm rot="2700000">
              <a:off x="3756270" y="938558"/>
              <a:ext cx="575228" cy="575228"/>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Arc 48"/>
            <p:cNvSpPr>
              <a:spLocks noChangeAspect="1"/>
            </p:cNvSpPr>
            <p:nvPr/>
          </p:nvSpPr>
          <p:spPr bwMode="auto">
            <a:xfrm rot="2700000">
              <a:off x="3863337" y="923100"/>
              <a:ext cx="603989" cy="603989"/>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Arc 49"/>
            <p:cNvSpPr>
              <a:spLocks noChangeAspect="1"/>
            </p:cNvSpPr>
            <p:nvPr/>
          </p:nvSpPr>
          <p:spPr bwMode="auto">
            <a:xfrm rot="2700000">
              <a:off x="4003018" y="907941"/>
              <a:ext cx="634188" cy="634188"/>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Arc 50"/>
            <p:cNvSpPr>
              <a:spLocks noChangeAspect="1"/>
            </p:cNvSpPr>
            <p:nvPr/>
          </p:nvSpPr>
          <p:spPr bwMode="auto">
            <a:xfrm rot="2700000">
              <a:off x="4151469" y="890712"/>
              <a:ext cx="665897" cy="665897"/>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2" name="Arc 51"/>
            <p:cNvSpPr>
              <a:spLocks noChangeAspect="1"/>
            </p:cNvSpPr>
            <p:nvPr/>
          </p:nvSpPr>
          <p:spPr bwMode="auto">
            <a:xfrm rot="2700000">
              <a:off x="4303888" y="876191"/>
              <a:ext cx="699192" cy="69919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Arc 52"/>
            <p:cNvSpPr>
              <a:spLocks noChangeAspect="1"/>
            </p:cNvSpPr>
            <p:nvPr/>
          </p:nvSpPr>
          <p:spPr bwMode="auto">
            <a:xfrm rot="2700000">
              <a:off x="4474523" y="859637"/>
              <a:ext cx="734152" cy="73415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4" name="Arc 53"/>
            <p:cNvSpPr>
              <a:spLocks noChangeAspect="1"/>
            </p:cNvSpPr>
            <p:nvPr/>
          </p:nvSpPr>
          <p:spPr bwMode="auto">
            <a:xfrm rot="2700000">
              <a:off x="4668094" y="841064"/>
              <a:ext cx="770860" cy="770860"/>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5" name="Arc 54"/>
            <p:cNvSpPr>
              <a:spLocks noChangeAspect="1"/>
            </p:cNvSpPr>
            <p:nvPr/>
          </p:nvSpPr>
          <p:spPr bwMode="auto">
            <a:xfrm rot="2700000">
              <a:off x="4891701" y="822868"/>
              <a:ext cx="809403" cy="809403"/>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6" name="Arc 55"/>
            <p:cNvSpPr>
              <a:spLocks noChangeAspect="1"/>
            </p:cNvSpPr>
            <p:nvPr/>
          </p:nvSpPr>
          <p:spPr bwMode="auto">
            <a:xfrm rot="2700000">
              <a:off x="5107201" y="802692"/>
              <a:ext cx="849873" cy="849873"/>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57" name="Group 56"/>
          <p:cNvGrpSpPr/>
          <p:nvPr/>
        </p:nvGrpSpPr>
        <p:grpSpPr>
          <a:xfrm flipH="1">
            <a:off x="2019675" y="3070360"/>
            <a:ext cx="558800" cy="523875"/>
            <a:chOff x="1905000" y="3105150"/>
            <a:chExt cx="1038225" cy="1085850"/>
          </a:xfrm>
        </p:grpSpPr>
        <p:sp>
          <p:nvSpPr>
            <p:cNvPr id="58" name="Rectangle 57"/>
            <p:cNvSpPr/>
            <p:nvPr/>
          </p:nvSpPr>
          <p:spPr bwMode="auto">
            <a:xfrm>
              <a:off x="1905000" y="3105150"/>
              <a:ext cx="1038225" cy="108267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59" name="Picture 2" descr="http://www.clker.com/cliparts/F/c/5/q/v/w/man-with-a-microphone-m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905" b="22094"/>
            <a:stretch/>
          </p:blipFill>
          <p:spPr bwMode="auto">
            <a:xfrm>
              <a:off x="1917700" y="3116263"/>
              <a:ext cx="1025525" cy="10747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p:cNvGrpSpPr/>
          <p:nvPr/>
        </p:nvGrpSpPr>
        <p:grpSpPr>
          <a:xfrm rot="16200000">
            <a:off x="2692822" y="2213019"/>
            <a:ext cx="1469390" cy="484779"/>
            <a:chOff x="3381064" y="802692"/>
            <a:chExt cx="2576010" cy="849873"/>
          </a:xfrm>
        </p:grpSpPr>
        <p:sp>
          <p:nvSpPr>
            <p:cNvPr id="61" name="Arc 60"/>
            <p:cNvSpPr/>
            <p:nvPr/>
          </p:nvSpPr>
          <p:spPr bwMode="auto">
            <a:xfrm rot="2700000">
              <a:off x="3381064" y="988979"/>
              <a:ext cx="473242" cy="473242"/>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62" name="Arc 61"/>
            <p:cNvSpPr>
              <a:spLocks noChangeAspect="1"/>
            </p:cNvSpPr>
            <p:nvPr/>
          </p:nvSpPr>
          <p:spPr bwMode="auto">
            <a:xfrm rot="2700000">
              <a:off x="3469176" y="977071"/>
              <a:ext cx="496904" cy="496904"/>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Arc 62"/>
            <p:cNvSpPr>
              <a:spLocks noChangeAspect="1"/>
            </p:cNvSpPr>
            <p:nvPr/>
          </p:nvSpPr>
          <p:spPr bwMode="auto">
            <a:xfrm rot="2700000">
              <a:off x="3563926" y="963167"/>
              <a:ext cx="521749" cy="521749"/>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Arc 63"/>
            <p:cNvSpPr>
              <a:spLocks noChangeAspect="1"/>
            </p:cNvSpPr>
            <p:nvPr/>
          </p:nvSpPr>
          <p:spPr bwMode="auto">
            <a:xfrm rot="2700000">
              <a:off x="3660424" y="951916"/>
              <a:ext cx="547836" cy="547836"/>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5" name="Arc 64"/>
            <p:cNvSpPr>
              <a:spLocks noChangeAspect="1"/>
            </p:cNvSpPr>
            <p:nvPr/>
          </p:nvSpPr>
          <p:spPr bwMode="auto">
            <a:xfrm rot="2700000">
              <a:off x="3756270" y="938558"/>
              <a:ext cx="575228" cy="575228"/>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 name="Arc 65"/>
            <p:cNvSpPr>
              <a:spLocks noChangeAspect="1"/>
            </p:cNvSpPr>
            <p:nvPr/>
          </p:nvSpPr>
          <p:spPr bwMode="auto">
            <a:xfrm rot="2700000">
              <a:off x="3863337" y="923100"/>
              <a:ext cx="603989" cy="603989"/>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7" name="Arc 66"/>
            <p:cNvSpPr>
              <a:spLocks noChangeAspect="1"/>
            </p:cNvSpPr>
            <p:nvPr/>
          </p:nvSpPr>
          <p:spPr bwMode="auto">
            <a:xfrm rot="2700000">
              <a:off x="4003018" y="907941"/>
              <a:ext cx="634188" cy="634188"/>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8" name="Arc 67"/>
            <p:cNvSpPr>
              <a:spLocks noChangeAspect="1"/>
            </p:cNvSpPr>
            <p:nvPr/>
          </p:nvSpPr>
          <p:spPr bwMode="auto">
            <a:xfrm rot="2700000">
              <a:off x="4151469" y="890712"/>
              <a:ext cx="665897" cy="665897"/>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9" name="Arc 68"/>
            <p:cNvSpPr>
              <a:spLocks noChangeAspect="1"/>
            </p:cNvSpPr>
            <p:nvPr/>
          </p:nvSpPr>
          <p:spPr bwMode="auto">
            <a:xfrm rot="2700000">
              <a:off x="4303888" y="876191"/>
              <a:ext cx="699192" cy="699192"/>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Arc 69"/>
            <p:cNvSpPr>
              <a:spLocks noChangeAspect="1"/>
            </p:cNvSpPr>
            <p:nvPr/>
          </p:nvSpPr>
          <p:spPr bwMode="auto">
            <a:xfrm rot="2700000">
              <a:off x="4474523" y="859637"/>
              <a:ext cx="734152" cy="734152"/>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Arc 70"/>
            <p:cNvSpPr>
              <a:spLocks noChangeAspect="1"/>
            </p:cNvSpPr>
            <p:nvPr/>
          </p:nvSpPr>
          <p:spPr bwMode="auto">
            <a:xfrm rot="2700000">
              <a:off x="4668094" y="841064"/>
              <a:ext cx="770860" cy="770860"/>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Arc 71"/>
            <p:cNvSpPr>
              <a:spLocks noChangeAspect="1"/>
            </p:cNvSpPr>
            <p:nvPr/>
          </p:nvSpPr>
          <p:spPr bwMode="auto">
            <a:xfrm rot="2700000">
              <a:off x="4891701" y="822868"/>
              <a:ext cx="809403" cy="809403"/>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Arc 72"/>
            <p:cNvSpPr>
              <a:spLocks noChangeAspect="1"/>
            </p:cNvSpPr>
            <p:nvPr/>
          </p:nvSpPr>
          <p:spPr bwMode="auto">
            <a:xfrm rot="2700000">
              <a:off x="5107201" y="802692"/>
              <a:ext cx="849873" cy="849873"/>
            </a:xfrm>
            <a:prstGeom prst="arc">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74" name="Group 73"/>
          <p:cNvGrpSpPr/>
          <p:nvPr/>
        </p:nvGrpSpPr>
        <p:grpSpPr>
          <a:xfrm rot="5400000">
            <a:off x="5179120" y="1981516"/>
            <a:ext cx="1469390" cy="484779"/>
            <a:chOff x="3381064" y="802692"/>
            <a:chExt cx="2576010" cy="849873"/>
          </a:xfrm>
        </p:grpSpPr>
        <p:sp>
          <p:nvSpPr>
            <p:cNvPr id="75" name="Arc 74"/>
            <p:cNvSpPr/>
            <p:nvPr/>
          </p:nvSpPr>
          <p:spPr bwMode="auto">
            <a:xfrm rot="2700000">
              <a:off x="3381064" y="988979"/>
              <a:ext cx="473242" cy="473242"/>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76" name="Arc 75"/>
            <p:cNvSpPr>
              <a:spLocks noChangeAspect="1"/>
            </p:cNvSpPr>
            <p:nvPr/>
          </p:nvSpPr>
          <p:spPr bwMode="auto">
            <a:xfrm rot="2700000">
              <a:off x="3469176" y="977071"/>
              <a:ext cx="496904" cy="496904"/>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Arc 76"/>
            <p:cNvSpPr>
              <a:spLocks noChangeAspect="1"/>
            </p:cNvSpPr>
            <p:nvPr/>
          </p:nvSpPr>
          <p:spPr bwMode="auto">
            <a:xfrm rot="2700000">
              <a:off x="3563926" y="963167"/>
              <a:ext cx="521749" cy="521749"/>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Arc 77"/>
            <p:cNvSpPr>
              <a:spLocks noChangeAspect="1"/>
            </p:cNvSpPr>
            <p:nvPr/>
          </p:nvSpPr>
          <p:spPr bwMode="auto">
            <a:xfrm rot="2700000">
              <a:off x="3660424" y="951916"/>
              <a:ext cx="547836" cy="547836"/>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Arc 78"/>
            <p:cNvSpPr>
              <a:spLocks noChangeAspect="1"/>
            </p:cNvSpPr>
            <p:nvPr/>
          </p:nvSpPr>
          <p:spPr bwMode="auto">
            <a:xfrm rot="2700000">
              <a:off x="3756270" y="938558"/>
              <a:ext cx="575228" cy="575228"/>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0" name="Arc 79"/>
            <p:cNvSpPr>
              <a:spLocks noChangeAspect="1"/>
            </p:cNvSpPr>
            <p:nvPr/>
          </p:nvSpPr>
          <p:spPr bwMode="auto">
            <a:xfrm rot="2700000">
              <a:off x="3863337" y="923100"/>
              <a:ext cx="603989" cy="603989"/>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1" name="Arc 80"/>
            <p:cNvSpPr>
              <a:spLocks noChangeAspect="1"/>
            </p:cNvSpPr>
            <p:nvPr/>
          </p:nvSpPr>
          <p:spPr bwMode="auto">
            <a:xfrm rot="2700000">
              <a:off x="4003018" y="907941"/>
              <a:ext cx="634188" cy="634188"/>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 name="Arc 81"/>
            <p:cNvSpPr>
              <a:spLocks noChangeAspect="1"/>
            </p:cNvSpPr>
            <p:nvPr/>
          </p:nvSpPr>
          <p:spPr bwMode="auto">
            <a:xfrm rot="2700000">
              <a:off x="4151469" y="890712"/>
              <a:ext cx="665897" cy="665897"/>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3" name="Arc 82"/>
            <p:cNvSpPr>
              <a:spLocks noChangeAspect="1"/>
            </p:cNvSpPr>
            <p:nvPr/>
          </p:nvSpPr>
          <p:spPr bwMode="auto">
            <a:xfrm rot="2700000">
              <a:off x="4303888" y="876191"/>
              <a:ext cx="699192" cy="699192"/>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4" name="Arc 83"/>
            <p:cNvSpPr>
              <a:spLocks noChangeAspect="1"/>
            </p:cNvSpPr>
            <p:nvPr/>
          </p:nvSpPr>
          <p:spPr bwMode="auto">
            <a:xfrm rot="2700000">
              <a:off x="4474523" y="859637"/>
              <a:ext cx="734152" cy="734152"/>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5" name="Arc 84"/>
            <p:cNvSpPr>
              <a:spLocks noChangeAspect="1"/>
            </p:cNvSpPr>
            <p:nvPr/>
          </p:nvSpPr>
          <p:spPr bwMode="auto">
            <a:xfrm rot="2700000">
              <a:off x="4668094" y="841064"/>
              <a:ext cx="770860" cy="770860"/>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6" name="Arc 85"/>
            <p:cNvSpPr>
              <a:spLocks noChangeAspect="1"/>
            </p:cNvSpPr>
            <p:nvPr/>
          </p:nvSpPr>
          <p:spPr bwMode="auto">
            <a:xfrm rot="2700000">
              <a:off x="4891701" y="822868"/>
              <a:ext cx="809403" cy="809403"/>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7" name="Arc 86"/>
            <p:cNvSpPr>
              <a:spLocks noChangeAspect="1"/>
            </p:cNvSpPr>
            <p:nvPr/>
          </p:nvSpPr>
          <p:spPr bwMode="auto">
            <a:xfrm rot="2700000">
              <a:off x="5107201" y="802692"/>
              <a:ext cx="849873" cy="849873"/>
            </a:xfrm>
            <a:prstGeom prst="arc">
              <a:avLst/>
            </a:prstGeom>
            <a:no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70" name="Group 169"/>
          <p:cNvGrpSpPr/>
          <p:nvPr/>
        </p:nvGrpSpPr>
        <p:grpSpPr>
          <a:xfrm>
            <a:off x="6459861" y="2918827"/>
            <a:ext cx="1105254" cy="859423"/>
            <a:chOff x="6669619" y="2687551"/>
            <a:chExt cx="1433418" cy="1114597"/>
          </a:xfrm>
        </p:grpSpPr>
        <p:sp>
          <p:nvSpPr>
            <p:cNvPr id="171" name="Arc 170"/>
            <p:cNvSpPr>
              <a:spLocks noChangeAspect="1"/>
            </p:cNvSpPr>
            <p:nvPr/>
          </p:nvSpPr>
          <p:spPr bwMode="auto">
            <a:xfrm rot="2700000">
              <a:off x="6669619" y="2762700"/>
              <a:ext cx="962831" cy="962831"/>
            </a:xfrm>
            <a:prstGeom prst="arc">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2" name="Arc 171"/>
            <p:cNvSpPr>
              <a:spLocks noChangeAspect="1"/>
            </p:cNvSpPr>
            <p:nvPr/>
          </p:nvSpPr>
          <p:spPr bwMode="auto">
            <a:xfrm rot="2700000">
              <a:off x="6772506" y="2738454"/>
              <a:ext cx="1010973" cy="1010973"/>
            </a:xfrm>
            <a:prstGeom prst="arc">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3" name="Arc 172"/>
            <p:cNvSpPr>
              <a:spLocks noChangeAspect="1"/>
            </p:cNvSpPr>
            <p:nvPr/>
          </p:nvSpPr>
          <p:spPr bwMode="auto">
            <a:xfrm rot="2700000">
              <a:off x="6883622" y="2714041"/>
              <a:ext cx="1061522" cy="1061524"/>
            </a:xfrm>
            <a:prstGeom prst="arc">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4" name="Arc 173"/>
            <p:cNvSpPr>
              <a:spLocks noChangeAspect="1"/>
            </p:cNvSpPr>
            <p:nvPr/>
          </p:nvSpPr>
          <p:spPr bwMode="auto">
            <a:xfrm rot="2700000">
              <a:off x="6988440" y="2687551"/>
              <a:ext cx="1114597" cy="1114597"/>
            </a:xfrm>
            <a:prstGeom prst="arc">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75" name="Group 174"/>
          <p:cNvGrpSpPr/>
          <p:nvPr/>
        </p:nvGrpSpPr>
        <p:grpSpPr>
          <a:xfrm>
            <a:off x="6183605" y="1358869"/>
            <a:ext cx="1165115" cy="734545"/>
            <a:chOff x="6267252" y="1264119"/>
            <a:chExt cx="1165115" cy="734545"/>
          </a:xfrm>
        </p:grpSpPr>
        <p:sp>
          <p:nvSpPr>
            <p:cNvPr id="176" name="TextBox 175"/>
            <p:cNvSpPr txBox="1"/>
            <p:nvPr/>
          </p:nvSpPr>
          <p:spPr bwMode="auto">
            <a:xfrm>
              <a:off x="6503267" y="1573932"/>
              <a:ext cx="929100" cy="424732"/>
            </a:xfrm>
            <a:prstGeom prst="rect">
              <a:avLst/>
            </a:prstGeom>
            <a:noFill/>
            <a:ln w="9525">
              <a:noFill/>
              <a:miter lim="800000"/>
              <a:headEnd/>
              <a:tailEnd/>
            </a:ln>
          </p:spPr>
          <p:txBody>
            <a:bodyPr wrap="none" lIns="45720" tIns="27432" rIns="45720" bIns="27432" rtlCol="0">
              <a:spAutoFit/>
            </a:bodyPr>
            <a:lstStyle/>
            <a:p>
              <a:pPr algn="r"/>
              <a:r>
                <a:rPr lang="en-US" sz="1200" b="1" dirty="0">
                  <a:solidFill>
                    <a:schemeClr val="bg1"/>
                  </a:solidFill>
                  <a:latin typeface="Verdana" pitchFamily="34" charset="0"/>
                </a:rPr>
                <a:t>Receiving</a:t>
              </a:r>
            </a:p>
            <a:p>
              <a:pPr algn="ctr"/>
              <a:r>
                <a:rPr lang="en-US" sz="1200" b="1" dirty="0">
                  <a:solidFill>
                    <a:schemeClr val="bg1"/>
                  </a:solidFill>
                  <a:latin typeface="Verdana" pitchFamily="34" charset="0"/>
                </a:rPr>
                <a:t>Antenna</a:t>
              </a:r>
            </a:p>
          </p:txBody>
        </p:sp>
        <p:cxnSp>
          <p:nvCxnSpPr>
            <p:cNvPr id="177" name="Straight Arrow Connector 176"/>
            <p:cNvCxnSpPr/>
            <p:nvPr/>
          </p:nvCxnSpPr>
          <p:spPr bwMode="auto">
            <a:xfrm flipH="1" flipV="1">
              <a:off x="6267252" y="1264119"/>
              <a:ext cx="350118" cy="283944"/>
            </a:xfrm>
            <a:prstGeom prst="straightConnector1">
              <a:avLst/>
            </a:prstGeom>
            <a:solidFill>
              <a:schemeClr val="accent1"/>
            </a:solidFill>
            <a:ln w="28575" cap="flat" cmpd="sng" algn="ctr">
              <a:solidFill>
                <a:srgbClr val="FFFF00"/>
              </a:solidFill>
              <a:prstDash val="solid"/>
              <a:round/>
              <a:headEnd type="none" w="med" len="med"/>
              <a:tailEnd type="arrow"/>
            </a:ln>
            <a:effectLst/>
          </p:spPr>
        </p:cxnSp>
      </p:grpSp>
      <p:grpSp>
        <p:nvGrpSpPr>
          <p:cNvPr id="178" name="Group 177"/>
          <p:cNvGrpSpPr/>
          <p:nvPr/>
        </p:nvGrpSpPr>
        <p:grpSpPr>
          <a:xfrm>
            <a:off x="6239195" y="3177552"/>
            <a:ext cx="485999" cy="322349"/>
            <a:chOff x="6617660" y="3430501"/>
            <a:chExt cx="485999" cy="322349"/>
          </a:xfrm>
        </p:grpSpPr>
        <p:sp>
          <p:nvSpPr>
            <p:cNvPr id="179" name="Arc 178"/>
            <p:cNvSpPr>
              <a:spLocks noChangeAspect="1"/>
            </p:cNvSpPr>
            <p:nvPr/>
          </p:nvSpPr>
          <p:spPr bwMode="auto">
            <a:xfrm rot="2700000">
              <a:off x="6617660" y="3452235"/>
              <a:ext cx="278457" cy="278457"/>
            </a:xfrm>
            <a:prstGeom prst="arc">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0" name="Arc 179"/>
            <p:cNvSpPr>
              <a:spLocks noChangeAspect="1"/>
            </p:cNvSpPr>
            <p:nvPr/>
          </p:nvSpPr>
          <p:spPr bwMode="auto">
            <a:xfrm rot="2700000">
              <a:off x="6671231" y="3445223"/>
              <a:ext cx="292380" cy="292380"/>
            </a:xfrm>
            <a:prstGeom prst="arc">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1" name="Arc 180"/>
            <p:cNvSpPr>
              <a:spLocks noChangeAspect="1"/>
            </p:cNvSpPr>
            <p:nvPr/>
          </p:nvSpPr>
          <p:spPr bwMode="auto">
            <a:xfrm rot="2700000">
              <a:off x="6727181" y="3438162"/>
              <a:ext cx="306999" cy="307000"/>
            </a:xfrm>
            <a:prstGeom prst="arc">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2" name="Arc 181"/>
            <p:cNvSpPr>
              <a:spLocks noChangeAspect="1"/>
            </p:cNvSpPr>
            <p:nvPr/>
          </p:nvSpPr>
          <p:spPr bwMode="auto">
            <a:xfrm rot="2700000">
              <a:off x="6781310" y="3430501"/>
              <a:ext cx="322349" cy="322349"/>
            </a:xfrm>
            <a:prstGeom prst="arc">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83" name="Group 182"/>
          <p:cNvGrpSpPr/>
          <p:nvPr/>
        </p:nvGrpSpPr>
        <p:grpSpPr>
          <a:xfrm>
            <a:off x="2391094" y="3178425"/>
            <a:ext cx="485999" cy="322349"/>
            <a:chOff x="6617660" y="3430501"/>
            <a:chExt cx="485999" cy="322349"/>
          </a:xfrm>
        </p:grpSpPr>
        <p:sp>
          <p:nvSpPr>
            <p:cNvPr id="184" name="Arc 183"/>
            <p:cNvSpPr>
              <a:spLocks noChangeAspect="1"/>
            </p:cNvSpPr>
            <p:nvPr/>
          </p:nvSpPr>
          <p:spPr bwMode="auto">
            <a:xfrm rot="2700000">
              <a:off x="6617660" y="3452235"/>
              <a:ext cx="278457" cy="278457"/>
            </a:xfrm>
            <a:prstGeom prst="arc">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5" name="Arc 184"/>
            <p:cNvSpPr>
              <a:spLocks noChangeAspect="1"/>
            </p:cNvSpPr>
            <p:nvPr/>
          </p:nvSpPr>
          <p:spPr bwMode="auto">
            <a:xfrm rot="2700000">
              <a:off x="6671231" y="3445223"/>
              <a:ext cx="292380" cy="292380"/>
            </a:xfrm>
            <a:prstGeom prst="arc">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6" name="Arc 185"/>
            <p:cNvSpPr>
              <a:spLocks noChangeAspect="1"/>
            </p:cNvSpPr>
            <p:nvPr/>
          </p:nvSpPr>
          <p:spPr bwMode="auto">
            <a:xfrm rot="2700000">
              <a:off x="6727181" y="3438162"/>
              <a:ext cx="306999" cy="307000"/>
            </a:xfrm>
            <a:prstGeom prst="arc">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7" name="Arc 186"/>
            <p:cNvSpPr>
              <a:spLocks noChangeAspect="1"/>
            </p:cNvSpPr>
            <p:nvPr/>
          </p:nvSpPr>
          <p:spPr bwMode="auto">
            <a:xfrm rot="2700000">
              <a:off x="6781310" y="3430501"/>
              <a:ext cx="322349" cy="322349"/>
            </a:xfrm>
            <a:prstGeom prst="arc">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88" name="Group 187"/>
          <p:cNvGrpSpPr/>
          <p:nvPr/>
        </p:nvGrpSpPr>
        <p:grpSpPr>
          <a:xfrm rot="10800000">
            <a:off x="977288" y="896659"/>
            <a:ext cx="2576010" cy="849873"/>
            <a:chOff x="3381064" y="802692"/>
            <a:chExt cx="2576010" cy="849873"/>
          </a:xfrm>
        </p:grpSpPr>
        <p:sp>
          <p:nvSpPr>
            <p:cNvPr id="189" name="Arc 188"/>
            <p:cNvSpPr/>
            <p:nvPr/>
          </p:nvSpPr>
          <p:spPr bwMode="auto">
            <a:xfrm rot="2700000">
              <a:off x="3381064" y="988979"/>
              <a:ext cx="473242" cy="47324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190" name="Arc 189"/>
            <p:cNvSpPr>
              <a:spLocks noChangeAspect="1"/>
            </p:cNvSpPr>
            <p:nvPr/>
          </p:nvSpPr>
          <p:spPr bwMode="auto">
            <a:xfrm rot="2700000">
              <a:off x="3469176" y="977071"/>
              <a:ext cx="496904" cy="496904"/>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1" name="Arc 190"/>
            <p:cNvSpPr>
              <a:spLocks noChangeAspect="1"/>
            </p:cNvSpPr>
            <p:nvPr/>
          </p:nvSpPr>
          <p:spPr bwMode="auto">
            <a:xfrm rot="2700000">
              <a:off x="3563926" y="963167"/>
              <a:ext cx="521749" cy="521749"/>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2" name="Arc 191"/>
            <p:cNvSpPr>
              <a:spLocks noChangeAspect="1"/>
            </p:cNvSpPr>
            <p:nvPr/>
          </p:nvSpPr>
          <p:spPr bwMode="auto">
            <a:xfrm rot="2700000">
              <a:off x="3660424" y="951916"/>
              <a:ext cx="547836" cy="547836"/>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3" name="Arc 192"/>
            <p:cNvSpPr>
              <a:spLocks noChangeAspect="1"/>
            </p:cNvSpPr>
            <p:nvPr/>
          </p:nvSpPr>
          <p:spPr bwMode="auto">
            <a:xfrm rot="2700000">
              <a:off x="3756270" y="938558"/>
              <a:ext cx="575228" cy="575228"/>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4" name="Arc 193"/>
            <p:cNvSpPr>
              <a:spLocks noChangeAspect="1"/>
            </p:cNvSpPr>
            <p:nvPr/>
          </p:nvSpPr>
          <p:spPr bwMode="auto">
            <a:xfrm rot="2700000">
              <a:off x="3863337" y="923100"/>
              <a:ext cx="603989" cy="603989"/>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5" name="Arc 194"/>
            <p:cNvSpPr>
              <a:spLocks noChangeAspect="1"/>
            </p:cNvSpPr>
            <p:nvPr/>
          </p:nvSpPr>
          <p:spPr bwMode="auto">
            <a:xfrm rot="2700000">
              <a:off x="4003018" y="907941"/>
              <a:ext cx="634188" cy="634188"/>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6" name="Arc 195"/>
            <p:cNvSpPr>
              <a:spLocks noChangeAspect="1"/>
            </p:cNvSpPr>
            <p:nvPr/>
          </p:nvSpPr>
          <p:spPr bwMode="auto">
            <a:xfrm rot="2700000">
              <a:off x="4151469" y="890712"/>
              <a:ext cx="665897" cy="665897"/>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7" name="Arc 196"/>
            <p:cNvSpPr>
              <a:spLocks noChangeAspect="1"/>
            </p:cNvSpPr>
            <p:nvPr/>
          </p:nvSpPr>
          <p:spPr bwMode="auto">
            <a:xfrm rot="2700000">
              <a:off x="4303888" y="876191"/>
              <a:ext cx="699192" cy="69919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8" name="Arc 197"/>
            <p:cNvSpPr>
              <a:spLocks noChangeAspect="1"/>
            </p:cNvSpPr>
            <p:nvPr/>
          </p:nvSpPr>
          <p:spPr bwMode="auto">
            <a:xfrm rot="2700000">
              <a:off x="4474523" y="859637"/>
              <a:ext cx="734152" cy="73415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9" name="Arc 198"/>
            <p:cNvSpPr>
              <a:spLocks noChangeAspect="1"/>
            </p:cNvSpPr>
            <p:nvPr/>
          </p:nvSpPr>
          <p:spPr bwMode="auto">
            <a:xfrm rot="2700000">
              <a:off x="4668094" y="841064"/>
              <a:ext cx="770860" cy="770860"/>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0" name="Arc 199"/>
            <p:cNvSpPr>
              <a:spLocks noChangeAspect="1"/>
            </p:cNvSpPr>
            <p:nvPr/>
          </p:nvSpPr>
          <p:spPr bwMode="auto">
            <a:xfrm rot="2700000">
              <a:off x="4891701" y="822868"/>
              <a:ext cx="809403" cy="809403"/>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1" name="Arc 200"/>
            <p:cNvSpPr>
              <a:spLocks noChangeAspect="1"/>
            </p:cNvSpPr>
            <p:nvPr/>
          </p:nvSpPr>
          <p:spPr bwMode="auto">
            <a:xfrm rot="2700000">
              <a:off x="5107201" y="802692"/>
              <a:ext cx="849873" cy="849873"/>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202" name="Picture 3" descr="C:\Users\WA7URV\AppData\Local\Microsoft\Windows\Temporary Internet Files\Content.IE5\GYZ6SM2F\140866993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9090" y="2999534"/>
            <a:ext cx="987380" cy="715851"/>
          </a:xfrm>
          <a:prstGeom prst="rect">
            <a:avLst/>
          </a:prstGeom>
          <a:noFill/>
          <a:extLst>
            <a:ext uri="{909E8E84-426E-40DD-AFC4-6F175D3DCCD1}">
              <a14:hiddenFill xmlns:a14="http://schemas.microsoft.com/office/drawing/2010/main">
                <a:solidFill>
                  <a:srgbClr val="FFFFFF"/>
                </a:solidFill>
              </a14:hiddenFill>
            </a:ext>
          </a:extLst>
        </p:spPr>
      </p:pic>
      <p:grpSp>
        <p:nvGrpSpPr>
          <p:cNvPr id="203" name="Group 202"/>
          <p:cNvGrpSpPr/>
          <p:nvPr/>
        </p:nvGrpSpPr>
        <p:grpSpPr>
          <a:xfrm rot="20532697">
            <a:off x="3233918" y="414842"/>
            <a:ext cx="2576010" cy="849873"/>
            <a:chOff x="3381064" y="802692"/>
            <a:chExt cx="2576010" cy="849873"/>
          </a:xfrm>
        </p:grpSpPr>
        <p:sp>
          <p:nvSpPr>
            <p:cNvPr id="204" name="Arc 203"/>
            <p:cNvSpPr/>
            <p:nvPr/>
          </p:nvSpPr>
          <p:spPr bwMode="auto">
            <a:xfrm rot="2700000">
              <a:off x="3381064" y="988979"/>
              <a:ext cx="473242" cy="47324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205" name="Arc 204"/>
            <p:cNvSpPr>
              <a:spLocks noChangeAspect="1"/>
            </p:cNvSpPr>
            <p:nvPr/>
          </p:nvSpPr>
          <p:spPr bwMode="auto">
            <a:xfrm rot="2700000">
              <a:off x="3469176" y="977071"/>
              <a:ext cx="496904" cy="496904"/>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6" name="Arc 205"/>
            <p:cNvSpPr>
              <a:spLocks noChangeAspect="1"/>
            </p:cNvSpPr>
            <p:nvPr/>
          </p:nvSpPr>
          <p:spPr bwMode="auto">
            <a:xfrm rot="2700000">
              <a:off x="3563926" y="963167"/>
              <a:ext cx="521749" cy="521749"/>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7" name="Arc 206"/>
            <p:cNvSpPr>
              <a:spLocks noChangeAspect="1"/>
            </p:cNvSpPr>
            <p:nvPr/>
          </p:nvSpPr>
          <p:spPr bwMode="auto">
            <a:xfrm rot="2700000">
              <a:off x="3660424" y="951916"/>
              <a:ext cx="547836" cy="547836"/>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8" name="Arc 207"/>
            <p:cNvSpPr>
              <a:spLocks noChangeAspect="1"/>
            </p:cNvSpPr>
            <p:nvPr/>
          </p:nvSpPr>
          <p:spPr bwMode="auto">
            <a:xfrm rot="2700000">
              <a:off x="3756270" y="938558"/>
              <a:ext cx="575228" cy="575228"/>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9" name="Arc 208"/>
            <p:cNvSpPr>
              <a:spLocks noChangeAspect="1"/>
            </p:cNvSpPr>
            <p:nvPr/>
          </p:nvSpPr>
          <p:spPr bwMode="auto">
            <a:xfrm rot="2700000">
              <a:off x="3863337" y="923100"/>
              <a:ext cx="603989" cy="603989"/>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0" name="Arc 209"/>
            <p:cNvSpPr>
              <a:spLocks noChangeAspect="1"/>
            </p:cNvSpPr>
            <p:nvPr/>
          </p:nvSpPr>
          <p:spPr bwMode="auto">
            <a:xfrm rot="2700000">
              <a:off x="4003018" y="907941"/>
              <a:ext cx="634188" cy="634188"/>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1" name="Arc 210"/>
            <p:cNvSpPr>
              <a:spLocks noChangeAspect="1"/>
            </p:cNvSpPr>
            <p:nvPr/>
          </p:nvSpPr>
          <p:spPr bwMode="auto">
            <a:xfrm rot="2700000">
              <a:off x="4151469" y="890712"/>
              <a:ext cx="665897" cy="665897"/>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2" name="Arc 211"/>
            <p:cNvSpPr>
              <a:spLocks noChangeAspect="1"/>
            </p:cNvSpPr>
            <p:nvPr/>
          </p:nvSpPr>
          <p:spPr bwMode="auto">
            <a:xfrm rot="2700000">
              <a:off x="4303888" y="876191"/>
              <a:ext cx="699192" cy="69919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3" name="Arc 212"/>
            <p:cNvSpPr>
              <a:spLocks noChangeAspect="1"/>
            </p:cNvSpPr>
            <p:nvPr/>
          </p:nvSpPr>
          <p:spPr bwMode="auto">
            <a:xfrm rot="2700000">
              <a:off x="4474523" y="859637"/>
              <a:ext cx="734152" cy="73415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4" name="Arc 213"/>
            <p:cNvSpPr>
              <a:spLocks noChangeAspect="1"/>
            </p:cNvSpPr>
            <p:nvPr/>
          </p:nvSpPr>
          <p:spPr bwMode="auto">
            <a:xfrm rot="2700000">
              <a:off x="4668094" y="841064"/>
              <a:ext cx="770860" cy="770860"/>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5" name="Arc 214"/>
            <p:cNvSpPr>
              <a:spLocks noChangeAspect="1"/>
            </p:cNvSpPr>
            <p:nvPr/>
          </p:nvSpPr>
          <p:spPr bwMode="auto">
            <a:xfrm rot="2700000">
              <a:off x="4891701" y="822868"/>
              <a:ext cx="809403" cy="809403"/>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6" name="Arc 215"/>
            <p:cNvSpPr>
              <a:spLocks noChangeAspect="1"/>
            </p:cNvSpPr>
            <p:nvPr/>
          </p:nvSpPr>
          <p:spPr bwMode="auto">
            <a:xfrm rot="2700000">
              <a:off x="5107201" y="802692"/>
              <a:ext cx="849873" cy="849873"/>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17" name="Group 216"/>
          <p:cNvGrpSpPr/>
          <p:nvPr/>
        </p:nvGrpSpPr>
        <p:grpSpPr>
          <a:xfrm rot="1067303" flipH="1">
            <a:off x="1049518" y="414842"/>
            <a:ext cx="2576010" cy="849873"/>
            <a:chOff x="3381064" y="802692"/>
            <a:chExt cx="2576010" cy="849873"/>
          </a:xfrm>
        </p:grpSpPr>
        <p:sp>
          <p:nvSpPr>
            <p:cNvPr id="218" name="Arc 217"/>
            <p:cNvSpPr/>
            <p:nvPr/>
          </p:nvSpPr>
          <p:spPr bwMode="auto">
            <a:xfrm rot="2700000">
              <a:off x="3381064" y="988979"/>
              <a:ext cx="473242" cy="47324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219" name="Arc 218"/>
            <p:cNvSpPr>
              <a:spLocks noChangeAspect="1"/>
            </p:cNvSpPr>
            <p:nvPr/>
          </p:nvSpPr>
          <p:spPr bwMode="auto">
            <a:xfrm rot="2700000">
              <a:off x="3469176" y="977071"/>
              <a:ext cx="496904" cy="496904"/>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0" name="Arc 219"/>
            <p:cNvSpPr>
              <a:spLocks noChangeAspect="1"/>
            </p:cNvSpPr>
            <p:nvPr/>
          </p:nvSpPr>
          <p:spPr bwMode="auto">
            <a:xfrm rot="2700000">
              <a:off x="3563926" y="963167"/>
              <a:ext cx="521749" cy="521749"/>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1" name="Arc 220"/>
            <p:cNvSpPr>
              <a:spLocks noChangeAspect="1"/>
            </p:cNvSpPr>
            <p:nvPr/>
          </p:nvSpPr>
          <p:spPr bwMode="auto">
            <a:xfrm rot="2700000">
              <a:off x="3660424" y="951916"/>
              <a:ext cx="547836" cy="547836"/>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2" name="Arc 221"/>
            <p:cNvSpPr>
              <a:spLocks noChangeAspect="1"/>
            </p:cNvSpPr>
            <p:nvPr/>
          </p:nvSpPr>
          <p:spPr bwMode="auto">
            <a:xfrm rot="2700000">
              <a:off x="3756270" y="938558"/>
              <a:ext cx="575228" cy="575228"/>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3" name="Arc 222"/>
            <p:cNvSpPr>
              <a:spLocks noChangeAspect="1"/>
            </p:cNvSpPr>
            <p:nvPr/>
          </p:nvSpPr>
          <p:spPr bwMode="auto">
            <a:xfrm rot="2700000">
              <a:off x="3863337" y="923100"/>
              <a:ext cx="603989" cy="603989"/>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4" name="Arc 223"/>
            <p:cNvSpPr>
              <a:spLocks noChangeAspect="1"/>
            </p:cNvSpPr>
            <p:nvPr/>
          </p:nvSpPr>
          <p:spPr bwMode="auto">
            <a:xfrm rot="2700000">
              <a:off x="4003018" y="907941"/>
              <a:ext cx="634188" cy="634188"/>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5" name="Arc 224"/>
            <p:cNvSpPr>
              <a:spLocks noChangeAspect="1"/>
            </p:cNvSpPr>
            <p:nvPr/>
          </p:nvSpPr>
          <p:spPr bwMode="auto">
            <a:xfrm rot="2700000">
              <a:off x="4151469" y="890712"/>
              <a:ext cx="665897" cy="665897"/>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6" name="Arc 225"/>
            <p:cNvSpPr>
              <a:spLocks noChangeAspect="1"/>
            </p:cNvSpPr>
            <p:nvPr/>
          </p:nvSpPr>
          <p:spPr bwMode="auto">
            <a:xfrm rot="2700000">
              <a:off x="4303888" y="876191"/>
              <a:ext cx="699192" cy="69919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7" name="Arc 226"/>
            <p:cNvSpPr>
              <a:spLocks noChangeAspect="1"/>
            </p:cNvSpPr>
            <p:nvPr/>
          </p:nvSpPr>
          <p:spPr bwMode="auto">
            <a:xfrm rot="2700000">
              <a:off x="4474523" y="859637"/>
              <a:ext cx="734152" cy="734152"/>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8" name="Arc 227"/>
            <p:cNvSpPr>
              <a:spLocks noChangeAspect="1"/>
            </p:cNvSpPr>
            <p:nvPr/>
          </p:nvSpPr>
          <p:spPr bwMode="auto">
            <a:xfrm rot="2700000">
              <a:off x="4668094" y="841064"/>
              <a:ext cx="770860" cy="770860"/>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9" name="Arc 228"/>
            <p:cNvSpPr>
              <a:spLocks noChangeAspect="1"/>
            </p:cNvSpPr>
            <p:nvPr/>
          </p:nvSpPr>
          <p:spPr bwMode="auto">
            <a:xfrm rot="2700000">
              <a:off x="4891701" y="822868"/>
              <a:ext cx="809403" cy="809403"/>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0" name="Arc 229"/>
            <p:cNvSpPr>
              <a:spLocks noChangeAspect="1"/>
            </p:cNvSpPr>
            <p:nvPr/>
          </p:nvSpPr>
          <p:spPr bwMode="auto">
            <a:xfrm rot="2700000">
              <a:off x="5107201" y="802692"/>
              <a:ext cx="849873" cy="849873"/>
            </a:xfrm>
            <a:prstGeom prst="arc">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5" name="Group 4"/>
          <p:cNvGrpSpPr/>
          <p:nvPr/>
        </p:nvGrpSpPr>
        <p:grpSpPr>
          <a:xfrm>
            <a:off x="2960685" y="3116773"/>
            <a:ext cx="3443290" cy="1407019"/>
            <a:chOff x="2960685" y="3116773"/>
            <a:chExt cx="3443290" cy="1407019"/>
          </a:xfrm>
        </p:grpSpPr>
        <p:sp>
          <p:nvSpPr>
            <p:cNvPr id="89" name="TextBox 88"/>
            <p:cNvSpPr txBox="1"/>
            <p:nvPr/>
          </p:nvSpPr>
          <p:spPr bwMode="auto">
            <a:xfrm>
              <a:off x="3345354" y="4099060"/>
              <a:ext cx="1113445" cy="424732"/>
            </a:xfrm>
            <a:prstGeom prst="rect">
              <a:avLst/>
            </a:prstGeom>
            <a:noFill/>
            <a:ln w="9525">
              <a:noFill/>
              <a:miter lim="800000"/>
              <a:headEnd/>
              <a:tailEnd/>
            </a:ln>
          </p:spPr>
          <p:txBody>
            <a:bodyPr wrap="none" lIns="45720" tIns="27432" rIns="45720" bIns="27432" rtlCol="0">
              <a:spAutoFit/>
            </a:bodyPr>
            <a:lstStyle/>
            <a:p>
              <a:pPr algn="ctr"/>
              <a:r>
                <a:rPr lang="en-US" sz="1200" b="1" dirty="0">
                  <a:solidFill>
                    <a:schemeClr val="bg1"/>
                  </a:solidFill>
                  <a:latin typeface="Verdana" pitchFamily="34" charset="0"/>
                </a:rPr>
                <a:t>Radio</a:t>
              </a:r>
            </a:p>
            <a:p>
              <a:pPr algn="ctr"/>
              <a:r>
                <a:rPr lang="en-US" sz="1200" b="1" dirty="0">
                  <a:solidFill>
                    <a:schemeClr val="bg1"/>
                  </a:solidFill>
                  <a:latin typeface="Verdana" pitchFamily="34" charset="0"/>
                </a:rPr>
                <a:t>Transmitter</a:t>
              </a:r>
            </a:p>
          </p:txBody>
        </p:sp>
        <p:cxnSp>
          <p:nvCxnSpPr>
            <p:cNvPr id="90" name="Straight Arrow Connector 89"/>
            <p:cNvCxnSpPr>
              <a:stCxn id="89" idx="0"/>
            </p:cNvCxnSpPr>
            <p:nvPr/>
          </p:nvCxnSpPr>
          <p:spPr bwMode="auto">
            <a:xfrm flipH="1" flipV="1">
              <a:off x="3629117" y="3552345"/>
              <a:ext cx="272960" cy="546715"/>
            </a:xfrm>
            <a:prstGeom prst="straightConnector1">
              <a:avLst/>
            </a:prstGeom>
            <a:solidFill>
              <a:schemeClr val="accent1"/>
            </a:solidFill>
            <a:ln w="28575" cap="flat" cmpd="sng" algn="ctr">
              <a:solidFill>
                <a:srgbClr val="FFFF00"/>
              </a:solidFill>
              <a:prstDash val="solid"/>
              <a:round/>
              <a:headEnd type="none" w="med" len="med"/>
              <a:tailEnd type="arrow"/>
            </a:ln>
            <a:effectLst/>
          </p:spPr>
        </p:cxnSp>
        <p:sp>
          <p:nvSpPr>
            <p:cNvPr id="91" name="TextBox 90"/>
            <p:cNvSpPr txBox="1"/>
            <p:nvPr/>
          </p:nvSpPr>
          <p:spPr bwMode="auto">
            <a:xfrm>
              <a:off x="5177759" y="4099060"/>
              <a:ext cx="839332" cy="424732"/>
            </a:xfrm>
            <a:prstGeom prst="rect">
              <a:avLst/>
            </a:prstGeom>
            <a:noFill/>
            <a:ln w="9525">
              <a:noFill/>
              <a:miter lim="800000"/>
              <a:headEnd/>
              <a:tailEnd/>
            </a:ln>
          </p:spPr>
          <p:txBody>
            <a:bodyPr wrap="none" lIns="45720" tIns="27432" rIns="45720" bIns="27432" rtlCol="0">
              <a:spAutoFit/>
            </a:bodyPr>
            <a:lstStyle/>
            <a:p>
              <a:pPr algn="ctr"/>
              <a:r>
                <a:rPr lang="en-US" sz="1200" b="1" dirty="0">
                  <a:solidFill>
                    <a:schemeClr val="bg1"/>
                  </a:solidFill>
                  <a:latin typeface="Verdana" pitchFamily="34" charset="0"/>
                </a:rPr>
                <a:t>Radio</a:t>
              </a:r>
            </a:p>
            <a:p>
              <a:pPr algn="ctr"/>
              <a:r>
                <a:rPr lang="en-US" sz="1200" b="1" dirty="0">
                  <a:solidFill>
                    <a:schemeClr val="bg1"/>
                  </a:solidFill>
                  <a:latin typeface="Verdana" pitchFamily="34" charset="0"/>
                </a:rPr>
                <a:t>Receiver</a:t>
              </a:r>
            </a:p>
          </p:txBody>
        </p:sp>
        <p:cxnSp>
          <p:nvCxnSpPr>
            <p:cNvPr id="92" name="Straight Arrow Connector 91"/>
            <p:cNvCxnSpPr>
              <a:stCxn id="91" idx="0"/>
            </p:cNvCxnSpPr>
            <p:nvPr/>
          </p:nvCxnSpPr>
          <p:spPr bwMode="auto">
            <a:xfrm flipV="1">
              <a:off x="5597425" y="3552345"/>
              <a:ext cx="168897" cy="546715"/>
            </a:xfrm>
            <a:prstGeom prst="straightConnector1">
              <a:avLst/>
            </a:prstGeom>
            <a:solidFill>
              <a:schemeClr val="accent1"/>
            </a:solidFill>
            <a:ln w="28575" cap="flat" cmpd="sng" algn="ctr">
              <a:solidFill>
                <a:srgbClr val="FFFF00"/>
              </a:solidFill>
              <a:prstDash val="solid"/>
              <a:round/>
              <a:headEnd type="none" w="med" len="med"/>
              <a:tailEnd type="arrow"/>
            </a:ln>
            <a:effectLst/>
          </p:spPr>
        </p:cxnSp>
        <p:pic>
          <p:nvPicPr>
            <p:cNvPr id="233" name="Picture 2" descr="https://static.dxengineering.com/global/images/prod/xlarge/ico-ic-7300_it_x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6550" y="3116773"/>
              <a:ext cx="987425" cy="4455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gigaparts.com/media/catalog/product/cache/1/image/700x560/e9c3970ab036de70892d86c6d221abfe/z/i/zic-780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78" t="7538" r="4888" b="14246"/>
            <a:stretch/>
          </p:blipFill>
          <p:spPr bwMode="auto">
            <a:xfrm>
              <a:off x="2960685" y="3134782"/>
              <a:ext cx="968737" cy="423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467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xit" presetSubtype="0" fill="hold" grpId="0"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xit" presetSubtype="0" fill="hold" grpId="0"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xit" presetSubtype="0" fill="hold" grpId="0" nodeType="with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75"/>
                                        </p:tgtEl>
                                        <p:attrNameLst>
                                          <p:attrName>style.visibility</p:attrName>
                                        </p:attrNameLst>
                                      </p:cBhvr>
                                      <p:to>
                                        <p:strVal val="visible"/>
                                      </p:to>
                                    </p:set>
                                    <p:animEffect transition="in" filter="fade">
                                      <p:cBhvr>
                                        <p:cTn id="40" dur="500"/>
                                        <p:tgtEl>
                                          <p:spTgt spid="17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par>
                                <p:cTn id="46" presetID="10" presetClass="exit" presetSubtype="0" fill="hold" grpId="0"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22" presetClass="entr" presetSubtype="8" repeatCount="indefinite" fill="hold" nodeType="withEffect">
                                  <p:stCondLst>
                                    <p:cond delay="0"/>
                                  </p:stCondLst>
                                  <p:childTnLst>
                                    <p:set>
                                      <p:cBhvr>
                                        <p:cTn id="59" dur="1" fill="hold">
                                          <p:stCondLst>
                                            <p:cond delay="0"/>
                                          </p:stCondLst>
                                        </p:cTn>
                                        <p:tgtEl>
                                          <p:spTgt spid="183"/>
                                        </p:tgtEl>
                                        <p:attrNameLst>
                                          <p:attrName>style.visibility</p:attrName>
                                        </p:attrNameLst>
                                      </p:cBhvr>
                                      <p:to>
                                        <p:strVal val="visible"/>
                                      </p:to>
                                    </p:set>
                                    <p:animEffect transition="in" filter="wipe(left)">
                                      <p:cBhvr>
                                        <p:cTn id="60" dur="500"/>
                                        <p:tgtEl>
                                          <p:spTgt spid="18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repeatCount="indefinite" fill="hold" nodeType="click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down)">
                                      <p:cBhvr>
                                        <p:cTn id="65" dur="1000"/>
                                        <p:tgtEl>
                                          <p:spTgt spid="60"/>
                                        </p:tgtEl>
                                      </p:cBhvr>
                                    </p:animEffect>
                                  </p:childTnLst>
                                </p:cTn>
                              </p:par>
                              <p:par>
                                <p:cTn id="66" presetID="10" presetClass="exit" presetSubtype="0" fill="hold" grpId="0" nodeType="with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repeatCount="indefinite" fill="hold" nodeType="click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wipe(left)">
                                      <p:cBhvr>
                                        <p:cTn id="73" dur="1000"/>
                                        <p:tgtEl>
                                          <p:spTgt spid="43"/>
                                        </p:tgtEl>
                                      </p:cBhvr>
                                    </p:animEffect>
                                  </p:childTnLst>
                                </p:cTn>
                              </p:par>
                              <p:par>
                                <p:cTn id="74" presetID="10" presetClass="exit" presetSubtype="0" fill="hold" grpId="0" nodeType="with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22" presetClass="entr" presetSubtype="2" repeatCount="indefinite" fill="hold" nodeType="withEffect">
                                  <p:stCondLst>
                                    <p:cond delay="0"/>
                                  </p:stCondLst>
                                  <p:childTnLst>
                                    <p:set>
                                      <p:cBhvr>
                                        <p:cTn id="78" dur="1" fill="hold">
                                          <p:stCondLst>
                                            <p:cond delay="0"/>
                                          </p:stCondLst>
                                        </p:cTn>
                                        <p:tgtEl>
                                          <p:spTgt spid="188"/>
                                        </p:tgtEl>
                                        <p:attrNameLst>
                                          <p:attrName>style.visibility</p:attrName>
                                        </p:attrNameLst>
                                      </p:cBhvr>
                                      <p:to>
                                        <p:strVal val="visible"/>
                                      </p:to>
                                    </p:set>
                                    <p:animEffect transition="in" filter="wipe(right)">
                                      <p:cBhvr>
                                        <p:cTn id="79" dur="1000"/>
                                        <p:tgtEl>
                                          <p:spTgt spid="188"/>
                                        </p:tgtEl>
                                      </p:cBhvr>
                                    </p:animEffect>
                                  </p:childTnLst>
                                </p:cTn>
                              </p:par>
                              <p:par>
                                <p:cTn id="80" presetID="22" presetClass="entr" presetSubtype="8" repeatCount="indefinite" fill="hold" nodeType="withEffect">
                                  <p:stCondLst>
                                    <p:cond delay="0"/>
                                  </p:stCondLst>
                                  <p:childTnLst>
                                    <p:set>
                                      <p:cBhvr>
                                        <p:cTn id="81" dur="1" fill="hold">
                                          <p:stCondLst>
                                            <p:cond delay="0"/>
                                          </p:stCondLst>
                                        </p:cTn>
                                        <p:tgtEl>
                                          <p:spTgt spid="203"/>
                                        </p:tgtEl>
                                        <p:attrNameLst>
                                          <p:attrName>style.visibility</p:attrName>
                                        </p:attrNameLst>
                                      </p:cBhvr>
                                      <p:to>
                                        <p:strVal val="visible"/>
                                      </p:to>
                                    </p:set>
                                    <p:animEffect transition="in" filter="wipe(left)">
                                      <p:cBhvr>
                                        <p:cTn id="82" dur="1000"/>
                                        <p:tgtEl>
                                          <p:spTgt spid="203"/>
                                        </p:tgtEl>
                                      </p:cBhvr>
                                    </p:animEffect>
                                  </p:childTnLst>
                                </p:cTn>
                              </p:par>
                              <p:par>
                                <p:cTn id="83" presetID="22" presetClass="entr" presetSubtype="2" repeatCount="indefinite" fill="hold" nodeType="withEffect">
                                  <p:stCondLst>
                                    <p:cond delay="0"/>
                                  </p:stCondLst>
                                  <p:childTnLst>
                                    <p:set>
                                      <p:cBhvr>
                                        <p:cTn id="84" dur="1" fill="hold">
                                          <p:stCondLst>
                                            <p:cond delay="0"/>
                                          </p:stCondLst>
                                        </p:cTn>
                                        <p:tgtEl>
                                          <p:spTgt spid="217"/>
                                        </p:tgtEl>
                                        <p:attrNameLst>
                                          <p:attrName>style.visibility</p:attrName>
                                        </p:attrNameLst>
                                      </p:cBhvr>
                                      <p:to>
                                        <p:strVal val="visible"/>
                                      </p:to>
                                    </p:set>
                                    <p:animEffect transition="in" filter="wipe(right)">
                                      <p:cBhvr>
                                        <p:cTn id="85" dur="1000"/>
                                        <p:tgtEl>
                                          <p:spTgt spid="21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repeatCount="indefinite" fill="hold" nodeType="click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wipe(up)">
                                      <p:cBhvr>
                                        <p:cTn id="90" dur="1000"/>
                                        <p:tgtEl>
                                          <p:spTgt spid="74"/>
                                        </p:tgtEl>
                                      </p:cBhvr>
                                    </p:animEffect>
                                  </p:childTnLst>
                                </p:cTn>
                              </p:par>
                              <p:par>
                                <p:cTn id="91" presetID="10" presetClass="exit" presetSubtype="0" fill="hold" grpId="0" nodeType="withEffect">
                                  <p:stCondLst>
                                    <p:cond delay="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fade">
                                      <p:cBhvr>
                                        <p:cTn id="98" dur="500"/>
                                        <p:tgtEl>
                                          <p:spTgt spid="42"/>
                                        </p:tgtEl>
                                      </p:cBhvr>
                                    </p:animEffect>
                                  </p:childTnLst>
                                </p:cTn>
                              </p:par>
                              <p:par>
                                <p:cTn id="99" presetID="10" presetClass="exit" presetSubtype="0" fill="hold" grpId="0" nodeType="withEffect">
                                  <p:stCondLst>
                                    <p:cond delay="0"/>
                                  </p:stCondLst>
                                  <p:childTnLst>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500"/>
                                        <p:tgtEl>
                                          <p:spTgt spid="39"/>
                                        </p:tgtEl>
                                      </p:cBhvr>
                                    </p:animEffect>
                                  </p:childTnLst>
                                </p:cTn>
                              </p:par>
                              <p:par>
                                <p:cTn id="105" presetID="10" presetClass="entr" presetSubtype="0" fill="hold"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par>
                                <p:cTn id="108" presetID="22" presetClass="entr" presetSubtype="8" repeatCount="indefinite" fill="hold" nodeType="withEffect">
                                  <p:stCondLst>
                                    <p:cond delay="0"/>
                                  </p:stCondLst>
                                  <p:childTnLst>
                                    <p:set>
                                      <p:cBhvr>
                                        <p:cTn id="109" dur="1" fill="hold">
                                          <p:stCondLst>
                                            <p:cond delay="0"/>
                                          </p:stCondLst>
                                        </p:cTn>
                                        <p:tgtEl>
                                          <p:spTgt spid="178"/>
                                        </p:tgtEl>
                                        <p:attrNameLst>
                                          <p:attrName>style.visibility</p:attrName>
                                        </p:attrNameLst>
                                      </p:cBhvr>
                                      <p:to>
                                        <p:strVal val="visible"/>
                                      </p:to>
                                    </p:set>
                                    <p:animEffect transition="in" filter="wipe(left)">
                                      <p:cBhvr>
                                        <p:cTn id="110" dur="500"/>
                                        <p:tgtEl>
                                          <p:spTgt spid="178"/>
                                        </p:tgtEl>
                                      </p:cBhvr>
                                    </p:animEffect>
                                  </p:childTnLst>
                                </p:cTn>
                              </p:par>
                              <p:par>
                                <p:cTn id="111" presetID="22" presetClass="entr" presetSubtype="8" repeatCount="indefinite" fill="hold" nodeType="withEffect">
                                  <p:stCondLst>
                                    <p:cond delay="0"/>
                                  </p:stCondLst>
                                  <p:childTnLst>
                                    <p:set>
                                      <p:cBhvr>
                                        <p:cTn id="112" dur="1" fill="hold">
                                          <p:stCondLst>
                                            <p:cond delay="0"/>
                                          </p:stCondLst>
                                        </p:cTn>
                                        <p:tgtEl>
                                          <p:spTgt spid="170"/>
                                        </p:tgtEl>
                                        <p:attrNameLst>
                                          <p:attrName>style.visibility</p:attrName>
                                        </p:attrNameLst>
                                      </p:cBhvr>
                                      <p:to>
                                        <p:strVal val="visible"/>
                                      </p:to>
                                    </p:set>
                                    <p:animEffect transition="in" filter="wipe(left)">
                                      <p:cBhvr>
                                        <p:cTn id="113" dur="500"/>
                                        <p:tgtEl>
                                          <p:spTgt spid="170"/>
                                        </p:tgtEl>
                                      </p:cBhvr>
                                    </p:animEffect>
                                  </p:childTnLst>
                                </p:cTn>
                              </p:par>
                            </p:childTnLst>
                          </p:cTn>
                        </p:par>
                        <p:par>
                          <p:cTn id="114" fill="hold">
                            <p:stCondLst>
                              <p:cond delay="500"/>
                            </p:stCondLst>
                            <p:childTnLst>
                              <p:par>
                                <p:cTn id="115" presetID="10" presetClass="entr" presetSubtype="0" fill="hold" nodeType="afterEffect">
                                  <p:stCondLst>
                                    <p:cond delay="0"/>
                                  </p:stCondLst>
                                  <p:childTnLst>
                                    <p:set>
                                      <p:cBhvr>
                                        <p:cTn id="116" dur="1" fill="hold">
                                          <p:stCondLst>
                                            <p:cond delay="0"/>
                                          </p:stCondLst>
                                        </p:cTn>
                                        <p:tgtEl>
                                          <p:spTgt spid="202"/>
                                        </p:tgtEl>
                                        <p:attrNameLst>
                                          <p:attrName>style.visibility</p:attrName>
                                        </p:attrNameLst>
                                      </p:cBhvr>
                                      <p:to>
                                        <p:strVal val="visible"/>
                                      </p:to>
                                    </p:set>
                                    <p:animEffect transition="in" filter="fade">
                                      <p:cBhvr>
                                        <p:cTn id="117"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12" grpId="0" animBg="1"/>
      <p:bldP spid="11" grpId="0" animBg="1"/>
      <p:bldP spid="4" grpId="0" animBg="1"/>
      <p:bldP spid="23" grpId="0" animBg="1"/>
      <p:bldP spid="24" grpId="0" animBg="1"/>
      <p:bldP spid="31" grpId="0"/>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2.a.:  Introduction to How Radio Waves Travel</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36</a:t>
            </a:fld>
            <a:endParaRPr lang="en-US" dirty="0">
              <a:solidFill>
                <a:schemeClr val="bg1"/>
              </a:solidFill>
            </a:endParaRPr>
          </a:p>
        </p:txBody>
      </p:sp>
      <p:sp>
        <p:nvSpPr>
          <p:cNvPr id="14" name="TextBox 13"/>
          <p:cNvSpPr txBox="1"/>
          <p:nvPr/>
        </p:nvSpPr>
        <p:spPr bwMode="auto">
          <a:xfrm>
            <a:off x="8707593" y="4673215"/>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4" name="TextBox 3"/>
          <p:cNvSpPr txBox="1"/>
          <p:nvPr/>
        </p:nvSpPr>
        <p:spPr bwMode="auto">
          <a:xfrm>
            <a:off x="1668421" y="981075"/>
            <a:ext cx="5745484" cy="2862322"/>
          </a:xfrm>
          <a:prstGeom prst="rect">
            <a:avLst/>
          </a:prstGeom>
          <a:noFill/>
          <a:ln w="9525">
            <a:noFill/>
            <a:miter lim="800000"/>
            <a:headEnd/>
            <a:tailEnd/>
          </a:ln>
        </p:spPr>
        <p:txBody>
          <a:bodyPr wrap="none" rtlCol="0">
            <a:spAutoFit/>
          </a:bodyPr>
          <a:lstStyle/>
          <a:p>
            <a:pPr algn="ctr"/>
            <a:r>
              <a:rPr lang="en-US" sz="6000" b="1" dirty="0">
                <a:ln w="10541" cmpd="sng">
                  <a:solidFill>
                    <a:schemeClr val="accent1">
                      <a:shade val="88000"/>
                      <a:satMod val="110000"/>
                    </a:schemeClr>
                  </a:solidFill>
                  <a:prstDash val="solid"/>
                </a:ln>
                <a:solidFill>
                  <a:srgbClr val="FFFF00"/>
                </a:solidFill>
                <a:latin typeface="Verdana" pitchFamily="34" charset="0"/>
              </a:rPr>
              <a:t>How</a:t>
            </a:r>
          </a:p>
          <a:p>
            <a:pPr algn="ctr"/>
            <a:r>
              <a:rPr lang="en-US" sz="6000" b="1" dirty="0">
                <a:ln w="10541" cmpd="sng">
                  <a:solidFill>
                    <a:schemeClr val="accent1">
                      <a:shade val="88000"/>
                      <a:satMod val="110000"/>
                    </a:schemeClr>
                  </a:solidFill>
                  <a:prstDash val="solid"/>
                </a:ln>
                <a:solidFill>
                  <a:srgbClr val="FFFF00"/>
                </a:solidFill>
                <a:latin typeface="Verdana" pitchFamily="34" charset="0"/>
              </a:rPr>
              <a:t>Radio Waves</a:t>
            </a:r>
          </a:p>
          <a:p>
            <a:pPr algn="ctr"/>
            <a:r>
              <a:rPr lang="en-US" sz="6000" b="1" dirty="0">
                <a:ln w="10541" cmpd="sng">
                  <a:solidFill>
                    <a:schemeClr val="accent1">
                      <a:shade val="88000"/>
                      <a:satMod val="110000"/>
                    </a:schemeClr>
                  </a:solidFill>
                  <a:prstDash val="solid"/>
                </a:ln>
                <a:solidFill>
                  <a:srgbClr val="FFFF00"/>
                </a:solidFill>
                <a:latin typeface="Verdana" pitchFamily="34" charset="0"/>
              </a:rPr>
              <a:t>Travel</a:t>
            </a:r>
          </a:p>
        </p:txBody>
      </p:sp>
    </p:spTree>
    <p:extLst>
      <p:ext uri="{BB962C8B-B14F-4D97-AF65-F5344CB8AC3E}">
        <p14:creationId xmlns:p14="http://schemas.microsoft.com/office/powerpoint/2010/main" val="390650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2.a.:  Introduction to How Radio Waves Travel</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37</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grpSp>
        <p:nvGrpSpPr>
          <p:cNvPr id="58" name="Group 57"/>
          <p:cNvGrpSpPr/>
          <p:nvPr/>
        </p:nvGrpSpPr>
        <p:grpSpPr>
          <a:xfrm>
            <a:off x="1133863" y="1593623"/>
            <a:ext cx="8414661" cy="2830070"/>
            <a:chOff x="1669141" y="786494"/>
            <a:chExt cx="8421694" cy="3597510"/>
          </a:xfrm>
        </p:grpSpPr>
        <p:sp>
          <p:nvSpPr>
            <p:cNvPr id="59" name="Freeform 10"/>
            <p:cNvSpPr>
              <a:spLocks/>
            </p:cNvSpPr>
            <p:nvPr/>
          </p:nvSpPr>
          <p:spPr bwMode="auto">
            <a:xfrm>
              <a:off x="1669141" y="822056"/>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Freeform 11"/>
            <p:cNvSpPr>
              <a:spLocks/>
            </p:cNvSpPr>
            <p:nvPr/>
          </p:nvSpPr>
          <p:spPr bwMode="auto">
            <a:xfrm>
              <a:off x="2196644" y="836395"/>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Freeform 12"/>
            <p:cNvSpPr>
              <a:spLocks/>
            </p:cNvSpPr>
            <p:nvPr/>
          </p:nvSpPr>
          <p:spPr bwMode="auto">
            <a:xfrm>
              <a:off x="2721619" y="836395"/>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Freeform 13"/>
            <p:cNvSpPr>
              <a:spLocks/>
            </p:cNvSpPr>
            <p:nvPr/>
          </p:nvSpPr>
          <p:spPr bwMode="auto">
            <a:xfrm>
              <a:off x="3249122" y="836449"/>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Freeform 15"/>
            <p:cNvSpPr>
              <a:spLocks/>
            </p:cNvSpPr>
            <p:nvPr/>
          </p:nvSpPr>
          <p:spPr bwMode="auto">
            <a:xfrm>
              <a:off x="3773395" y="836357"/>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Freeform 16"/>
            <p:cNvSpPr>
              <a:spLocks/>
            </p:cNvSpPr>
            <p:nvPr/>
          </p:nvSpPr>
          <p:spPr bwMode="auto">
            <a:xfrm>
              <a:off x="4298517" y="836410"/>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Freeform 17"/>
            <p:cNvSpPr>
              <a:spLocks/>
            </p:cNvSpPr>
            <p:nvPr/>
          </p:nvSpPr>
          <p:spPr bwMode="auto">
            <a:xfrm>
              <a:off x="4823492" y="834029"/>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Freeform 18"/>
            <p:cNvSpPr>
              <a:spLocks/>
            </p:cNvSpPr>
            <p:nvPr/>
          </p:nvSpPr>
          <p:spPr bwMode="auto">
            <a:xfrm>
              <a:off x="5348614" y="829321"/>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Freeform 21"/>
            <p:cNvSpPr>
              <a:spLocks/>
            </p:cNvSpPr>
            <p:nvPr/>
          </p:nvSpPr>
          <p:spPr bwMode="auto">
            <a:xfrm>
              <a:off x="5876502" y="823671"/>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Freeform 22"/>
            <p:cNvSpPr>
              <a:spLocks/>
            </p:cNvSpPr>
            <p:nvPr/>
          </p:nvSpPr>
          <p:spPr bwMode="auto">
            <a:xfrm>
              <a:off x="6403210" y="816584"/>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Freeform 23"/>
            <p:cNvSpPr>
              <a:spLocks/>
            </p:cNvSpPr>
            <p:nvPr/>
          </p:nvSpPr>
          <p:spPr bwMode="auto">
            <a:xfrm>
              <a:off x="6928185" y="813409"/>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Freeform 24"/>
            <p:cNvSpPr>
              <a:spLocks/>
            </p:cNvSpPr>
            <p:nvPr/>
          </p:nvSpPr>
          <p:spPr bwMode="auto">
            <a:xfrm>
              <a:off x="7458863" y="806322"/>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Freeform 26"/>
            <p:cNvSpPr>
              <a:spLocks/>
            </p:cNvSpPr>
            <p:nvPr/>
          </p:nvSpPr>
          <p:spPr bwMode="auto">
            <a:xfrm>
              <a:off x="7985517" y="800669"/>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Freeform 27"/>
            <p:cNvSpPr>
              <a:spLocks/>
            </p:cNvSpPr>
            <p:nvPr/>
          </p:nvSpPr>
          <p:spPr bwMode="auto">
            <a:xfrm>
              <a:off x="8513020" y="796756"/>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Freeform 28"/>
            <p:cNvSpPr>
              <a:spLocks/>
            </p:cNvSpPr>
            <p:nvPr/>
          </p:nvSpPr>
          <p:spPr bwMode="auto">
            <a:xfrm>
              <a:off x="9041170" y="790406"/>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Freeform 29"/>
            <p:cNvSpPr>
              <a:spLocks/>
            </p:cNvSpPr>
            <p:nvPr/>
          </p:nvSpPr>
          <p:spPr bwMode="auto">
            <a:xfrm>
              <a:off x="9565498" y="786494"/>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 name="Group 74"/>
          <p:cNvGrpSpPr/>
          <p:nvPr/>
        </p:nvGrpSpPr>
        <p:grpSpPr>
          <a:xfrm>
            <a:off x="1131505" y="1584223"/>
            <a:ext cx="8414661" cy="2830070"/>
            <a:chOff x="1669141" y="786494"/>
            <a:chExt cx="8421694" cy="3597510"/>
          </a:xfrm>
        </p:grpSpPr>
        <p:sp>
          <p:nvSpPr>
            <p:cNvPr id="76" name="Freeform 10"/>
            <p:cNvSpPr>
              <a:spLocks/>
            </p:cNvSpPr>
            <p:nvPr/>
          </p:nvSpPr>
          <p:spPr bwMode="auto">
            <a:xfrm>
              <a:off x="1669141" y="822056"/>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Freeform 11"/>
            <p:cNvSpPr>
              <a:spLocks/>
            </p:cNvSpPr>
            <p:nvPr/>
          </p:nvSpPr>
          <p:spPr bwMode="auto">
            <a:xfrm>
              <a:off x="2196644" y="836395"/>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Freeform 12"/>
            <p:cNvSpPr>
              <a:spLocks/>
            </p:cNvSpPr>
            <p:nvPr/>
          </p:nvSpPr>
          <p:spPr bwMode="auto">
            <a:xfrm>
              <a:off x="2721619" y="836395"/>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Freeform 13"/>
            <p:cNvSpPr>
              <a:spLocks/>
            </p:cNvSpPr>
            <p:nvPr/>
          </p:nvSpPr>
          <p:spPr bwMode="auto">
            <a:xfrm>
              <a:off x="3249122" y="836449"/>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Freeform 15"/>
            <p:cNvSpPr>
              <a:spLocks/>
            </p:cNvSpPr>
            <p:nvPr/>
          </p:nvSpPr>
          <p:spPr bwMode="auto">
            <a:xfrm>
              <a:off x="3773395" y="836357"/>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Freeform 16"/>
            <p:cNvSpPr>
              <a:spLocks/>
            </p:cNvSpPr>
            <p:nvPr/>
          </p:nvSpPr>
          <p:spPr bwMode="auto">
            <a:xfrm>
              <a:off x="4298517" y="836410"/>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Freeform 17"/>
            <p:cNvSpPr>
              <a:spLocks/>
            </p:cNvSpPr>
            <p:nvPr/>
          </p:nvSpPr>
          <p:spPr bwMode="auto">
            <a:xfrm>
              <a:off x="4823492" y="834029"/>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Freeform 18"/>
            <p:cNvSpPr>
              <a:spLocks/>
            </p:cNvSpPr>
            <p:nvPr/>
          </p:nvSpPr>
          <p:spPr bwMode="auto">
            <a:xfrm>
              <a:off x="5348614" y="829321"/>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Freeform 21"/>
            <p:cNvSpPr>
              <a:spLocks/>
            </p:cNvSpPr>
            <p:nvPr/>
          </p:nvSpPr>
          <p:spPr bwMode="auto">
            <a:xfrm>
              <a:off x="5876502" y="823671"/>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Freeform 22"/>
            <p:cNvSpPr>
              <a:spLocks/>
            </p:cNvSpPr>
            <p:nvPr/>
          </p:nvSpPr>
          <p:spPr bwMode="auto">
            <a:xfrm>
              <a:off x="6403210" y="816584"/>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Freeform 23"/>
            <p:cNvSpPr>
              <a:spLocks/>
            </p:cNvSpPr>
            <p:nvPr/>
          </p:nvSpPr>
          <p:spPr bwMode="auto">
            <a:xfrm>
              <a:off x="6928185" y="813409"/>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Freeform 24"/>
            <p:cNvSpPr>
              <a:spLocks/>
            </p:cNvSpPr>
            <p:nvPr/>
          </p:nvSpPr>
          <p:spPr bwMode="auto">
            <a:xfrm>
              <a:off x="7458863" y="806322"/>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Freeform 26"/>
            <p:cNvSpPr>
              <a:spLocks/>
            </p:cNvSpPr>
            <p:nvPr/>
          </p:nvSpPr>
          <p:spPr bwMode="auto">
            <a:xfrm>
              <a:off x="7985517" y="800669"/>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Freeform 27"/>
            <p:cNvSpPr>
              <a:spLocks/>
            </p:cNvSpPr>
            <p:nvPr/>
          </p:nvSpPr>
          <p:spPr bwMode="auto">
            <a:xfrm>
              <a:off x="8513020" y="796756"/>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Freeform 28"/>
            <p:cNvSpPr>
              <a:spLocks/>
            </p:cNvSpPr>
            <p:nvPr/>
          </p:nvSpPr>
          <p:spPr bwMode="auto">
            <a:xfrm>
              <a:off x="9041170" y="790406"/>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Freeform 29"/>
            <p:cNvSpPr>
              <a:spLocks/>
            </p:cNvSpPr>
            <p:nvPr/>
          </p:nvSpPr>
          <p:spPr bwMode="auto">
            <a:xfrm>
              <a:off x="9565498" y="786494"/>
              <a:ext cx="525337" cy="3547555"/>
            </a:xfrm>
            <a:custGeom>
              <a:avLst/>
              <a:gdLst>
                <a:gd name="T0" fmla="*/ 0 w 1455"/>
                <a:gd name="T1" fmla="*/ 742 h 1493"/>
                <a:gd name="T2" fmla="*/ 362 w 1455"/>
                <a:gd name="T3" fmla="*/ 3 h 1493"/>
                <a:gd name="T4" fmla="*/ 732 w 1455"/>
                <a:gd name="T5" fmla="*/ 759 h 1493"/>
                <a:gd name="T6" fmla="*/ 1093 w 1455"/>
                <a:gd name="T7" fmla="*/ 1490 h 1493"/>
                <a:gd name="T8" fmla="*/ 1455 w 1455"/>
                <a:gd name="T9" fmla="*/ 742 h 1493"/>
              </a:gdLst>
              <a:ahLst/>
              <a:cxnLst>
                <a:cxn ang="0">
                  <a:pos x="T0" y="T1"/>
                </a:cxn>
                <a:cxn ang="0">
                  <a:pos x="T2" y="T3"/>
                </a:cxn>
                <a:cxn ang="0">
                  <a:pos x="T4" y="T5"/>
                </a:cxn>
                <a:cxn ang="0">
                  <a:pos x="T6" y="T7"/>
                </a:cxn>
                <a:cxn ang="0">
                  <a:pos x="T8" y="T9"/>
                </a:cxn>
              </a:cxnLst>
              <a:rect l="0" t="0" r="r" b="b"/>
              <a:pathLst>
                <a:path w="1455" h="1493">
                  <a:moveTo>
                    <a:pt x="0" y="742"/>
                  </a:moveTo>
                  <a:cubicBezTo>
                    <a:pt x="120" y="371"/>
                    <a:pt x="240" y="0"/>
                    <a:pt x="362" y="3"/>
                  </a:cubicBezTo>
                  <a:cubicBezTo>
                    <a:pt x="484" y="6"/>
                    <a:pt x="610" y="511"/>
                    <a:pt x="732" y="759"/>
                  </a:cubicBezTo>
                  <a:cubicBezTo>
                    <a:pt x="854" y="1007"/>
                    <a:pt x="973" y="1493"/>
                    <a:pt x="1093" y="1490"/>
                  </a:cubicBezTo>
                  <a:cubicBezTo>
                    <a:pt x="1213" y="1487"/>
                    <a:pt x="1334" y="1114"/>
                    <a:pt x="1455" y="742"/>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 name="TextBox 91"/>
          <p:cNvSpPr txBox="1"/>
          <p:nvPr/>
        </p:nvSpPr>
        <p:spPr bwMode="auto">
          <a:xfrm>
            <a:off x="1169361" y="680075"/>
            <a:ext cx="7811754" cy="707886"/>
          </a:xfrm>
          <a:prstGeom prst="rect">
            <a:avLst/>
          </a:prstGeom>
          <a:noFill/>
          <a:ln w="9525">
            <a:noFill/>
            <a:miter lim="800000"/>
            <a:headEnd/>
            <a:tailEnd/>
          </a:ln>
        </p:spPr>
        <p:txBody>
          <a:bodyPr wrap="none" rtlCol="0">
            <a:spAutoFit/>
          </a:bodyPr>
          <a:lstStyle/>
          <a:p>
            <a:r>
              <a:rPr lang="en-US" sz="4000" b="1" i="1" dirty="0">
                <a:ln w="28575">
                  <a:solidFill>
                    <a:srgbClr val="33CCFF"/>
                  </a:solidFill>
                  <a:prstDash val="solid"/>
                </a:ln>
                <a:solidFill>
                  <a:schemeClr val="bg1"/>
                </a:solidFill>
                <a:effectLst>
                  <a:outerShdw blurRad="38100" dist="32000" dir="5400000" algn="tl">
                    <a:srgbClr val="000000">
                      <a:alpha val="30000"/>
                    </a:srgbClr>
                  </a:outerShdw>
                </a:effectLst>
                <a:latin typeface="Verdana" pitchFamily="34" charset="0"/>
              </a:rPr>
              <a:t>186,000 miles per second!</a:t>
            </a:r>
          </a:p>
        </p:txBody>
      </p:sp>
    </p:spTree>
    <p:extLst>
      <p:ext uri="{BB962C8B-B14F-4D97-AF65-F5344CB8AC3E}">
        <p14:creationId xmlns:p14="http://schemas.microsoft.com/office/powerpoint/2010/main" val="198121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repeatCount="indefinite"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ipe(left)">
                                      <p:cBhvr>
                                        <p:cTn id="12" dur="1000"/>
                                        <p:tgtEl>
                                          <p:spTgt spid="75"/>
                                        </p:tgtEl>
                                      </p:cBhvr>
                                    </p:animEffect>
                                  </p:childTnLst>
                                </p:cTn>
                              </p:par>
                              <p:par>
                                <p:cTn id="13" presetID="10" presetClass="exit" presetSubtype="0" fill="hold" grpId="0"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5"/>
                                        </p:tgtEl>
                                      </p:cBhvr>
                                    </p:animEffect>
                                    <p:set>
                                      <p:cBhvr>
                                        <p:cTn id="20" dur="1" fill="hold">
                                          <p:stCondLst>
                                            <p:cond delay="499"/>
                                          </p:stCondLst>
                                        </p:cTn>
                                        <p:tgtEl>
                                          <p:spTgt spid="75"/>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22" presetClass="entr" presetSubtype="8" repeatCount="indefinite" fill="hold"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left)">
                                      <p:cBhvr>
                                        <p:cTn id="26" dur="2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anim calcmode="lin" valueType="num">
                                      <p:cBhvr additive="base">
                                        <p:cTn id="31" dur="750" fill="hold"/>
                                        <p:tgtEl>
                                          <p:spTgt spid="92"/>
                                        </p:tgtEl>
                                        <p:attrNameLst>
                                          <p:attrName>ppt_x</p:attrName>
                                        </p:attrNameLst>
                                      </p:cBhvr>
                                      <p:tavLst>
                                        <p:tav tm="0">
                                          <p:val>
                                            <p:strVal val="0-#ppt_w/2"/>
                                          </p:val>
                                        </p:tav>
                                        <p:tav tm="100000">
                                          <p:val>
                                            <p:strVal val="#ppt_x"/>
                                          </p:val>
                                        </p:tav>
                                      </p:tavLst>
                                    </p:anim>
                                    <p:anim calcmode="lin" valueType="num">
                                      <p:cBhvr additive="base">
                                        <p:cTn id="32" dur="750" fill="hold"/>
                                        <p:tgtEl>
                                          <p:spTgt spid="92"/>
                                        </p:tgtEl>
                                        <p:attrNameLst>
                                          <p:attrName>ppt_y</p:attrName>
                                        </p:attrNameLst>
                                      </p:cBhvr>
                                      <p:tavLst>
                                        <p:tav tm="0">
                                          <p:val>
                                            <p:strVal val="0-#ppt_h/2"/>
                                          </p:val>
                                        </p:tav>
                                        <p:tav tm="100000">
                                          <p:val>
                                            <p:strVal val="#ppt_y"/>
                                          </p:val>
                                        </p:tav>
                                      </p:tavLst>
                                    </p:anim>
                                  </p:childTnLst>
                                </p:cTn>
                              </p:par>
                              <p:par>
                                <p:cTn id="33" presetID="10" presetClass="exit" presetSubtype="0" fill="hold" grpId="0" nodeType="with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9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2.a.:  Introduction to How Radio Waves Travel</a:t>
            </a:r>
          </a:p>
        </p:txBody>
      </p:sp>
      <p:pic>
        <p:nvPicPr>
          <p:cNvPr id="23" name="Picture 2" descr="C:\Users\WA7URV\Desktop\Earth.png"/>
          <p:cNvPicPr>
            <a:picLocks noChangeAspect="1" noChangeArrowheads="1"/>
          </p:cNvPicPr>
          <p:nvPr/>
        </p:nvPicPr>
        <p:blipFill rotWithShape="1">
          <a:blip r:embed="rId3">
            <a:extLst>
              <a:ext uri="{28A0092B-C50C-407E-A947-70E740481C1C}">
                <a14:useLocalDpi xmlns:a14="http://schemas.microsoft.com/office/drawing/2010/main" val="0"/>
              </a:ext>
            </a:extLst>
          </a:blip>
          <a:srcRect l="32079" r="34884" b="90527"/>
          <a:stretch/>
        </p:blipFill>
        <p:spPr bwMode="auto">
          <a:xfrm>
            <a:off x="0" y="2516981"/>
            <a:ext cx="9144000" cy="26241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bwMode="auto">
          <a:xfrm>
            <a:off x="3705041" y="3467953"/>
            <a:ext cx="1883144" cy="830997"/>
          </a:xfrm>
          <a:prstGeom prst="rect">
            <a:avLst/>
          </a:prstGeom>
          <a:noFill/>
          <a:ln w="9525">
            <a:noFill/>
            <a:miter lim="800000"/>
            <a:headEnd/>
            <a:tailEnd/>
          </a:ln>
        </p:spPr>
        <p:txBody>
          <a:bodyPr wrap="none" rtlCol="0">
            <a:spAutoFit/>
          </a:bodyPr>
          <a:lstStyle/>
          <a:p>
            <a:pPr algn="ctr"/>
            <a:r>
              <a:rPr lang="en-US" sz="4800" b="1" dirty="0">
                <a:latin typeface="Calibri" panose="020F0502020204030204" pitchFamily="34" charset="0"/>
              </a:rPr>
              <a:t>EARTH</a:t>
            </a:r>
          </a:p>
        </p:txBody>
      </p:sp>
      <p:grpSp>
        <p:nvGrpSpPr>
          <p:cNvPr id="25" name="Group 24"/>
          <p:cNvGrpSpPr/>
          <p:nvPr/>
        </p:nvGrpSpPr>
        <p:grpSpPr>
          <a:xfrm rot="-540000">
            <a:off x="2335458" y="1909652"/>
            <a:ext cx="302079" cy="915155"/>
            <a:chOff x="9654246" y="468313"/>
            <a:chExt cx="1392291" cy="4217987"/>
          </a:xfrm>
        </p:grpSpPr>
        <p:cxnSp>
          <p:nvCxnSpPr>
            <p:cNvPr id="26" name="Straight Connector 25"/>
            <p:cNvCxnSpPr/>
            <p:nvPr/>
          </p:nvCxnSpPr>
          <p:spPr bwMode="auto">
            <a:xfrm>
              <a:off x="10458450" y="723900"/>
              <a:ext cx="0" cy="247650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nvGrpSpPr>
            <p:cNvPr id="27" name="Group 26"/>
            <p:cNvGrpSpPr/>
            <p:nvPr/>
          </p:nvGrpSpPr>
          <p:grpSpPr>
            <a:xfrm>
              <a:off x="9654246" y="468313"/>
              <a:ext cx="1392291" cy="503237"/>
              <a:chOff x="824571" y="2573338"/>
              <a:chExt cx="1392291" cy="503237"/>
            </a:xfrm>
          </p:grpSpPr>
          <p:cxnSp>
            <p:nvCxnSpPr>
              <p:cNvPr id="29" name="Straight Connector 28"/>
              <p:cNvCxnSpPr/>
              <p:nvPr/>
            </p:nvCxnSpPr>
            <p:spPr bwMode="auto">
              <a:xfrm flipH="1">
                <a:off x="1057275" y="2573338"/>
                <a:ext cx="1133475" cy="503237"/>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0" name="Straight Connector 29"/>
              <p:cNvCxnSpPr/>
              <p:nvPr/>
            </p:nvCxnSpPr>
            <p:spPr bwMode="auto">
              <a:xfrm rot="1800000">
                <a:off x="1668222" y="2689860"/>
                <a:ext cx="54864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1" name="Straight Connector 30"/>
              <p:cNvCxnSpPr/>
              <p:nvPr/>
            </p:nvCxnSpPr>
            <p:spPr bwMode="auto">
              <a:xfrm rot="1800000">
                <a:off x="1244355" y="2819400"/>
                <a:ext cx="7620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2" name="Straight Connector 31"/>
              <p:cNvCxnSpPr/>
              <p:nvPr/>
            </p:nvCxnSpPr>
            <p:spPr bwMode="auto">
              <a:xfrm rot="1800000">
                <a:off x="824571" y="2971800"/>
                <a:ext cx="9144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sp>
          <p:nvSpPr>
            <p:cNvPr id="28" name="Trapezoid 27"/>
            <p:cNvSpPr/>
            <p:nvPr/>
          </p:nvSpPr>
          <p:spPr bwMode="auto">
            <a:xfrm>
              <a:off x="10248900" y="1219200"/>
              <a:ext cx="406400" cy="3467100"/>
            </a:xfrm>
            <a:prstGeom prst="trapezoid">
              <a:avLst/>
            </a:prstGeom>
            <a:solidFill>
              <a:srgbClr val="FF66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42" name="Group 41"/>
          <p:cNvGrpSpPr/>
          <p:nvPr/>
        </p:nvGrpSpPr>
        <p:grpSpPr>
          <a:xfrm>
            <a:off x="6940550" y="1856311"/>
            <a:ext cx="698500" cy="1010227"/>
            <a:chOff x="6940550" y="5561536"/>
            <a:chExt cx="698500" cy="1010227"/>
          </a:xfrm>
        </p:grpSpPr>
        <p:grpSp>
          <p:nvGrpSpPr>
            <p:cNvPr id="43" name="Group 42"/>
            <p:cNvGrpSpPr/>
            <p:nvPr/>
          </p:nvGrpSpPr>
          <p:grpSpPr>
            <a:xfrm rot="540000" flipH="1">
              <a:off x="7059859" y="5561536"/>
              <a:ext cx="302079" cy="915155"/>
              <a:chOff x="9654246" y="468313"/>
              <a:chExt cx="1392291" cy="4217987"/>
            </a:xfrm>
          </p:grpSpPr>
          <p:cxnSp>
            <p:nvCxnSpPr>
              <p:cNvPr id="45" name="Straight Connector 44"/>
              <p:cNvCxnSpPr/>
              <p:nvPr/>
            </p:nvCxnSpPr>
            <p:spPr bwMode="auto">
              <a:xfrm>
                <a:off x="10458450" y="723900"/>
                <a:ext cx="0" cy="247650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nvGrpSpPr>
              <p:cNvPr id="46" name="Group 45"/>
              <p:cNvGrpSpPr/>
              <p:nvPr/>
            </p:nvGrpSpPr>
            <p:grpSpPr>
              <a:xfrm>
                <a:off x="9654246" y="468313"/>
                <a:ext cx="1392291" cy="503237"/>
                <a:chOff x="824571" y="2573338"/>
                <a:chExt cx="1392291" cy="503237"/>
              </a:xfrm>
            </p:grpSpPr>
            <p:cxnSp>
              <p:nvCxnSpPr>
                <p:cNvPr id="48" name="Straight Connector 47"/>
                <p:cNvCxnSpPr/>
                <p:nvPr/>
              </p:nvCxnSpPr>
              <p:spPr bwMode="auto">
                <a:xfrm flipH="1">
                  <a:off x="1057275" y="2573338"/>
                  <a:ext cx="1133475" cy="503237"/>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49" name="Straight Connector 48"/>
                <p:cNvCxnSpPr/>
                <p:nvPr/>
              </p:nvCxnSpPr>
              <p:spPr bwMode="auto">
                <a:xfrm rot="1800000">
                  <a:off x="1668222" y="2689860"/>
                  <a:ext cx="54864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50" name="Straight Connector 49"/>
                <p:cNvCxnSpPr/>
                <p:nvPr/>
              </p:nvCxnSpPr>
              <p:spPr bwMode="auto">
                <a:xfrm rot="1800000">
                  <a:off x="1244355" y="2819400"/>
                  <a:ext cx="7620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51" name="Straight Connector 50"/>
                <p:cNvCxnSpPr/>
                <p:nvPr/>
              </p:nvCxnSpPr>
              <p:spPr bwMode="auto">
                <a:xfrm rot="1800000">
                  <a:off x="824571" y="2971800"/>
                  <a:ext cx="9144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sp>
            <p:nvSpPr>
              <p:cNvPr id="47" name="Trapezoid 46"/>
              <p:cNvSpPr/>
              <p:nvPr/>
            </p:nvSpPr>
            <p:spPr bwMode="auto">
              <a:xfrm>
                <a:off x="10248900" y="1219200"/>
                <a:ext cx="406400" cy="3467100"/>
              </a:xfrm>
              <a:prstGeom prst="trapezoid">
                <a:avLst/>
              </a:prstGeom>
              <a:solidFill>
                <a:srgbClr val="FF66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44" name="Picture 3" descr="C:\Users\WA7URV\AppData\Local\Microsoft\Windows\Temporary Internet Files\Content.IE5\PBFVXT2V\14531-illustration-of-a-house-pv[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0000">
              <a:off x="6940550" y="5873263"/>
              <a:ext cx="698500" cy="698500"/>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4" descr="C:\Users\WA7URV\AppData\Local\Microsoft\Windows\Temporary Internet Files\Content.IE5\NWLLVMBT\14502-illustration-of-a-house-pv[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80000">
            <a:off x="2358390" y="2294255"/>
            <a:ext cx="617220" cy="61722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p:cNvGrpSpPr/>
          <p:nvPr/>
        </p:nvGrpSpPr>
        <p:grpSpPr>
          <a:xfrm>
            <a:off x="2581017" y="1675833"/>
            <a:ext cx="4530983" cy="523442"/>
            <a:chOff x="2504817" y="1545658"/>
            <a:chExt cx="4346739" cy="523442"/>
          </a:xfrm>
        </p:grpSpPr>
        <p:sp>
          <p:nvSpPr>
            <p:cNvPr id="54" name="Freeform 53"/>
            <p:cNvSpPr/>
            <p:nvPr/>
          </p:nvSpPr>
          <p:spPr bwMode="auto">
            <a:xfrm>
              <a:off x="2504817" y="1687247"/>
              <a:ext cx="44382" cy="2221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5" name="Freeform 54"/>
            <p:cNvSpPr>
              <a:spLocks noChangeAspect="1"/>
            </p:cNvSpPr>
            <p:nvPr/>
          </p:nvSpPr>
          <p:spPr bwMode="auto">
            <a:xfrm>
              <a:off x="2641884" y="1687234"/>
              <a:ext cx="45713" cy="22878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6" name="Freeform 55"/>
            <p:cNvSpPr>
              <a:spLocks noChangeAspect="1"/>
            </p:cNvSpPr>
            <p:nvPr/>
          </p:nvSpPr>
          <p:spPr bwMode="auto">
            <a:xfrm>
              <a:off x="2776569" y="1683696"/>
              <a:ext cx="47084" cy="23564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7" name="Freeform 56"/>
            <p:cNvSpPr>
              <a:spLocks noChangeAspect="1"/>
            </p:cNvSpPr>
            <p:nvPr/>
          </p:nvSpPr>
          <p:spPr bwMode="auto">
            <a:xfrm>
              <a:off x="2918398" y="1680157"/>
              <a:ext cx="48496" cy="24271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8" name="Freeform 57"/>
            <p:cNvSpPr>
              <a:spLocks noChangeAspect="1"/>
            </p:cNvSpPr>
            <p:nvPr/>
          </p:nvSpPr>
          <p:spPr bwMode="auto">
            <a:xfrm>
              <a:off x="3062608" y="1676618"/>
              <a:ext cx="49951" cy="2499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9" name="Freeform 58"/>
            <p:cNvSpPr>
              <a:spLocks noChangeAspect="1"/>
            </p:cNvSpPr>
            <p:nvPr/>
          </p:nvSpPr>
          <p:spPr bwMode="auto">
            <a:xfrm>
              <a:off x="3202055" y="1669553"/>
              <a:ext cx="51449" cy="2574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Freeform 59"/>
            <p:cNvSpPr>
              <a:spLocks noChangeAspect="1"/>
            </p:cNvSpPr>
            <p:nvPr/>
          </p:nvSpPr>
          <p:spPr bwMode="auto">
            <a:xfrm>
              <a:off x="3336741" y="1669541"/>
              <a:ext cx="52993" cy="26522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Freeform 60"/>
            <p:cNvSpPr>
              <a:spLocks noChangeAspect="1"/>
            </p:cNvSpPr>
            <p:nvPr/>
          </p:nvSpPr>
          <p:spPr bwMode="auto">
            <a:xfrm>
              <a:off x="3471427" y="1666002"/>
              <a:ext cx="54583" cy="27318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Freeform 61"/>
            <p:cNvSpPr>
              <a:spLocks noChangeAspect="1"/>
            </p:cNvSpPr>
            <p:nvPr/>
          </p:nvSpPr>
          <p:spPr bwMode="auto">
            <a:xfrm>
              <a:off x="3608493" y="1658938"/>
              <a:ext cx="56221" cy="28137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Freeform 62"/>
            <p:cNvSpPr>
              <a:spLocks noChangeAspect="1"/>
            </p:cNvSpPr>
            <p:nvPr/>
          </p:nvSpPr>
          <p:spPr bwMode="auto">
            <a:xfrm>
              <a:off x="3746607" y="1658922"/>
              <a:ext cx="57907" cy="28981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Freeform 63"/>
            <p:cNvSpPr>
              <a:spLocks noChangeAspect="1"/>
            </p:cNvSpPr>
            <p:nvPr/>
          </p:nvSpPr>
          <p:spPr bwMode="auto">
            <a:xfrm>
              <a:off x="3882338" y="1658938"/>
              <a:ext cx="59644" cy="29851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5" name="Freeform 64"/>
            <p:cNvSpPr>
              <a:spLocks noChangeAspect="1"/>
            </p:cNvSpPr>
            <p:nvPr/>
          </p:nvSpPr>
          <p:spPr bwMode="auto">
            <a:xfrm>
              <a:off x="4025214" y="1652841"/>
              <a:ext cx="61432" cy="30746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 name="Freeform 65"/>
            <p:cNvSpPr>
              <a:spLocks noChangeAspect="1"/>
            </p:cNvSpPr>
            <p:nvPr/>
          </p:nvSpPr>
          <p:spPr bwMode="auto">
            <a:xfrm>
              <a:off x="4165709" y="1648229"/>
              <a:ext cx="63274" cy="3166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7" name="Freeform 66"/>
            <p:cNvSpPr>
              <a:spLocks noChangeAspect="1"/>
            </p:cNvSpPr>
            <p:nvPr/>
          </p:nvSpPr>
          <p:spPr bwMode="auto">
            <a:xfrm>
              <a:off x="4310965" y="1643479"/>
              <a:ext cx="65173" cy="32619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8" name="Freeform 67"/>
            <p:cNvSpPr>
              <a:spLocks noChangeAspect="1"/>
            </p:cNvSpPr>
            <p:nvPr/>
          </p:nvSpPr>
          <p:spPr bwMode="auto">
            <a:xfrm>
              <a:off x="4460984" y="1638586"/>
              <a:ext cx="67129" cy="33597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9" name="Freeform 68"/>
            <p:cNvSpPr>
              <a:spLocks noChangeAspect="1"/>
            </p:cNvSpPr>
            <p:nvPr/>
          </p:nvSpPr>
          <p:spPr bwMode="auto">
            <a:xfrm>
              <a:off x="4613382" y="1633546"/>
              <a:ext cx="69142" cy="34605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Freeform 69"/>
            <p:cNvSpPr>
              <a:spLocks noChangeAspect="1"/>
            </p:cNvSpPr>
            <p:nvPr/>
          </p:nvSpPr>
          <p:spPr bwMode="auto">
            <a:xfrm>
              <a:off x="4765781" y="1628355"/>
              <a:ext cx="71215" cy="35643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Freeform 70"/>
            <p:cNvSpPr>
              <a:spLocks noChangeAspect="1"/>
            </p:cNvSpPr>
            <p:nvPr/>
          </p:nvSpPr>
          <p:spPr bwMode="auto">
            <a:xfrm>
              <a:off x="4918181" y="1623009"/>
              <a:ext cx="73351" cy="36713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Freeform 71"/>
            <p:cNvSpPr>
              <a:spLocks noChangeAspect="1"/>
            </p:cNvSpPr>
            <p:nvPr/>
          </p:nvSpPr>
          <p:spPr bwMode="auto">
            <a:xfrm>
              <a:off x="5070580" y="1617502"/>
              <a:ext cx="75552" cy="37814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Freeform 72"/>
            <p:cNvSpPr>
              <a:spLocks noChangeAspect="1"/>
            </p:cNvSpPr>
            <p:nvPr/>
          </p:nvSpPr>
          <p:spPr bwMode="auto">
            <a:xfrm>
              <a:off x="5222980" y="1611830"/>
              <a:ext cx="77820" cy="38949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Freeform 73"/>
            <p:cNvSpPr>
              <a:spLocks noChangeAspect="1"/>
            </p:cNvSpPr>
            <p:nvPr/>
          </p:nvSpPr>
          <p:spPr bwMode="auto">
            <a:xfrm>
              <a:off x="5375380" y="1605987"/>
              <a:ext cx="80154" cy="40117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Freeform 74"/>
            <p:cNvSpPr>
              <a:spLocks noChangeAspect="1"/>
            </p:cNvSpPr>
            <p:nvPr/>
          </p:nvSpPr>
          <p:spPr bwMode="auto">
            <a:xfrm>
              <a:off x="5527779" y="1599970"/>
              <a:ext cx="82558" cy="41321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Freeform 75"/>
            <p:cNvSpPr>
              <a:spLocks noChangeAspect="1"/>
            </p:cNvSpPr>
            <p:nvPr/>
          </p:nvSpPr>
          <p:spPr bwMode="auto">
            <a:xfrm>
              <a:off x="5680179" y="1593772"/>
              <a:ext cx="85036" cy="42560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Freeform 76"/>
            <p:cNvSpPr>
              <a:spLocks noChangeAspect="1"/>
            </p:cNvSpPr>
            <p:nvPr/>
          </p:nvSpPr>
          <p:spPr bwMode="auto">
            <a:xfrm>
              <a:off x="5832579" y="1587388"/>
              <a:ext cx="87586" cy="43837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Freeform 77"/>
            <p:cNvSpPr>
              <a:spLocks noChangeAspect="1"/>
            </p:cNvSpPr>
            <p:nvPr/>
          </p:nvSpPr>
          <p:spPr bwMode="auto">
            <a:xfrm>
              <a:off x="5984979" y="1580812"/>
              <a:ext cx="90214" cy="4515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Freeform 78"/>
            <p:cNvSpPr>
              <a:spLocks noChangeAspect="1"/>
            </p:cNvSpPr>
            <p:nvPr/>
          </p:nvSpPr>
          <p:spPr bwMode="auto">
            <a:xfrm>
              <a:off x="6137379" y="1574039"/>
              <a:ext cx="92920" cy="46507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0" name="Freeform 79"/>
            <p:cNvSpPr>
              <a:spLocks noChangeAspect="1"/>
            </p:cNvSpPr>
            <p:nvPr/>
          </p:nvSpPr>
          <p:spPr bwMode="auto">
            <a:xfrm>
              <a:off x="6289778" y="1567063"/>
              <a:ext cx="95707" cy="47902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1" name="Freeform 80"/>
            <p:cNvSpPr>
              <a:spLocks noChangeAspect="1"/>
            </p:cNvSpPr>
            <p:nvPr/>
          </p:nvSpPr>
          <p:spPr bwMode="auto">
            <a:xfrm>
              <a:off x="6442176" y="1559878"/>
              <a:ext cx="98578" cy="49339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 name="Freeform 81"/>
            <p:cNvSpPr>
              <a:spLocks noChangeAspect="1"/>
            </p:cNvSpPr>
            <p:nvPr/>
          </p:nvSpPr>
          <p:spPr bwMode="auto">
            <a:xfrm>
              <a:off x="6594576" y="1552477"/>
              <a:ext cx="101536" cy="50819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3" name="Freeform 82"/>
            <p:cNvSpPr>
              <a:spLocks noChangeAspect="1"/>
            </p:cNvSpPr>
            <p:nvPr/>
          </p:nvSpPr>
          <p:spPr bwMode="auto">
            <a:xfrm>
              <a:off x="6746975" y="1545658"/>
              <a:ext cx="104581" cy="52344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3" name="Slide Number Placeholder 2"/>
          <p:cNvSpPr>
            <a:spLocks noGrp="1"/>
          </p:cNvSpPr>
          <p:nvPr>
            <p:ph type="sldNum" sz="quarter" idx="12"/>
          </p:nvPr>
        </p:nvSpPr>
        <p:spPr/>
        <p:txBody>
          <a:bodyPr/>
          <a:lstStyle/>
          <a:p>
            <a:pPr>
              <a:defRPr/>
            </a:pPr>
            <a:r>
              <a:rPr lang="en-US" dirty="0">
                <a:solidFill>
                  <a:schemeClr val="bg1">
                    <a:lumMod val="50000"/>
                  </a:schemeClr>
                </a:solidFill>
              </a:rPr>
              <a:t>SLIDE </a:t>
            </a:r>
            <a:fld id="{7DE08B2E-D59F-498D-8D62-ABBAFDFFC21C}" type="slidenum">
              <a:rPr lang="en-US" smtClean="0">
                <a:solidFill>
                  <a:schemeClr val="bg1">
                    <a:lumMod val="50000"/>
                  </a:schemeClr>
                </a:solidFill>
              </a:rPr>
              <a:pPr>
                <a:defRPr/>
              </a:pPr>
              <a:t>38</a:t>
            </a:fld>
            <a:endParaRPr lang="en-US" dirty="0">
              <a:solidFill>
                <a:schemeClr val="bg1">
                  <a:lumMod val="50000"/>
                </a:schemeClr>
              </a:solidFill>
            </a:endParaRPr>
          </a:p>
        </p:txBody>
      </p:sp>
      <p:grpSp>
        <p:nvGrpSpPr>
          <p:cNvPr id="88" name="Group 87"/>
          <p:cNvGrpSpPr/>
          <p:nvPr/>
        </p:nvGrpSpPr>
        <p:grpSpPr>
          <a:xfrm>
            <a:off x="116002" y="259511"/>
            <a:ext cx="693086" cy="4547779"/>
            <a:chOff x="116002" y="259511"/>
            <a:chExt cx="693086" cy="4547779"/>
          </a:xfrm>
        </p:grpSpPr>
        <p:sp>
          <p:nvSpPr>
            <p:cNvPr id="89" name="Freeform 88"/>
            <p:cNvSpPr/>
            <p:nvPr/>
          </p:nvSpPr>
          <p:spPr bwMode="auto">
            <a:xfrm rot="16200000">
              <a:off x="96517" y="3201798"/>
              <a:ext cx="736230" cy="678301"/>
            </a:xfrm>
            <a:custGeom>
              <a:avLst/>
              <a:gdLst>
                <a:gd name="connsiteX0" fmla="*/ 0 w 2219325"/>
                <a:gd name="connsiteY0" fmla="*/ 0 h 2044700"/>
                <a:gd name="connsiteX1" fmla="*/ 0 w 2219325"/>
                <a:gd name="connsiteY1" fmla="*/ 2041525 h 2044700"/>
                <a:gd name="connsiteX2" fmla="*/ 638175 w 2219325"/>
                <a:gd name="connsiteY2" fmla="*/ 2041525 h 2044700"/>
                <a:gd name="connsiteX3" fmla="*/ 638175 w 2219325"/>
                <a:gd name="connsiteY3" fmla="*/ 1168400 h 2044700"/>
                <a:gd name="connsiteX4" fmla="*/ 1400175 w 2219325"/>
                <a:gd name="connsiteY4" fmla="*/ 2044700 h 2044700"/>
                <a:gd name="connsiteX5" fmla="*/ 2219325 w 2219325"/>
                <a:gd name="connsiteY5" fmla="*/ 2044700 h 2044700"/>
                <a:gd name="connsiteX6" fmla="*/ 1250950 w 2219325"/>
                <a:gd name="connsiteY6" fmla="*/ 971550 h 2044700"/>
                <a:gd name="connsiteX7" fmla="*/ 2146300 w 2219325"/>
                <a:gd name="connsiteY7" fmla="*/ 0 h 2044700"/>
                <a:gd name="connsiteX8" fmla="*/ 1358900 w 2219325"/>
                <a:gd name="connsiteY8" fmla="*/ 0 h 2044700"/>
                <a:gd name="connsiteX9" fmla="*/ 638175 w 2219325"/>
                <a:gd name="connsiteY9" fmla="*/ 835025 h 2044700"/>
                <a:gd name="connsiteX10" fmla="*/ 638175 w 2219325"/>
                <a:gd name="connsiteY10" fmla="*/ 6350 h 2044700"/>
                <a:gd name="connsiteX11" fmla="*/ 0 w 2219325"/>
                <a:gd name="connsiteY11" fmla="*/ 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9325" h="2044700">
                  <a:moveTo>
                    <a:pt x="0" y="0"/>
                  </a:moveTo>
                  <a:lnTo>
                    <a:pt x="0" y="2041525"/>
                  </a:lnTo>
                  <a:lnTo>
                    <a:pt x="638175" y="2041525"/>
                  </a:lnTo>
                  <a:lnTo>
                    <a:pt x="638175" y="1168400"/>
                  </a:lnTo>
                  <a:lnTo>
                    <a:pt x="1400175" y="2044700"/>
                  </a:lnTo>
                  <a:lnTo>
                    <a:pt x="2219325" y="2044700"/>
                  </a:lnTo>
                  <a:lnTo>
                    <a:pt x="1250950" y="971550"/>
                  </a:lnTo>
                  <a:lnTo>
                    <a:pt x="2146300" y="0"/>
                  </a:lnTo>
                  <a:lnTo>
                    <a:pt x="1358900" y="0"/>
                  </a:lnTo>
                  <a:lnTo>
                    <a:pt x="638175" y="835025"/>
                  </a:lnTo>
                  <a:lnTo>
                    <a:pt x="638175" y="6350"/>
                  </a:lnTo>
                  <a:lnTo>
                    <a:pt x="0" y="0"/>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0" name="Freeform 89"/>
            <p:cNvSpPr/>
            <p:nvPr/>
          </p:nvSpPr>
          <p:spPr bwMode="auto">
            <a:xfrm rot="16200000">
              <a:off x="97570" y="2611971"/>
              <a:ext cx="732017" cy="669875"/>
            </a:xfrm>
            <a:custGeom>
              <a:avLst/>
              <a:gdLst>
                <a:gd name="connsiteX0" fmla="*/ 79375 w 2206625"/>
                <a:gd name="connsiteY0" fmla="*/ 523875 h 2019300"/>
                <a:gd name="connsiteX1" fmla="*/ 600075 w 2206625"/>
                <a:gd name="connsiteY1" fmla="*/ 0 h 2019300"/>
                <a:gd name="connsiteX2" fmla="*/ 1492250 w 2206625"/>
                <a:gd name="connsiteY2" fmla="*/ 0 h 2019300"/>
                <a:gd name="connsiteX3" fmla="*/ 1584325 w 2206625"/>
                <a:gd name="connsiteY3" fmla="*/ 9525 h 2019300"/>
                <a:gd name="connsiteX4" fmla="*/ 1673225 w 2206625"/>
                <a:gd name="connsiteY4" fmla="*/ 28575 h 2019300"/>
                <a:gd name="connsiteX5" fmla="*/ 1749425 w 2206625"/>
                <a:gd name="connsiteY5" fmla="*/ 47625 h 2019300"/>
                <a:gd name="connsiteX6" fmla="*/ 1828800 w 2206625"/>
                <a:gd name="connsiteY6" fmla="*/ 76200 h 2019300"/>
                <a:gd name="connsiteX7" fmla="*/ 1917700 w 2206625"/>
                <a:gd name="connsiteY7" fmla="*/ 114300 h 2019300"/>
                <a:gd name="connsiteX8" fmla="*/ 1987550 w 2206625"/>
                <a:gd name="connsiteY8" fmla="*/ 155575 h 2019300"/>
                <a:gd name="connsiteX9" fmla="*/ 2035175 w 2206625"/>
                <a:gd name="connsiteY9" fmla="*/ 196850 h 2019300"/>
                <a:gd name="connsiteX10" fmla="*/ 2070100 w 2206625"/>
                <a:gd name="connsiteY10" fmla="*/ 234950 h 2019300"/>
                <a:gd name="connsiteX11" fmla="*/ 2120900 w 2206625"/>
                <a:gd name="connsiteY11" fmla="*/ 298450 h 2019300"/>
                <a:gd name="connsiteX12" fmla="*/ 2159000 w 2206625"/>
                <a:gd name="connsiteY12" fmla="*/ 371475 h 2019300"/>
                <a:gd name="connsiteX13" fmla="*/ 2178050 w 2206625"/>
                <a:gd name="connsiteY13" fmla="*/ 419100 h 2019300"/>
                <a:gd name="connsiteX14" fmla="*/ 2200275 w 2206625"/>
                <a:gd name="connsiteY14" fmla="*/ 514350 h 2019300"/>
                <a:gd name="connsiteX15" fmla="*/ 2206625 w 2206625"/>
                <a:gd name="connsiteY15" fmla="*/ 609600 h 2019300"/>
                <a:gd name="connsiteX16" fmla="*/ 2206625 w 2206625"/>
                <a:gd name="connsiteY16" fmla="*/ 676275 h 2019300"/>
                <a:gd name="connsiteX17" fmla="*/ 2190750 w 2206625"/>
                <a:gd name="connsiteY17" fmla="*/ 765175 h 2019300"/>
                <a:gd name="connsiteX18" fmla="*/ 2168525 w 2206625"/>
                <a:gd name="connsiteY18" fmla="*/ 828675 h 2019300"/>
                <a:gd name="connsiteX19" fmla="*/ 2130425 w 2206625"/>
                <a:gd name="connsiteY19" fmla="*/ 914400 h 2019300"/>
                <a:gd name="connsiteX20" fmla="*/ 2108200 w 2206625"/>
                <a:gd name="connsiteY20" fmla="*/ 958850 h 2019300"/>
                <a:gd name="connsiteX21" fmla="*/ 2051050 w 2206625"/>
                <a:gd name="connsiteY21" fmla="*/ 1025525 h 2019300"/>
                <a:gd name="connsiteX22" fmla="*/ 2003425 w 2206625"/>
                <a:gd name="connsiteY22" fmla="*/ 1063625 h 2019300"/>
                <a:gd name="connsiteX23" fmla="*/ 1911350 w 2206625"/>
                <a:gd name="connsiteY23" fmla="*/ 1117600 h 2019300"/>
                <a:gd name="connsiteX24" fmla="*/ 1847850 w 2206625"/>
                <a:gd name="connsiteY24" fmla="*/ 1143000 h 2019300"/>
                <a:gd name="connsiteX25" fmla="*/ 1752600 w 2206625"/>
                <a:gd name="connsiteY25" fmla="*/ 1177925 h 2019300"/>
                <a:gd name="connsiteX26" fmla="*/ 1663700 w 2206625"/>
                <a:gd name="connsiteY26" fmla="*/ 1200150 h 2019300"/>
                <a:gd name="connsiteX27" fmla="*/ 1612900 w 2206625"/>
                <a:gd name="connsiteY27" fmla="*/ 1206500 h 2019300"/>
                <a:gd name="connsiteX28" fmla="*/ 768350 w 2206625"/>
                <a:gd name="connsiteY28" fmla="*/ 1206500 h 2019300"/>
                <a:gd name="connsiteX29" fmla="*/ 698500 w 2206625"/>
                <a:gd name="connsiteY29" fmla="*/ 1219200 h 2019300"/>
                <a:gd name="connsiteX30" fmla="*/ 650875 w 2206625"/>
                <a:gd name="connsiteY30" fmla="*/ 1247775 h 2019300"/>
                <a:gd name="connsiteX31" fmla="*/ 622300 w 2206625"/>
                <a:gd name="connsiteY31" fmla="*/ 1270000 h 2019300"/>
                <a:gd name="connsiteX32" fmla="*/ 596900 w 2206625"/>
                <a:gd name="connsiteY32" fmla="*/ 1317625 h 2019300"/>
                <a:gd name="connsiteX33" fmla="*/ 600075 w 2206625"/>
                <a:gd name="connsiteY33" fmla="*/ 1346200 h 2019300"/>
                <a:gd name="connsiteX34" fmla="*/ 600075 w 2206625"/>
                <a:gd name="connsiteY34" fmla="*/ 1508125 h 2019300"/>
                <a:gd name="connsiteX35" fmla="*/ 2098675 w 2206625"/>
                <a:gd name="connsiteY35" fmla="*/ 1508125 h 2019300"/>
                <a:gd name="connsiteX36" fmla="*/ 2098675 w 2206625"/>
                <a:gd name="connsiteY36" fmla="*/ 2019300 h 2019300"/>
                <a:gd name="connsiteX37" fmla="*/ 660400 w 2206625"/>
                <a:gd name="connsiteY37" fmla="*/ 2019300 h 2019300"/>
                <a:gd name="connsiteX38" fmla="*/ 0 w 2206625"/>
                <a:gd name="connsiteY38" fmla="*/ 1301750 h 2019300"/>
                <a:gd name="connsiteX39" fmla="*/ 12700 w 2206625"/>
                <a:gd name="connsiteY39" fmla="*/ 1206500 h 2019300"/>
                <a:gd name="connsiteX40" fmla="*/ 38100 w 2206625"/>
                <a:gd name="connsiteY40" fmla="*/ 1133475 h 2019300"/>
                <a:gd name="connsiteX41" fmla="*/ 95250 w 2206625"/>
                <a:gd name="connsiteY41" fmla="*/ 1041400 h 2019300"/>
                <a:gd name="connsiteX42" fmla="*/ 155575 w 2206625"/>
                <a:gd name="connsiteY42" fmla="*/ 981075 h 2019300"/>
                <a:gd name="connsiteX43" fmla="*/ 250825 w 2206625"/>
                <a:gd name="connsiteY43" fmla="*/ 911225 h 2019300"/>
                <a:gd name="connsiteX44" fmla="*/ 368300 w 2206625"/>
                <a:gd name="connsiteY44" fmla="*/ 869950 h 2019300"/>
                <a:gd name="connsiteX45" fmla="*/ 488950 w 2206625"/>
                <a:gd name="connsiteY45" fmla="*/ 831850 h 2019300"/>
                <a:gd name="connsiteX46" fmla="*/ 593725 w 2206625"/>
                <a:gd name="connsiteY46" fmla="*/ 819150 h 2019300"/>
                <a:gd name="connsiteX47" fmla="*/ 695325 w 2206625"/>
                <a:gd name="connsiteY47" fmla="*/ 815975 h 2019300"/>
                <a:gd name="connsiteX48" fmla="*/ 1466850 w 2206625"/>
                <a:gd name="connsiteY48" fmla="*/ 815975 h 2019300"/>
                <a:gd name="connsiteX49" fmla="*/ 1543050 w 2206625"/>
                <a:gd name="connsiteY49" fmla="*/ 787400 h 2019300"/>
                <a:gd name="connsiteX50" fmla="*/ 1574800 w 2206625"/>
                <a:gd name="connsiteY50" fmla="*/ 749300 h 2019300"/>
                <a:gd name="connsiteX51" fmla="*/ 1590675 w 2206625"/>
                <a:gd name="connsiteY51" fmla="*/ 692150 h 2019300"/>
                <a:gd name="connsiteX52" fmla="*/ 1590675 w 2206625"/>
                <a:gd name="connsiteY52" fmla="*/ 628650 h 2019300"/>
                <a:gd name="connsiteX53" fmla="*/ 1571625 w 2206625"/>
                <a:gd name="connsiteY53" fmla="*/ 584200 h 2019300"/>
                <a:gd name="connsiteX54" fmla="*/ 1543050 w 2206625"/>
                <a:gd name="connsiteY54" fmla="*/ 558800 h 2019300"/>
                <a:gd name="connsiteX55" fmla="*/ 1489075 w 2206625"/>
                <a:gd name="connsiteY55" fmla="*/ 533400 h 2019300"/>
                <a:gd name="connsiteX56" fmla="*/ 1438275 w 2206625"/>
                <a:gd name="connsiteY56" fmla="*/ 523875 h 2019300"/>
                <a:gd name="connsiteX57" fmla="*/ 1381125 w 2206625"/>
                <a:gd name="connsiteY57" fmla="*/ 530225 h 2019300"/>
                <a:gd name="connsiteX58" fmla="*/ 79375 w 2206625"/>
                <a:gd name="connsiteY58" fmla="*/ 523875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06625" h="2019300">
                  <a:moveTo>
                    <a:pt x="79375" y="523875"/>
                  </a:moveTo>
                  <a:lnTo>
                    <a:pt x="600075" y="0"/>
                  </a:lnTo>
                  <a:lnTo>
                    <a:pt x="1492250" y="0"/>
                  </a:lnTo>
                  <a:lnTo>
                    <a:pt x="1584325" y="9525"/>
                  </a:lnTo>
                  <a:lnTo>
                    <a:pt x="1673225" y="28575"/>
                  </a:lnTo>
                  <a:lnTo>
                    <a:pt x="1749425" y="47625"/>
                  </a:lnTo>
                  <a:lnTo>
                    <a:pt x="1828800" y="76200"/>
                  </a:lnTo>
                  <a:lnTo>
                    <a:pt x="1917700" y="114300"/>
                  </a:lnTo>
                  <a:lnTo>
                    <a:pt x="1987550" y="155575"/>
                  </a:lnTo>
                  <a:lnTo>
                    <a:pt x="2035175" y="196850"/>
                  </a:lnTo>
                  <a:lnTo>
                    <a:pt x="2070100" y="234950"/>
                  </a:lnTo>
                  <a:lnTo>
                    <a:pt x="2120900" y="298450"/>
                  </a:lnTo>
                  <a:lnTo>
                    <a:pt x="2159000" y="371475"/>
                  </a:lnTo>
                  <a:lnTo>
                    <a:pt x="2178050" y="419100"/>
                  </a:lnTo>
                  <a:lnTo>
                    <a:pt x="2200275" y="514350"/>
                  </a:lnTo>
                  <a:lnTo>
                    <a:pt x="2206625" y="609600"/>
                  </a:lnTo>
                  <a:lnTo>
                    <a:pt x="2206625" y="676275"/>
                  </a:lnTo>
                  <a:lnTo>
                    <a:pt x="2190750" y="765175"/>
                  </a:lnTo>
                  <a:lnTo>
                    <a:pt x="2168525" y="828675"/>
                  </a:lnTo>
                  <a:lnTo>
                    <a:pt x="2130425" y="914400"/>
                  </a:lnTo>
                  <a:lnTo>
                    <a:pt x="2108200" y="958850"/>
                  </a:lnTo>
                  <a:lnTo>
                    <a:pt x="2051050" y="1025525"/>
                  </a:lnTo>
                  <a:lnTo>
                    <a:pt x="2003425" y="1063625"/>
                  </a:lnTo>
                  <a:lnTo>
                    <a:pt x="1911350" y="1117600"/>
                  </a:lnTo>
                  <a:lnTo>
                    <a:pt x="1847850" y="1143000"/>
                  </a:lnTo>
                  <a:lnTo>
                    <a:pt x="1752600" y="1177925"/>
                  </a:lnTo>
                  <a:lnTo>
                    <a:pt x="1663700" y="1200150"/>
                  </a:lnTo>
                  <a:lnTo>
                    <a:pt x="1612900" y="1206500"/>
                  </a:lnTo>
                  <a:lnTo>
                    <a:pt x="768350" y="1206500"/>
                  </a:lnTo>
                  <a:lnTo>
                    <a:pt x="698500" y="1219200"/>
                  </a:lnTo>
                  <a:lnTo>
                    <a:pt x="650875" y="1247775"/>
                  </a:lnTo>
                  <a:lnTo>
                    <a:pt x="622300" y="1270000"/>
                  </a:lnTo>
                  <a:lnTo>
                    <a:pt x="596900" y="1317625"/>
                  </a:lnTo>
                  <a:lnTo>
                    <a:pt x="600075" y="1346200"/>
                  </a:lnTo>
                  <a:lnTo>
                    <a:pt x="600075" y="1508125"/>
                  </a:lnTo>
                  <a:lnTo>
                    <a:pt x="2098675" y="1508125"/>
                  </a:lnTo>
                  <a:lnTo>
                    <a:pt x="2098675" y="2019300"/>
                  </a:lnTo>
                  <a:lnTo>
                    <a:pt x="660400" y="2019300"/>
                  </a:lnTo>
                  <a:lnTo>
                    <a:pt x="0" y="1301750"/>
                  </a:lnTo>
                  <a:lnTo>
                    <a:pt x="12700" y="1206500"/>
                  </a:lnTo>
                  <a:lnTo>
                    <a:pt x="38100" y="1133475"/>
                  </a:lnTo>
                  <a:lnTo>
                    <a:pt x="95250" y="1041400"/>
                  </a:lnTo>
                  <a:lnTo>
                    <a:pt x="155575" y="981075"/>
                  </a:lnTo>
                  <a:lnTo>
                    <a:pt x="250825" y="911225"/>
                  </a:lnTo>
                  <a:lnTo>
                    <a:pt x="368300" y="869950"/>
                  </a:lnTo>
                  <a:lnTo>
                    <a:pt x="488950" y="831850"/>
                  </a:lnTo>
                  <a:lnTo>
                    <a:pt x="593725" y="819150"/>
                  </a:lnTo>
                  <a:lnTo>
                    <a:pt x="695325" y="815975"/>
                  </a:lnTo>
                  <a:lnTo>
                    <a:pt x="1466850" y="815975"/>
                  </a:lnTo>
                  <a:lnTo>
                    <a:pt x="1543050" y="787400"/>
                  </a:lnTo>
                  <a:lnTo>
                    <a:pt x="1574800" y="749300"/>
                  </a:lnTo>
                  <a:lnTo>
                    <a:pt x="1590675" y="692150"/>
                  </a:lnTo>
                  <a:lnTo>
                    <a:pt x="1590675" y="628650"/>
                  </a:lnTo>
                  <a:lnTo>
                    <a:pt x="1571625" y="584200"/>
                  </a:lnTo>
                  <a:lnTo>
                    <a:pt x="1543050" y="558800"/>
                  </a:lnTo>
                  <a:lnTo>
                    <a:pt x="1489075" y="533400"/>
                  </a:lnTo>
                  <a:lnTo>
                    <a:pt x="1438275" y="523875"/>
                  </a:lnTo>
                  <a:lnTo>
                    <a:pt x="1381125" y="530225"/>
                  </a:lnTo>
                  <a:lnTo>
                    <a:pt x="79375" y="523875"/>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grpSp>
          <p:nvGrpSpPr>
            <p:cNvPr id="91" name="Group 90"/>
            <p:cNvGrpSpPr/>
            <p:nvPr/>
          </p:nvGrpSpPr>
          <p:grpSpPr>
            <a:xfrm rot="16200000">
              <a:off x="51226" y="1886274"/>
              <a:ext cx="824704" cy="665662"/>
              <a:chOff x="5286375" y="2146300"/>
              <a:chExt cx="2486025" cy="2006600"/>
            </a:xfrm>
          </p:grpSpPr>
          <p:sp>
            <p:nvSpPr>
              <p:cNvPr id="95" name="Freeform 94"/>
              <p:cNvSpPr/>
              <p:nvPr/>
            </p:nvSpPr>
            <p:spPr bwMode="auto">
              <a:xfrm>
                <a:off x="5286375" y="2146300"/>
                <a:ext cx="2486025" cy="2006600"/>
              </a:xfrm>
              <a:custGeom>
                <a:avLst/>
                <a:gdLst>
                  <a:gd name="connsiteX0" fmla="*/ 0 w 2486025"/>
                  <a:gd name="connsiteY0" fmla="*/ 0 h 2006600"/>
                  <a:gd name="connsiteX1" fmla="*/ 1765300 w 2486025"/>
                  <a:gd name="connsiteY1" fmla="*/ 0 h 2006600"/>
                  <a:gd name="connsiteX2" fmla="*/ 1863725 w 2486025"/>
                  <a:gd name="connsiteY2" fmla="*/ 9525 h 2006600"/>
                  <a:gd name="connsiteX3" fmla="*/ 1958975 w 2486025"/>
                  <a:gd name="connsiteY3" fmla="*/ 28575 h 2006600"/>
                  <a:gd name="connsiteX4" fmla="*/ 2054225 w 2486025"/>
                  <a:gd name="connsiteY4" fmla="*/ 57150 h 2006600"/>
                  <a:gd name="connsiteX5" fmla="*/ 2139950 w 2486025"/>
                  <a:gd name="connsiteY5" fmla="*/ 88900 h 2006600"/>
                  <a:gd name="connsiteX6" fmla="*/ 2216150 w 2486025"/>
                  <a:gd name="connsiteY6" fmla="*/ 130175 h 2006600"/>
                  <a:gd name="connsiteX7" fmla="*/ 2298700 w 2486025"/>
                  <a:gd name="connsiteY7" fmla="*/ 200025 h 2006600"/>
                  <a:gd name="connsiteX8" fmla="*/ 2346325 w 2486025"/>
                  <a:gd name="connsiteY8" fmla="*/ 257175 h 2006600"/>
                  <a:gd name="connsiteX9" fmla="*/ 2381250 w 2486025"/>
                  <a:gd name="connsiteY9" fmla="*/ 304800 h 2006600"/>
                  <a:gd name="connsiteX10" fmla="*/ 2422525 w 2486025"/>
                  <a:gd name="connsiteY10" fmla="*/ 381000 h 2006600"/>
                  <a:gd name="connsiteX11" fmla="*/ 2435225 w 2486025"/>
                  <a:gd name="connsiteY11" fmla="*/ 434975 h 2006600"/>
                  <a:gd name="connsiteX12" fmla="*/ 2441575 w 2486025"/>
                  <a:gd name="connsiteY12" fmla="*/ 492125 h 2006600"/>
                  <a:gd name="connsiteX13" fmla="*/ 2447925 w 2486025"/>
                  <a:gd name="connsiteY13" fmla="*/ 558800 h 2006600"/>
                  <a:gd name="connsiteX14" fmla="*/ 2438400 w 2486025"/>
                  <a:gd name="connsiteY14" fmla="*/ 619125 h 2006600"/>
                  <a:gd name="connsiteX15" fmla="*/ 2419350 w 2486025"/>
                  <a:gd name="connsiteY15" fmla="*/ 695325 h 2006600"/>
                  <a:gd name="connsiteX16" fmla="*/ 2400300 w 2486025"/>
                  <a:gd name="connsiteY16" fmla="*/ 749300 h 2006600"/>
                  <a:gd name="connsiteX17" fmla="*/ 2365375 w 2486025"/>
                  <a:gd name="connsiteY17" fmla="*/ 819150 h 2006600"/>
                  <a:gd name="connsiteX18" fmla="*/ 2352675 w 2486025"/>
                  <a:gd name="connsiteY18" fmla="*/ 847725 h 2006600"/>
                  <a:gd name="connsiteX19" fmla="*/ 2317750 w 2486025"/>
                  <a:gd name="connsiteY19" fmla="*/ 879475 h 2006600"/>
                  <a:gd name="connsiteX20" fmla="*/ 2270125 w 2486025"/>
                  <a:gd name="connsiteY20" fmla="*/ 923925 h 2006600"/>
                  <a:gd name="connsiteX21" fmla="*/ 2235200 w 2486025"/>
                  <a:gd name="connsiteY21" fmla="*/ 949325 h 2006600"/>
                  <a:gd name="connsiteX22" fmla="*/ 2197100 w 2486025"/>
                  <a:gd name="connsiteY22" fmla="*/ 962025 h 2006600"/>
                  <a:gd name="connsiteX23" fmla="*/ 2171700 w 2486025"/>
                  <a:gd name="connsiteY23" fmla="*/ 971550 h 2006600"/>
                  <a:gd name="connsiteX24" fmla="*/ 2152650 w 2486025"/>
                  <a:gd name="connsiteY24" fmla="*/ 974725 h 2006600"/>
                  <a:gd name="connsiteX25" fmla="*/ 2257425 w 2486025"/>
                  <a:gd name="connsiteY25" fmla="*/ 1019175 h 2006600"/>
                  <a:gd name="connsiteX26" fmla="*/ 2330450 w 2486025"/>
                  <a:gd name="connsiteY26" fmla="*/ 1073150 h 2006600"/>
                  <a:gd name="connsiteX27" fmla="*/ 2384425 w 2486025"/>
                  <a:gd name="connsiteY27" fmla="*/ 1130300 h 2006600"/>
                  <a:gd name="connsiteX28" fmla="*/ 2425700 w 2486025"/>
                  <a:gd name="connsiteY28" fmla="*/ 1184275 h 2006600"/>
                  <a:gd name="connsiteX29" fmla="*/ 2457450 w 2486025"/>
                  <a:gd name="connsiteY29" fmla="*/ 1260475 h 2006600"/>
                  <a:gd name="connsiteX30" fmla="*/ 2482850 w 2486025"/>
                  <a:gd name="connsiteY30" fmla="*/ 1333500 h 2006600"/>
                  <a:gd name="connsiteX31" fmla="*/ 2486025 w 2486025"/>
                  <a:gd name="connsiteY31" fmla="*/ 1416050 h 2006600"/>
                  <a:gd name="connsiteX32" fmla="*/ 2486025 w 2486025"/>
                  <a:gd name="connsiteY32" fmla="*/ 1504950 h 2006600"/>
                  <a:gd name="connsiteX33" fmla="*/ 2476500 w 2486025"/>
                  <a:gd name="connsiteY33" fmla="*/ 1571625 h 2006600"/>
                  <a:gd name="connsiteX34" fmla="*/ 2473325 w 2486025"/>
                  <a:gd name="connsiteY34" fmla="*/ 1590675 h 2006600"/>
                  <a:gd name="connsiteX35" fmla="*/ 2451100 w 2486025"/>
                  <a:gd name="connsiteY35" fmla="*/ 1673225 h 2006600"/>
                  <a:gd name="connsiteX36" fmla="*/ 2419350 w 2486025"/>
                  <a:gd name="connsiteY36" fmla="*/ 1739900 h 2006600"/>
                  <a:gd name="connsiteX37" fmla="*/ 2387600 w 2486025"/>
                  <a:gd name="connsiteY37" fmla="*/ 1778000 h 2006600"/>
                  <a:gd name="connsiteX38" fmla="*/ 2339975 w 2486025"/>
                  <a:gd name="connsiteY38" fmla="*/ 1825625 h 2006600"/>
                  <a:gd name="connsiteX39" fmla="*/ 2286000 w 2486025"/>
                  <a:gd name="connsiteY39" fmla="*/ 1879600 h 2006600"/>
                  <a:gd name="connsiteX40" fmla="*/ 2228850 w 2486025"/>
                  <a:gd name="connsiteY40" fmla="*/ 1914525 h 2006600"/>
                  <a:gd name="connsiteX41" fmla="*/ 2159000 w 2486025"/>
                  <a:gd name="connsiteY41" fmla="*/ 1946275 h 2006600"/>
                  <a:gd name="connsiteX42" fmla="*/ 2060575 w 2486025"/>
                  <a:gd name="connsiteY42" fmla="*/ 1974850 h 2006600"/>
                  <a:gd name="connsiteX43" fmla="*/ 1978025 w 2486025"/>
                  <a:gd name="connsiteY43" fmla="*/ 1993900 h 2006600"/>
                  <a:gd name="connsiteX44" fmla="*/ 1911350 w 2486025"/>
                  <a:gd name="connsiteY44" fmla="*/ 2000250 h 2006600"/>
                  <a:gd name="connsiteX45" fmla="*/ 1822450 w 2486025"/>
                  <a:gd name="connsiteY45" fmla="*/ 2006600 h 2006600"/>
                  <a:gd name="connsiteX46" fmla="*/ 250825 w 2486025"/>
                  <a:gd name="connsiteY46" fmla="*/ 2006600 h 2006600"/>
                  <a:gd name="connsiteX47" fmla="*/ 250825 w 2486025"/>
                  <a:gd name="connsiteY47" fmla="*/ 965200 h 2006600"/>
                  <a:gd name="connsiteX48" fmla="*/ 276225 w 2486025"/>
                  <a:gd name="connsiteY48" fmla="*/ 911225 h 2006600"/>
                  <a:gd name="connsiteX49" fmla="*/ 295275 w 2486025"/>
                  <a:gd name="connsiteY49" fmla="*/ 857250 h 2006600"/>
                  <a:gd name="connsiteX50" fmla="*/ 298450 w 2486025"/>
                  <a:gd name="connsiteY50" fmla="*/ 790575 h 2006600"/>
                  <a:gd name="connsiteX51" fmla="*/ 1749425 w 2486025"/>
                  <a:gd name="connsiteY51" fmla="*/ 790575 h 2006600"/>
                  <a:gd name="connsiteX52" fmla="*/ 1800225 w 2486025"/>
                  <a:gd name="connsiteY52" fmla="*/ 768350 h 2006600"/>
                  <a:gd name="connsiteX53" fmla="*/ 1831975 w 2486025"/>
                  <a:gd name="connsiteY53" fmla="*/ 727075 h 2006600"/>
                  <a:gd name="connsiteX54" fmla="*/ 1851025 w 2486025"/>
                  <a:gd name="connsiteY54" fmla="*/ 679450 h 2006600"/>
                  <a:gd name="connsiteX55" fmla="*/ 1847850 w 2486025"/>
                  <a:gd name="connsiteY55" fmla="*/ 628650 h 2006600"/>
                  <a:gd name="connsiteX56" fmla="*/ 1844675 w 2486025"/>
                  <a:gd name="connsiteY56" fmla="*/ 593725 h 2006600"/>
                  <a:gd name="connsiteX57" fmla="*/ 1822450 w 2486025"/>
                  <a:gd name="connsiteY57" fmla="*/ 561975 h 2006600"/>
                  <a:gd name="connsiteX58" fmla="*/ 1793875 w 2486025"/>
                  <a:gd name="connsiteY58" fmla="*/ 539750 h 2006600"/>
                  <a:gd name="connsiteX59" fmla="*/ 1743075 w 2486025"/>
                  <a:gd name="connsiteY59" fmla="*/ 520700 h 2006600"/>
                  <a:gd name="connsiteX60" fmla="*/ 1670050 w 2486025"/>
                  <a:gd name="connsiteY60" fmla="*/ 520700 h 2006600"/>
                  <a:gd name="connsiteX61" fmla="*/ 314325 w 2486025"/>
                  <a:gd name="connsiteY61" fmla="*/ 520700 h 2006600"/>
                  <a:gd name="connsiteX62" fmla="*/ 301625 w 2486025"/>
                  <a:gd name="connsiteY62" fmla="*/ 444500 h 2006600"/>
                  <a:gd name="connsiteX63" fmla="*/ 292100 w 2486025"/>
                  <a:gd name="connsiteY63" fmla="*/ 390525 h 2006600"/>
                  <a:gd name="connsiteX64" fmla="*/ 266700 w 2486025"/>
                  <a:gd name="connsiteY64" fmla="*/ 311150 h 2006600"/>
                  <a:gd name="connsiteX65" fmla="*/ 222250 w 2486025"/>
                  <a:gd name="connsiteY65" fmla="*/ 231775 h 2006600"/>
                  <a:gd name="connsiteX66" fmla="*/ 180975 w 2486025"/>
                  <a:gd name="connsiteY66" fmla="*/ 171450 h 2006600"/>
                  <a:gd name="connsiteX67" fmla="*/ 133350 w 2486025"/>
                  <a:gd name="connsiteY67" fmla="*/ 111125 h 2006600"/>
                  <a:gd name="connsiteX68" fmla="*/ 98425 w 2486025"/>
                  <a:gd name="connsiteY68" fmla="*/ 73025 h 2006600"/>
                  <a:gd name="connsiteX69" fmla="*/ 50800 w 2486025"/>
                  <a:gd name="connsiteY69" fmla="*/ 38100 h 2006600"/>
                  <a:gd name="connsiteX70" fmla="*/ 0 w 2486025"/>
                  <a:gd name="connsiteY70" fmla="*/ 0 h 20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86025" h="2006600">
                    <a:moveTo>
                      <a:pt x="0" y="0"/>
                    </a:moveTo>
                    <a:lnTo>
                      <a:pt x="1765300" y="0"/>
                    </a:lnTo>
                    <a:lnTo>
                      <a:pt x="1863725" y="9525"/>
                    </a:lnTo>
                    <a:lnTo>
                      <a:pt x="1958975" y="28575"/>
                    </a:lnTo>
                    <a:lnTo>
                      <a:pt x="2054225" y="57150"/>
                    </a:lnTo>
                    <a:lnTo>
                      <a:pt x="2139950" y="88900"/>
                    </a:lnTo>
                    <a:lnTo>
                      <a:pt x="2216150" y="130175"/>
                    </a:lnTo>
                    <a:lnTo>
                      <a:pt x="2298700" y="200025"/>
                    </a:lnTo>
                    <a:lnTo>
                      <a:pt x="2346325" y="257175"/>
                    </a:lnTo>
                    <a:lnTo>
                      <a:pt x="2381250" y="304800"/>
                    </a:lnTo>
                    <a:lnTo>
                      <a:pt x="2422525" y="381000"/>
                    </a:lnTo>
                    <a:lnTo>
                      <a:pt x="2435225" y="434975"/>
                    </a:lnTo>
                    <a:lnTo>
                      <a:pt x="2441575" y="492125"/>
                    </a:lnTo>
                    <a:lnTo>
                      <a:pt x="2447925" y="558800"/>
                    </a:lnTo>
                    <a:lnTo>
                      <a:pt x="2438400" y="619125"/>
                    </a:lnTo>
                    <a:lnTo>
                      <a:pt x="2419350" y="695325"/>
                    </a:lnTo>
                    <a:lnTo>
                      <a:pt x="2400300" y="749300"/>
                    </a:lnTo>
                    <a:lnTo>
                      <a:pt x="2365375" y="819150"/>
                    </a:lnTo>
                    <a:lnTo>
                      <a:pt x="2352675" y="847725"/>
                    </a:lnTo>
                    <a:lnTo>
                      <a:pt x="2317750" y="879475"/>
                    </a:lnTo>
                    <a:lnTo>
                      <a:pt x="2270125" y="923925"/>
                    </a:lnTo>
                    <a:lnTo>
                      <a:pt x="2235200" y="949325"/>
                    </a:lnTo>
                    <a:lnTo>
                      <a:pt x="2197100" y="962025"/>
                    </a:lnTo>
                    <a:lnTo>
                      <a:pt x="2171700" y="971550"/>
                    </a:lnTo>
                    <a:lnTo>
                      <a:pt x="2152650" y="974725"/>
                    </a:lnTo>
                    <a:lnTo>
                      <a:pt x="2257425" y="1019175"/>
                    </a:lnTo>
                    <a:lnTo>
                      <a:pt x="2330450" y="1073150"/>
                    </a:lnTo>
                    <a:lnTo>
                      <a:pt x="2384425" y="1130300"/>
                    </a:lnTo>
                    <a:lnTo>
                      <a:pt x="2425700" y="1184275"/>
                    </a:lnTo>
                    <a:lnTo>
                      <a:pt x="2457450" y="1260475"/>
                    </a:lnTo>
                    <a:lnTo>
                      <a:pt x="2482850" y="1333500"/>
                    </a:lnTo>
                    <a:lnTo>
                      <a:pt x="2486025" y="1416050"/>
                    </a:lnTo>
                    <a:lnTo>
                      <a:pt x="2486025" y="1504950"/>
                    </a:lnTo>
                    <a:lnTo>
                      <a:pt x="2476500" y="1571625"/>
                    </a:lnTo>
                    <a:lnTo>
                      <a:pt x="2473325" y="1590675"/>
                    </a:lnTo>
                    <a:lnTo>
                      <a:pt x="2451100" y="1673225"/>
                    </a:lnTo>
                    <a:lnTo>
                      <a:pt x="2419350" y="1739900"/>
                    </a:lnTo>
                    <a:lnTo>
                      <a:pt x="2387600" y="1778000"/>
                    </a:lnTo>
                    <a:lnTo>
                      <a:pt x="2339975" y="1825625"/>
                    </a:lnTo>
                    <a:lnTo>
                      <a:pt x="2286000" y="1879600"/>
                    </a:lnTo>
                    <a:lnTo>
                      <a:pt x="2228850" y="1914525"/>
                    </a:lnTo>
                    <a:lnTo>
                      <a:pt x="2159000" y="1946275"/>
                    </a:lnTo>
                    <a:lnTo>
                      <a:pt x="2060575" y="1974850"/>
                    </a:lnTo>
                    <a:lnTo>
                      <a:pt x="1978025" y="1993900"/>
                    </a:lnTo>
                    <a:lnTo>
                      <a:pt x="1911350" y="2000250"/>
                    </a:lnTo>
                    <a:lnTo>
                      <a:pt x="1822450" y="2006600"/>
                    </a:lnTo>
                    <a:lnTo>
                      <a:pt x="250825" y="2006600"/>
                    </a:lnTo>
                    <a:lnTo>
                      <a:pt x="250825" y="965200"/>
                    </a:lnTo>
                    <a:lnTo>
                      <a:pt x="276225" y="911225"/>
                    </a:lnTo>
                    <a:lnTo>
                      <a:pt x="295275" y="857250"/>
                    </a:lnTo>
                    <a:lnTo>
                      <a:pt x="298450" y="790575"/>
                    </a:lnTo>
                    <a:lnTo>
                      <a:pt x="1749425" y="790575"/>
                    </a:lnTo>
                    <a:lnTo>
                      <a:pt x="1800225" y="768350"/>
                    </a:lnTo>
                    <a:lnTo>
                      <a:pt x="1831975" y="727075"/>
                    </a:lnTo>
                    <a:lnTo>
                      <a:pt x="1851025" y="679450"/>
                    </a:lnTo>
                    <a:lnTo>
                      <a:pt x="1847850" y="628650"/>
                    </a:lnTo>
                    <a:lnTo>
                      <a:pt x="1844675" y="593725"/>
                    </a:lnTo>
                    <a:lnTo>
                      <a:pt x="1822450" y="561975"/>
                    </a:lnTo>
                    <a:lnTo>
                      <a:pt x="1793875" y="539750"/>
                    </a:lnTo>
                    <a:lnTo>
                      <a:pt x="1743075" y="520700"/>
                    </a:lnTo>
                    <a:lnTo>
                      <a:pt x="1670050" y="520700"/>
                    </a:lnTo>
                    <a:lnTo>
                      <a:pt x="314325" y="520700"/>
                    </a:lnTo>
                    <a:lnTo>
                      <a:pt x="301625" y="444500"/>
                    </a:lnTo>
                    <a:lnTo>
                      <a:pt x="292100" y="390525"/>
                    </a:lnTo>
                    <a:lnTo>
                      <a:pt x="266700" y="311150"/>
                    </a:lnTo>
                    <a:lnTo>
                      <a:pt x="222250" y="231775"/>
                    </a:lnTo>
                    <a:lnTo>
                      <a:pt x="180975" y="171450"/>
                    </a:lnTo>
                    <a:lnTo>
                      <a:pt x="133350" y="111125"/>
                    </a:lnTo>
                    <a:lnTo>
                      <a:pt x="98425" y="73025"/>
                    </a:lnTo>
                    <a:lnTo>
                      <a:pt x="50800" y="38100"/>
                    </a:lnTo>
                    <a:lnTo>
                      <a:pt x="0" y="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6" name="Freeform 95"/>
              <p:cNvSpPr/>
              <p:nvPr/>
            </p:nvSpPr>
            <p:spPr bwMode="auto">
              <a:xfrm>
                <a:off x="6115050" y="3349625"/>
                <a:ext cx="1031875" cy="298450"/>
              </a:xfrm>
              <a:custGeom>
                <a:avLst/>
                <a:gdLst>
                  <a:gd name="connsiteX0" fmla="*/ 0 w 1031875"/>
                  <a:gd name="connsiteY0" fmla="*/ 298450 h 298450"/>
                  <a:gd name="connsiteX1" fmla="*/ 939800 w 1031875"/>
                  <a:gd name="connsiteY1" fmla="*/ 298450 h 298450"/>
                  <a:gd name="connsiteX2" fmla="*/ 990600 w 1031875"/>
                  <a:gd name="connsiteY2" fmla="*/ 276225 h 298450"/>
                  <a:gd name="connsiteX3" fmla="*/ 1009650 w 1031875"/>
                  <a:gd name="connsiteY3" fmla="*/ 247650 h 298450"/>
                  <a:gd name="connsiteX4" fmla="*/ 1022350 w 1031875"/>
                  <a:gd name="connsiteY4" fmla="*/ 209550 h 298450"/>
                  <a:gd name="connsiteX5" fmla="*/ 1031875 w 1031875"/>
                  <a:gd name="connsiteY5" fmla="*/ 142875 h 298450"/>
                  <a:gd name="connsiteX6" fmla="*/ 1028700 w 1031875"/>
                  <a:gd name="connsiteY6" fmla="*/ 104775 h 298450"/>
                  <a:gd name="connsiteX7" fmla="*/ 1012825 w 1031875"/>
                  <a:gd name="connsiteY7" fmla="*/ 69850 h 298450"/>
                  <a:gd name="connsiteX8" fmla="*/ 977900 w 1031875"/>
                  <a:gd name="connsiteY8" fmla="*/ 34925 h 298450"/>
                  <a:gd name="connsiteX9" fmla="*/ 930275 w 1031875"/>
                  <a:gd name="connsiteY9" fmla="*/ 12700 h 298450"/>
                  <a:gd name="connsiteX10" fmla="*/ 892175 w 1031875"/>
                  <a:gd name="connsiteY10" fmla="*/ 9525 h 298450"/>
                  <a:gd name="connsiteX11" fmla="*/ 822325 w 1031875"/>
                  <a:gd name="connsiteY11" fmla="*/ 0 h 298450"/>
                  <a:gd name="connsiteX12" fmla="*/ 796925 w 1031875"/>
                  <a:gd name="connsiteY12" fmla="*/ 0 h 298450"/>
                  <a:gd name="connsiteX13" fmla="*/ 0 w 1031875"/>
                  <a:gd name="connsiteY13" fmla="*/ 0 h 298450"/>
                  <a:gd name="connsiteX14" fmla="*/ 0 w 1031875"/>
                  <a:gd name="connsiteY14" fmla="*/ 2984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1875" h="298450">
                    <a:moveTo>
                      <a:pt x="0" y="298450"/>
                    </a:moveTo>
                    <a:lnTo>
                      <a:pt x="939800" y="298450"/>
                    </a:lnTo>
                    <a:lnTo>
                      <a:pt x="990600" y="276225"/>
                    </a:lnTo>
                    <a:lnTo>
                      <a:pt x="1009650" y="247650"/>
                    </a:lnTo>
                    <a:lnTo>
                      <a:pt x="1022350" y="209550"/>
                    </a:lnTo>
                    <a:lnTo>
                      <a:pt x="1031875" y="142875"/>
                    </a:lnTo>
                    <a:lnTo>
                      <a:pt x="1028700" y="104775"/>
                    </a:lnTo>
                    <a:lnTo>
                      <a:pt x="1012825" y="69850"/>
                    </a:lnTo>
                    <a:lnTo>
                      <a:pt x="977900" y="34925"/>
                    </a:lnTo>
                    <a:lnTo>
                      <a:pt x="930275" y="12700"/>
                    </a:lnTo>
                    <a:lnTo>
                      <a:pt x="892175" y="9525"/>
                    </a:lnTo>
                    <a:lnTo>
                      <a:pt x="822325" y="0"/>
                    </a:lnTo>
                    <a:lnTo>
                      <a:pt x="796925" y="0"/>
                    </a:lnTo>
                    <a:lnTo>
                      <a:pt x="0" y="0"/>
                    </a:lnTo>
                    <a:lnTo>
                      <a:pt x="0" y="298450"/>
                    </a:lnTo>
                    <a:close/>
                  </a:path>
                </a:pathLst>
              </a:custGeom>
              <a:solidFill>
                <a:schemeClr val="tx1"/>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92" name="Freeform 91"/>
            <p:cNvSpPr/>
            <p:nvPr/>
          </p:nvSpPr>
          <p:spPr bwMode="auto">
            <a:xfrm rot="16200000">
              <a:off x="29108" y="1075262"/>
              <a:ext cx="871047" cy="669875"/>
            </a:xfrm>
            <a:custGeom>
              <a:avLst/>
              <a:gdLst>
                <a:gd name="connsiteX0" fmla="*/ 0 w 2625725"/>
                <a:gd name="connsiteY0" fmla="*/ 2019300 h 2019300"/>
                <a:gd name="connsiteX1" fmla="*/ 57150 w 2625725"/>
                <a:gd name="connsiteY1" fmla="*/ 1978025 h 2019300"/>
                <a:gd name="connsiteX2" fmla="*/ 123825 w 2625725"/>
                <a:gd name="connsiteY2" fmla="*/ 1911350 h 2019300"/>
                <a:gd name="connsiteX3" fmla="*/ 190500 w 2625725"/>
                <a:gd name="connsiteY3" fmla="*/ 1825625 h 2019300"/>
                <a:gd name="connsiteX4" fmla="*/ 228600 w 2625725"/>
                <a:gd name="connsiteY4" fmla="*/ 1755775 h 2019300"/>
                <a:gd name="connsiteX5" fmla="*/ 254000 w 2625725"/>
                <a:gd name="connsiteY5" fmla="*/ 1673225 h 2019300"/>
                <a:gd name="connsiteX6" fmla="*/ 273050 w 2625725"/>
                <a:gd name="connsiteY6" fmla="*/ 1597025 h 2019300"/>
                <a:gd name="connsiteX7" fmla="*/ 276225 w 2625725"/>
                <a:gd name="connsiteY7" fmla="*/ 1562100 h 2019300"/>
                <a:gd name="connsiteX8" fmla="*/ 276225 w 2625725"/>
                <a:gd name="connsiteY8" fmla="*/ 1555750 h 2019300"/>
                <a:gd name="connsiteX9" fmla="*/ 314325 w 2625725"/>
                <a:gd name="connsiteY9" fmla="*/ 1504950 h 2019300"/>
                <a:gd name="connsiteX10" fmla="*/ 1622425 w 2625725"/>
                <a:gd name="connsiteY10" fmla="*/ 1504950 h 2019300"/>
                <a:gd name="connsiteX11" fmla="*/ 1679575 w 2625725"/>
                <a:gd name="connsiteY11" fmla="*/ 1479550 h 2019300"/>
                <a:gd name="connsiteX12" fmla="*/ 1711325 w 2625725"/>
                <a:gd name="connsiteY12" fmla="*/ 1425575 h 2019300"/>
                <a:gd name="connsiteX13" fmla="*/ 1724025 w 2625725"/>
                <a:gd name="connsiteY13" fmla="*/ 1371600 h 2019300"/>
                <a:gd name="connsiteX14" fmla="*/ 1720850 w 2625725"/>
                <a:gd name="connsiteY14" fmla="*/ 1330325 h 2019300"/>
                <a:gd name="connsiteX15" fmla="*/ 1711325 w 2625725"/>
                <a:gd name="connsiteY15" fmla="*/ 1295400 h 2019300"/>
                <a:gd name="connsiteX16" fmla="*/ 1692275 w 2625725"/>
                <a:gd name="connsiteY16" fmla="*/ 1266825 h 2019300"/>
                <a:gd name="connsiteX17" fmla="*/ 1660525 w 2625725"/>
                <a:gd name="connsiteY17" fmla="*/ 1235075 h 2019300"/>
                <a:gd name="connsiteX18" fmla="*/ 1628775 w 2625725"/>
                <a:gd name="connsiteY18" fmla="*/ 1216025 h 2019300"/>
                <a:gd name="connsiteX19" fmla="*/ 1597025 w 2625725"/>
                <a:gd name="connsiteY19" fmla="*/ 1212850 h 2019300"/>
                <a:gd name="connsiteX20" fmla="*/ 1555750 w 2625725"/>
                <a:gd name="connsiteY20" fmla="*/ 1212850 h 2019300"/>
                <a:gd name="connsiteX21" fmla="*/ 1527175 w 2625725"/>
                <a:gd name="connsiteY21" fmla="*/ 1212850 h 2019300"/>
                <a:gd name="connsiteX22" fmla="*/ 612775 w 2625725"/>
                <a:gd name="connsiteY22" fmla="*/ 1212850 h 2019300"/>
                <a:gd name="connsiteX23" fmla="*/ 511175 w 2625725"/>
                <a:gd name="connsiteY23" fmla="*/ 1200150 h 2019300"/>
                <a:gd name="connsiteX24" fmla="*/ 441325 w 2625725"/>
                <a:gd name="connsiteY24" fmla="*/ 1184275 h 2019300"/>
                <a:gd name="connsiteX25" fmla="*/ 371475 w 2625725"/>
                <a:gd name="connsiteY25" fmla="*/ 1162050 h 2019300"/>
                <a:gd name="connsiteX26" fmla="*/ 254000 w 2625725"/>
                <a:gd name="connsiteY26" fmla="*/ 1104900 h 2019300"/>
                <a:gd name="connsiteX27" fmla="*/ 193675 w 2625725"/>
                <a:gd name="connsiteY27" fmla="*/ 1063625 h 2019300"/>
                <a:gd name="connsiteX28" fmla="*/ 161925 w 2625725"/>
                <a:gd name="connsiteY28" fmla="*/ 1035050 h 2019300"/>
                <a:gd name="connsiteX29" fmla="*/ 101600 w 2625725"/>
                <a:gd name="connsiteY29" fmla="*/ 965200 h 2019300"/>
                <a:gd name="connsiteX30" fmla="*/ 168275 w 2625725"/>
                <a:gd name="connsiteY30" fmla="*/ 879475 h 2019300"/>
                <a:gd name="connsiteX31" fmla="*/ 209550 w 2625725"/>
                <a:gd name="connsiteY31" fmla="*/ 793750 h 2019300"/>
                <a:gd name="connsiteX32" fmla="*/ 244475 w 2625725"/>
                <a:gd name="connsiteY32" fmla="*/ 685800 h 2019300"/>
                <a:gd name="connsiteX33" fmla="*/ 257175 w 2625725"/>
                <a:gd name="connsiteY33" fmla="*/ 596900 h 2019300"/>
                <a:gd name="connsiteX34" fmla="*/ 257175 w 2625725"/>
                <a:gd name="connsiteY34" fmla="*/ 533400 h 2019300"/>
                <a:gd name="connsiteX35" fmla="*/ 247650 w 2625725"/>
                <a:gd name="connsiteY35" fmla="*/ 454025 h 2019300"/>
                <a:gd name="connsiteX36" fmla="*/ 231775 w 2625725"/>
                <a:gd name="connsiteY36" fmla="*/ 384175 h 2019300"/>
                <a:gd name="connsiteX37" fmla="*/ 215900 w 2625725"/>
                <a:gd name="connsiteY37" fmla="*/ 339725 h 2019300"/>
                <a:gd name="connsiteX38" fmla="*/ 200025 w 2625725"/>
                <a:gd name="connsiteY38" fmla="*/ 295275 h 2019300"/>
                <a:gd name="connsiteX39" fmla="*/ 168275 w 2625725"/>
                <a:gd name="connsiteY39" fmla="*/ 250825 h 2019300"/>
                <a:gd name="connsiteX40" fmla="*/ 146050 w 2625725"/>
                <a:gd name="connsiteY40" fmla="*/ 209550 h 2019300"/>
                <a:gd name="connsiteX41" fmla="*/ 244475 w 2625725"/>
                <a:gd name="connsiteY41" fmla="*/ 133350 h 2019300"/>
                <a:gd name="connsiteX42" fmla="*/ 333375 w 2625725"/>
                <a:gd name="connsiteY42" fmla="*/ 88900 h 2019300"/>
                <a:gd name="connsiteX43" fmla="*/ 428625 w 2625725"/>
                <a:gd name="connsiteY43" fmla="*/ 60325 h 2019300"/>
                <a:gd name="connsiteX44" fmla="*/ 527050 w 2625725"/>
                <a:gd name="connsiteY44" fmla="*/ 34925 h 2019300"/>
                <a:gd name="connsiteX45" fmla="*/ 606425 w 2625725"/>
                <a:gd name="connsiteY45" fmla="*/ 19050 h 2019300"/>
                <a:gd name="connsiteX46" fmla="*/ 698500 w 2625725"/>
                <a:gd name="connsiteY46" fmla="*/ 9525 h 2019300"/>
                <a:gd name="connsiteX47" fmla="*/ 841375 w 2625725"/>
                <a:gd name="connsiteY47" fmla="*/ 0 h 2019300"/>
                <a:gd name="connsiteX48" fmla="*/ 2625725 w 2625725"/>
                <a:gd name="connsiteY48" fmla="*/ 0 h 2019300"/>
                <a:gd name="connsiteX49" fmla="*/ 2222500 w 2625725"/>
                <a:gd name="connsiteY49" fmla="*/ 527050 h 2019300"/>
                <a:gd name="connsiteX50" fmla="*/ 746125 w 2625725"/>
                <a:gd name="connsiteY50" fmla="*/ 527050 h 2019300"/>
                <a:gd name="connsiteX51" fmla="*/ 669925 w 2625725"/>
                <a:gd name="connsiteY51" fmla="*/ 542925 h 2019300"/>
                <a:gd name="connsiteX52" fmla="*/ 622300 w 2625725"/>
                <a:gd name="connsiteY52" fmla="*/ 574675 h 2019300"/>
                <a:gd name="connsiteX53" fmla="*/ 609600 w 2625725"/>
                <a:gd name="connsiteY53" fmla="*/ 603250 h 2019300"/>
                <a:gd name="connsiteX54" fmla="*/ 587375 w 2625725"/>
                <a:gd name="connsiteY54" fmla="*/ 641350 h 2019300"/>
                <a:gd name="connsiteX55" fmla="*/ 593725 w 2625725"/>
                <a:gd name="connsiteY55" fmla="*/ 701675 h 2019300"/>
                <a:gd name="connsiteX56" fmla="*/ 606425 w 2625725"/>
                <a:gd name="connsiteY56" fmla="*/ 749300 h 2019300"/>
                <a:gd name="connsiteX57" fmla="*/ 628650 w 2625725"/>
                <a:gd name="connsiteY57" fmla="*/ 768350 h 2019300"/>
                <a:gd name="connsiteX58" fmla="*/ 663575 w 2625725"/>
                <a:gd name="connsiteY58" fmla="*/ 800100 h 2019300"/>
                <a:gd name="connsiteX59" fmla="*/ 704850 w 2625725"/>
                <a:gd name="connsiteY59" fmla="*/ 803275 h 2019300"/>
                <a:gd name="connsiteX60" fmla="*/ 749300 w 2625725"/>
                <a:gd name="connsiteY60" fmla="*/ 809625 h 2019300"/>
                <a:gd name="connsiteX61" fmla="*/ 809625 w 2625725"/>
                <a:gd name="connsiteY61" fmla="*/ 815975 h 2019300"/>
                <a:gd name="connsiteX62" fmla="*/ 1657350 w 2625725"/>
                <a:gd name="connsiteY62" fmla="*/ 815975 h 2019300"/>
                <a:gd name="connsiteX63" fmla="*/ 1825625 w 2625725"/>
                <a:gd name="connsiteY63" fmla="*/ 835025 h 2019300"/>
                <a:gd name="connsiteX64" fmla="*/ 1955800 w 2625725"/>
                <a:gd name="connsiteY64" fmla="*/ 863600 h 2019300"/>
                <a:gd name="connsiteX65" fmla="*/ 2051050 w 2625725"/>
                <a:gd name="connsiteY65" fmla="*/ 895350 h 2019300"/>
                <a:gd name="connsiteX66" fmla="*/ 2146300 w 2625725"/>
                <a:gd name="connsiteY66" fmla="*/ 962025 h 2019300"/>
                <a:gd name="connsiteX67" fmla="*/ 2238375 w 2625725"/>
                <a:gd name="connsiteY67" fmla="*/ 1050925 h 2019300"/>
                <a:gd name="connsiteX68" fmla="*/ 2305050 w 2625725"/>
                <a:gd name="connsiteY68" fmla="*/ 1187450 h 2019300"/>
                <a:gd name="connsiteX69" fmla="*/ 2333625 w 2625725"/>
                <a:gd name="connsiteY69" fmla="*/ 1343025 h 2019300"/>
                <a:gd name="connsiteX70" fmla="*/ 2327275 w 2625725"/>
                <a:gd name="connsiteY70" fmla="*/ 1438275 h 2019300"/>
                <a:gd name="connsiteX71" fmla="*/ 2308225 w 2625725"/>
                <a:gd name="connsiteY71" fmla="*/ 1555750 h 2019300"/>
                <a:gd name="connsiteX72" fmla="*/ 2289175 w 2625725"/>
                <a:gd name="connsiteY72" fmla="*/ 1616075 h 2019300"/>
                <a:gd name="connsiteX73" fmla="*/ 2235200 w 2625725"/>
                <a:gd name="connsiteY73" fmla="*/ 1720850 h 2019300"/>
                <a:gd name="connsiteX74" fmla="*/ 2184400 w 2625725"/>
                <a:gd name="connsiteY74" fmla="*/ 1790700 h 2019300"/>
                <a:gd name="connsiteX75" fmla="*/ 2146300 w 2625725"/>
                <a:gd name="connsiteY75" fmla="*/ 1831975 h 2019300"/>
                <a:gd name="connsiteX76" fmla="*/ 2089150 w 2625725"/>
                <a:gd name="connsiteY76" fmla="*/ 1879600 h 2019300"/>
                <a:gd name="connsiteX77" fmla="*/ 1971675 w 2625725"/>
                <a:gd name="connsiteY77" fmla="*/ 1943100 h 2019300"/>
                <a:gd name="connsiteX78" fmla="*/ 1898650 w 2625725"/>
                <a:gd name="connsiteY78" fmla="*/ 1971675 h 2019300"/>
                <a:gd name="connsiteX79" fmla="*/ 1787525 w 2625725"/>
                <a:gd name="connsiteY79" fmla="*/ 1997075 h 2019300"/>
                <a:gd name="connsiteX80" fmla="*/ 1711325 w 2625725"/>
                <a:gd name="connsiteY80" fmla="*/ 2016125 h 2019300"/>
                <a:gd name="connsiteX81" fmla="*/ 1625600 w 2625725"/>
                <a:gd name="connsiteY81" fmla="*/ 2016125 h 2019300"/>
                <a:gd name="connsiteX82" fmla="*/ 0 w 2625725"/>
                <a:gd name="connsiteY82"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625725" h="2019300">
                  <a:moveTo>
                    <a:pt x="0" y="2019300"/>
                  </a:moveTo>
                  <a:lnTo>
                    <a:pt x="57150" y="1978025"/>
                  </a:lnTo>
                  <a:lnTo>
                    <a:pt x="123825" y="1911350"/>
                  </a:lnTo>
                  <a:lnTo>
                    <a:pt x="190500" y="1825625"/>
                  </a:lnTo>
                  <a:lnTo>
                    <a:pt x="228600" y="1755775"/>
                  </a:lnTo>
                  <a:lnTo>
                    <a:pt x="254000" y="1673225"/>
                  </a:lnTo>
                  <a:lnTo>
                    <a:pt x="273050" y="1597025"/>
                  </a:lnTo>
                  <a:lnTo>
                    <a:pt x="276225" y="1562100"/>
                  </a:lnTo>
                  <a:lnTo>
                    <a:pt x="276225" y="1555750"/>
                  </a:lnTo>
                  <a:lnTo>
                    <a:pt x="314325" y="1504950"/>
                  </a:lnTo>
                  <a:lnTo>
                    <a:pt x="1622425" y="1504950"/>
                  </a:lnTo>
                  <a:lnTo>
                    <a:pt x="1679575" y="1479550"/>
                  </a:lnTo>
                  <a:lnTo>
                    <a:pt x="1711325" y="1425575"/>
                  </a:lnTo>
                  <a:lnTo>
                    <a:pt x="1724025" y="1371600"/>
                  </a:lnTo>
                  <a:lnTo>
                    <a:pt x="1720850" y="1330325"/>
                  </a:lnTo>
                  <a:lnTo>
                    <a:pt x="1711325" y="1295400"/>
                  </a:lnTo>
                  <a:lnTo>
                    <a:pt x="1692275" y="1266825"/>
                  </a:lnTo>
                  <a:lnTo>
                    <a:pt x="1660525" y="1235075"/>
                  </a:lnTo>
                  <a:lnTo>
                    <a:pt x="1628775" y="1216025"/>
                  </a:lnTo>
                  <a:lnTo>
                    <a:pt x="1597025" y="1212850"/>
                  </a:lnTo>
                  <a:lnTo>
                    <a:pt x="1555750" y="1212850"/>
                  </a:lnTo>
                  <a:lnTo>
                    <a:pt x="1527175" y="1212850"/>
                  </a:lnTo>
                  <a:lnTo>
                    <a:pt x="612775" y="1212850"/>
                  </a:lnTo>
                  <a:lnTo>
                    <a:pt x="511175" y="1200150"/>
                  </a:lnTo>
                  <a:lnTo>
                    <a:pt x="441325" y="1184275"/>
                  </a:lnTo>
                  <a:lnTo>
                    <a:pt x="371475" y="1162050"/>
                  </a:lnTo>
                  <a:lnTo>
                    <a:pt x="254000" y="1104900"/>
                  </a:lnTo>
                  <a:lnTo>
                    <a:pt x="193675" y="1063625"/>
                  </a:lnTo>
                  <a:lnTo>
                    <a:pt x="161925" y="1035050"/>
                  </a:lnTo>
                  <a:lnTo>
                    <a:pt x="101600" y="965200"/>
                  </a:lnTo>
                  <a:lnTo>
                    <a:pt x="168275" y="879475"/>
                  </a:lnTo>
                  <a:lnTo>
                    <a:pt x="209550" y="793750"/>
                  </a:lnTo>
                  <a:lnTo>
                    <a:pt x="244475" y="685800"/>
                  </a:lnTo>
                  <a:lnTo>
                    <a:pt x="257175" y="596900"/>
                  </a:lnTo>
                  <a:lnTo>
                    <a:pt x="257175" y="533400"/>
                  </a:lnTo>
                  <a:lnTo>
                    <a:pt x="247650" y="454025"/>
                  </a:lnTo>
                  <a:lnTo>
                    <a:pt x="231775" y="384175"/>
                  </a:lnTo>
                  <a:lnTo>
                    <a:pt x="215900" y="339725"/>
                  </a:lnTo>
                  <a:lnTo>
                    <a:pt x="200025" y="295275"/>
                  </a:lnTo>
                  <a:lnTo>
                    <a:pt x="168275" y="250825"/>
                  </a:lnTo>
                  <a:lnTo>
                    <a:pt x="146050" y="209550"/>
                  </a:lnTo>
                  <a:lnTo>
                    <a:pt x="244475" y="133350"/>
                  </a:lnTo>
                  <a:lnTo>
                    <a:pt x="333375" y="88900"/>
                  </a:lnTo>
                  <a:lnTo>
                    <a:pt x="428625" y="60325"/>
                  </a:lnTo>
                  <a:lnTo>
                    <a:pt x="527050" y="34925"/>
                  </a:lnTo>
                  <a:lnTo>
                    <a:pt x="606425" y="19050"/>
                  </a:lnTo>
                  <a:lnTo>
                    <a:pt x="698500" y="9525"/>
                  </a:lnTo>
                  <a:lnTo>
                    <a:pt x="841375" y="0"/>
                  </a:lnTo>
                  <a:lnTo>
                    <a:pt x="2625725" y="0"/>
                  </a:lnTo>
                  <a:lnTo>
                    <a:pt x="2222500" y="527050"/>
                  </a:lnTo>
                  <a:lnTo>
                    <a:pt x="746125" y="527050"/>
                  </a:lnTo>
                  <a:lnTo>
                    <a:pt x="669925" y="542925"/>
                  </a:lnTo>
                  <a:lnTo>
                    <a:pt x="622300" y="574675"/>
                  </a:lnTo>
                  <a:lnTo>
                    <a:pt x="609600" y="603250"/>
                  </a:lnTo>
                  <a:lnTo>
                    <a:pt x="587375" y="641350"/>
                  </a:lnTo>
                  <a:lnTo>
                    <a:pt x="593725" y="701675"/>
                  </a:lnTo>
                  <a:lnTo>
                    <a:pt x="606425" y="749300"/>
                  </a:lnTo>
                  <a:lnTo>
                    <a:pt x="628650" y="768350"/>
                  </a:lnTo>
                  <a:lnTo>
                    <a:pt x="663575" y="800100"/>
                  </a:lnTo>
                  <a:lnTo>
                    <a:pt x="704850" y="803275"/>
                  </a:lnTo>
                  <a:lnTo>
                    <a:pt x="749300" y="809625"/>
                  </a:lnTo>
                  <a:lnTo>
                    <a:pt x="809625" y="815975"/>
                  </a:lnTo>
                  <a:lnTo>
                    <a:pt x="1657350" y="815975"/>
                  </a:lnTo>
                  <a:lnTo>
                    <a:pt x="1825625" y="835025"/>
                  </a:lnTo>
                  <a:lnTo>
                    <a:pt x="1955800" y="863600"/>
                  </a:lnTo>
                  <a:lnTo>
                    <a:pt x="2051050" y="895350"/>
                  </a:lnTo>
                  <a:lnTo>
                    <a:pt x="2146300" y="962025"/>
                  </a:lnTo>
                  <a:lnTo>
                    <a:pt x="2238375" y="1050925"/>
                  </a:lnTo>
                  <a:lnTo>
                    <a:pt x="2305050" y="1187450"/>
                  </a:lnTo>
                  <a:lnTo>
                    <a:pt x="2333625" y="1343025"/>
                  </a:lnTo>
                  <a:lnTo>
                    <a:pt x="2327275" y="1438275"/>
                  </a:lnTo>
                  <a:lnTo>
                    <a:pt x="2308225" y="1555750"/>
                  </a:lnTo>
                  <a:lnTo>
                    <a:pt x="2289175" y="1616075"/>
                  </a:lnTo>
                  <a:lnTo>
                    <a:pt x="2235200" y="1720850"/>
                  </a:lnTo>
                  <a:lnTo>
                    <a:pt x="2184400" y="1790700"/>
                  </a:lnTo>
                  <a:lnTo>
                    <a:pt x="2146300" y="1831975"/>
                  </a:lnTo>
                  <a:lnTo>
                    <a:pt x="2089150" y="1879600"/>
                  </a:lnTo>
                  <a:lnTo>
                    <a:pt x="1971675" y="1943100"/>
                  </a:lnTo>
                  <a:lnTo>
                    <a:pt x="1898650" y="1971675"/>
                  </a:lnTo>
                  <a:lnTo>
                    <a:pt x="1787525" y="1997075"/>
                  </a:lnTo>
                  <a:lnTo>
                    <a:pt x="1711325" y="2016125"/>
                  </a:lnTo>
                  <a:lnTo>
                    <a:pt x="1625600" y="2016125"/>
                  </a:lnTo>
                  <a:lnTo>
                    <a:pt x="0" y="201930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93" name="Freeform 92"/>
            <p:cNvSpPr/>
            <p:nvPr/>
          </p:nvSpPr>
          <p:spPr bwMode="auto">
            <a:xfrm rot="16200000">
              <a:off x="35954" y="339559"/>
              <a:ext cx="842609" cy="682514"/>
            </a:xfrm>
            <a:custGeom>
              <a:avLst/>
              <a:gdLst>
                <a:gd name="connsiteX0" fmla="*/ 0 w 2540000"/>
                <a:gd name="connsiteY0" fmla="*/ 873125 h 2057400"/>
                <a:gd name="connsiteX1" fmla="*/ 79375 w 2540000"/>
                <a:gd name="connsiteY1" fmla="*/ 933450 h 2057400"/>
                <a:gd name="connsiteX2" fmla="*/ 130175 w 2540000"/>
                <a:gd name="connsiteY2" fmla="*/ 993775 h 2057400"/>
                <a:gd name="connsiteX3" fmla="*/ 187325 w 2540000"/>
                <a:gd name="connsiteY3" fmla="*/ 1076325 h 2057400"/>
                <a:gd name="connsiteX4" fmla="*/ 219075 w 2540000"/>
                <a:gd name="connsiteY4" fmla="*/ 1152525 h 2057400"/>
                <a:gd name="connsiteX5" fmla="*/ 241300 w 2540000"/>
                <a:gd name="connsiteY5" fmla="*/ 1235075 h 2057400"/>
                <a:gd name="connsiteX6" fmla="*/ 257175 w 2540000"/>
                <a:gd name="connsiteY6" fmla="*/ 1308100 h 2057400"/>
                <a:gd name="connsiteX7" fmla="*/ 266700 w 2540000"/>
                <a:gd name="connsiteY7" fmla="*/ 1355725 h 2057400"/>
                <a:gd name="connsiteX8" fmla="*/ 269875 w 2540000"/>
                <a:gd name="connsiteY8" fmla="*/ 1450975 h 2057400"/>
                <a:gd name="connsiteX9" fmla="*/ 263525 w 2540000"/>
                <a:gd name="connsiteY9" fmla="*/ 1511300 h 2057400"/>
                <a:gd name="connsiteX10" fmla="*/ 231775 w 2540000"/>
                <a:gd name="connsiteY10" fmla="*/ 1590675 h 2057400"/>
                <a:gd name="connsiteX11" fmla="*/ 863600 w 2540000"/>
                <a:gd name="connsiteY11" fmla="*/ 698500 h 2057400"/>
                <a:gd name="connsiteX12" fmla="*/ 1454150 w 2540000"/>
                <a:gd name="connsiteY12" fmla="*/ 1543050 h 2057400"/>
                <a:gd name="connsiteX13" fmla="*/ 742950 w 2540000"/>
                <a:gd name="connsiteY13" fmla="*/ 1543050 h 2057400"/>
                <a:gd name="connsiteX14" fmla="*/ 349250 w 2540000"/>
                <a:gd name="connsiteY14" fmla="*/ 2057400 h 2057400"/>
                <a:gd name="connsiteX15" fmla="*/ 2540000 w 2540000"/>
                <a:gd name="connsiteY15" fmla="*/ 2057400 h 2057400"/>
                <a:gd name="connsiteX16" fmla="*/ 1193800 w 2540000"/>
                <a:gd name="connsiteY16" fmla="*/ 136525 h 2057400"/>
                <a:gd name="connsiteX17" fmla="*/ 1136650 w 2540000"/>
                <a:gd name="connsiteY17" fmla="*/ 82550 h 2057400"/>
                <a:gd name="connsiteX18" fmla="*/ 1050925 w 2540000"/>
                <a:gd name="connsiteY18" fmla="*/ 31750 h 2057400"/>
                <a:gd name="connsiteX19" fmla="*/ 1012825 w 2540000"/>
                <a:gd name="connsiteY19" fmla="*/ 15875 h 2057400"/>
                <a:gd name="connsiteX20" fmla="*/ 942975 w 2540000"/>
                <a:gd name="connsiteY20" fmla="*/ 3175 h 2057400"/>
                <a:gd name="connsiteX21" fmla="*/ 860425 w 2540000"/>
                <a:gd name="connsiteY21" fmla="*/ 0 h 2057400"/>
                <a:gd name="connsiteX22" fmla="*/ 771525 w 2540000"/>
                <a:gd name="connsiteY22" fmla="*/ 6350 h 2057400"/>
                <a:gd name="connsiteX23" fmla="*/ 714375 w 2540000"/>
                <a:gd name="connsiteY23" fmla="*/ 28575 h 2057400"/>
                <a:gd name="connsiteX24" fmla="*/ 644525 w 2540000"/>
                <a:gd name="connsiteY24" fmla="*/ 63500 h 2057400"/>
                <a:gd name="connsiteX25" fmla="*/ 606425 w 2540000"/>
                <a:gd name="connsiteY25" fmla="*/ 85725 h 2057400"/>
                <a:gd name="connsiteX26" fmla="*/ 558800 w 2540000"/>
                <a:gd name="connsiteY26" fmla="*/ 130175 h 2057400"/>
                <a:gd name="connsiteX27" fmla="*/ 492125 w 2540000"/>
                <a:gd name="connsiteY27" fmla="*/ 196850 h 2057400"/>
                <a:gd name="connsiteX28" fmla="*/ 0 w 2540000"/>
                <a:gd name="connsiteY28" fmla="*/ 873125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40000" h="2057400">
                  <a:moveTo>
                    <a:pt x="0" y="873125"/>
                  </a:moveTo>
                  <a:lnTo>
                    <a:pt x="79375" y="933450"/>
                  </a:lnTo>
                  <a:lnTo>
                    <a:pt x="130175" y="993775"/>
                  </a:lnTo>
                  <a:lnTo>
                    <a:pt x="187325" y="1076325"/>
                  </a:lnTo>
                  <a:lnTo>
                    <a:pt x="219075" y="1152525"/>
                  </a:lnTo>
                  <a:lnTo>
                    <a:pt x="241300" y="1235075"/>
                  </a:lnTo>
                  <a:lnTo>
                    <a:pt x="257175" y="1308100"/>
                  </a:lnTo>
                  <a:lnTo>
                    <a:pt x="266700" y="1355725"/>
                  </a:lnTo>
                  <a:lnTo>
                    <a:pt x="269875" y="1450975"/>
                  </a:lnTo>
                  <a:lnTo>
                    <a:pt x="263525" y="1511300"/>
                  </a:lnTo>
                  <a:lnTo>
                    <a:pt x="231775" y="1590675"/>
                  </a:lnTo>
                  <a:lnTo>
                    <a:pt x="863600" y="698500"/>
                  </a:lnTo>
                  <a:lnTo>
                    <a:pt x="1454150" y="1543050"/>
                  </a:lnTo>
                  <a:lnTo>
                    <a:pt x="742950" y="1543050"/>
                  </a:lnTo>
                  <a:lnTo>
                    <a:pt x="349250" y="2057400"/>
                  </a:lnTo>
                  <a:lnTo>
                    <a:pt x="2540000" y="2057400"/>
                  </a:lnTo>
                  <a:lnTo>
                    <a:pt x="1193800" y="136525"/>
                  </a:lnTo>
                  <a:lnTo>
                    <a:pt x="1136650" y="82550"/>
                  </a:lnTo>
                  <a:lnTo>
                    <a:pt x="1050925" y="31750"/>
                  </a:lnTo>
                  <a:lnTo>
                    <a:pt x="1012825" y="15875"/>
                  </a:lnTo>
                  <a:lnTo>
                    <a:pt x="942975" y="3175"/>
                  </a:lnTo>
                  <a:lnTo>
                    <a:pt x="860425" y="0"/>
                  </a:lnTo>
                  <a:lnTo>
                    <a:pt x="771525" y="6350"/>
                  </a:lnTo>
                  <a:lnTo>
                    <a:pt x="714375" y="28575"/>
                  </a:lnTo>
                  <a:lnTo>
                    <a:pt x="644525" y="63500"/>
                  </a:lnTo>
                  <a:lnTo>
                    <a:pt x="606425" y="85725"/>
                  </a:lnTo>
                  <a:lnTo>
                    <a:pt x="558800" y="130175"/>
                  </a:lnTo>
                  <a:lnTo>
                    <a:pt x="492125" y="196850"/>
                  </a:lnTo>
                  <a:lnTo>
                    <a:pt x="0" y="873125"/>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pic>
          <p:nvPicPr>
            <p:cNvPr id="94" name="Picture 9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9662" y="4117864"/>
              <a:ext cx="689426" cy="689426"/>
            </a:xfrm>
            <a:prstGeom prst="rect">
              <a:avLst/>
            </a:prstGeom>
            <a:effectLst>
              <a:glow rad="101600">
                <a:srgbClr val="33CCFF">
                  <a:alpha val="60000"/>
                </a:srgbClr>
              </a:glow>
            </a:effectLst>
          </p:spPr>
        </p:pic>
      </p:grpSp>
      <p:sp>
        <p:nvSpPr>
          <p:cNvPr id="17" name="TextBox 16"/>
          <p:cNvSpPr txBox="1"/>
          <p:nvPr/>
        </p:nvSpPr>
        <p:spPr bwMode="auto">
          <a:xfrm>
            <a:off x="8707593" y="4673213"/>
            <a:ext cx="263213" cy="276999"/>
          </a:xfrm>
          <a:prstGeom prst="rect">
            <a:avLst/>
          </a:prstGeom>
          <a:solidFill>
            <a:schemeClr val="accent1">
              <a:lumMod val="40000"/>
              <a:lumOff val="60000"/>
            </a:schemeClr>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00007A"/>
                </a:solidFill>
              </a:rPr>
              <a:t>1</a:t>
            </a:r>
            <a:endParaRPr lang="en-US" dirty="0">
              <a:solidFill>
                <a:srgbClr val="00007A"/>
              </a:solidFill>
            </a:endParaRPr>
          </a:p>
        </p:txBody>
      </p:sp>
    </p:spTree>
    <p:extLst>
      <p:ext uri="{BB962C8B-B14F-4D97-AF65-F5344CB8AC3E}">
        <p14:creationId xmlns:p14="http://schemas.microsoft.com/office/powerpoint/2010/main" val="253172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2.a.:  Introduction to How Radio Waves Travel</a:t>
            </a:r>
          </a:p>
        </p:txBody>
      </p:sp>
      <p:pic>
        <p:nvPicPr>
          <p:cNvPr id="23" name="Picture 2" descr="C:\Users\WA7URV\Desktop\Earth.png"/>
          <p:cNvPicPr>
            <a:picLocks noChangeAspect="1" noChangeArrowheads="1"/>
          </p:cNvPicPr>
          <p:nvPr/>
        </p:nvPicPr>
        <p:blipFill rotWithShape="1">
          <a:blip r:embed="rId3">
            <a:extLst>
              <a:ext uri="{28A0092B-C50C-407E-A947-70E740481C1C}">
                <a14:useLocalDpi xmlns:a14="http://schemas.microsoft.com/office/drawing/2010/main" val="0"/>
              </a:ext>
            </a:extLst>
          </a:blip>
          <a:srcRect l="32079" r="34884" b="90527"/>
          <a:stretch/>
        </p:blipFill>
        <p:spPr bwMode="auto">
          <a:xfrm>
            <a:off x="0" y="2516981"/>
            <a:ext cx="9144000" cy="26241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bwMode="auto">
          <a:xfrm>
            <a:off x="3705041" y="3467953"/>
            <a:ext cx="1883144" cy="830997"/>
          </a:xfrm>
          <a:prstGeom prst="rect">
            <a:avLst/>
          </a:prstGeom>
          <a:noFill/>
          <a:ln w="9525">
            <a:noFill/>
            <a:miter lim="800000"/>
            <a:headEnd/>
            <a:tailEnd/>
          </a:ln>
        </p:spPr>
        <p:txBody>
          <a:bodyPr wrap="none" rtlCol="0">
            <a:spAutoFit/>
          </a:bodyPr>
          <a:lstStyle/>
          <a:p>
            <a:pPr algn="ctr"/>
            <a:r>
              <a:rPr lang="en-US" sz="4800" b="1" dirty="0">
                <a:latin typeface="Calibri" panose="020F0502020204030204" pitchFamily="34" charset="0"/>
              </a:rPr>
              <a:t>EARTH</a:t>
            </a:r>
          </a:p>
        </p:txBody>
      </p:sp>
      <p:grpSp>
        <p:nvGrpSpPr>
          <p:cNvPr id="25" name="Group 24"/>
          <p:cNvGrpSpPr/>
          <p:nvPr/>
        </p:nvGrpSpPr>
        <p:grpSpPr>
          <a:xfrm rot="-540000">
            <a:off x="2335458" y="1909652"/>
            <a:ext cx="302079" cy="915155"/>
            <a:chOff x="9654246" y="468313"/>
            <a:chExt cx="1392291" cy="4217987"/>
          </a:xfrm>
        </p:grpSpPr>
        <p:cxnSp>
          <p:nvCxnSpPr>
            <p:cNvPr id="26" name="Straight Connector 25"/>
            <p:cNvCxnSpPr/>
            <p:nvPr/>
          </p:nvCxnSpPr>
          <p:spPr bwMode="auto">
            <a:xfrm>
              <a:off x="10458450" y="723900"/>
              <a:ext cx="0" cy="247650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nvGrpSpPr>
            <p:cNvPr id="27" name="Group 26"/>
            <p:cNvGrpSpPr/>
            <p:nvPr/>
          </p:nvGrpSpPr>
          <p:grpSpPr>
            <a:xfrm>
              <a:off x="9654246" y="468313"/>
              <a:ext cx="1392291" cy="503237"/>
              <a:chOff x="824571" y="2573338"/>
              <a:chExt cx="1392291" cy="503237"/>
            </a:xfrm>
          </p:grpSpPr>
          <p:cxnSp>
            <p:nvCxnSpPr>
              <p:cNvPr id="29" name="Straight Connector 28"/>
              <p:cNvCxnSpPr/>
              <p:nvPr/>
            </p:nvCxnSpPr>
            <p:spPr bwMode="auto">
              <a:xfrm flipH="1">
                <a:off x="1057275" y="2573338"/>
                <a:ext cx="1133475" cy="503237"/>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0" name="Straight Connector 29"/>
              <p:cNvCxnSpPr/>
              <p:nvPr/>
            </p:nvCxnSpPr>
            <p:spPr bwMode="auto">
              <a:xfrm rot="1800000">
                <a:off x="1668222" y="2689860"/>
                <a:ext cx="54864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1" name="Straight Connector 30"/>
              <p:cNvCxnSpPr/>
              <p:nvPr/>
            </p:nvCxnSpPr>
            <p:spPr bwMode="auto">
              <a:xfrm rot="1800000">
                <a:off x="1244355" y="2819400"/>
                <a:ext cx="7620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2" name="Straight Connector 31"/>
              <p:cNvCxnSpPr/>
              <p:nvPr/>
            </p:nvCxnSpPr>
            <p:spPr bwMode="auto">
              <a:xfrm rot="1800000">
                <a:off x="824571" y="2971800"/>
                <a:ext cx="9144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sp>
          <p:nvSpPr>
            <p:cNvPr id="28" name="Trapezoid 27"/>
            <p:cNvSpPr/>
            <p:nvPr/>
          </p:nvSpPr>
          <p:spPr bwMode="auto">
            <a:xfrm>
              <a:off x="10248900" y="1219200"/>
              <a:ext cx="406400" cy="3467100"/>
            </a:xfrm>
            <a:prstGeom prst="trapezoid">
              <a:avLst/>
            </a:prstGeom>
            <a:solidFill>
              <a:srgbClr val="FF66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42" name="Group 41"/>
          <p:cNvGrpSpPr/>
          <p:nvPr/>
        </p:nvGrpSpPr>
        <p:grpSpPr>
          <a:xfrm>
            <a:off x="6940550" y="1856311"/>
            <a:ext cx="698500" cy="1010227"/>
            <a:chOff x="6940550" y="5561536"/>
            <a:chExt cx="698500" cy="1010227"/>
          </a:xfrm>
        </p:grpSpPr>
        <p:grpSp>
          <p:nvGrpSpPr>
            <p:cNvPr id="43" name="Group 42"/>
            <p:cNvGrpSpPr/>
            <p:nvPr/>
          </p:nvGrpSpPr>
          <p:grpSpPr>
            <a:xfrm rot="540000" flipH="1">
              <a:off x="7059859" y="5561536"/>
              <a:ext cx="302079" cy="915155"/>
              <a:chOff x="9654246" y="468313"/>
              <a:chExt cx="1392291" cy="4217987"/>
            </a:xfrm>
          </p:grpSpPr>
          <p:cxnSp>
            <p:nvCxnSpPr>
              <p:cNvPr id="45" name="Straight Connector 44"/>
              <p:cNvCxnSpPr/>
              <p:nvPr/>
            </p:nvCxnSpPr>
            <p:spPr bwMode="auto">
              <a:xfrm>
                <a:off x="10458450" y="723900"/>
                <a:ext cx="0" cy="247650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nvGrpSpPr>
              <p:cNvPr id="46" name="Group 45"/>
              <p:cNvGrpSpPr/>
              <p:nvPr/>
            </p:nvGrpSpPr>
            <p:grpSpPr>
              <a:xfrm>
                <a:off x="9654246" y="468313"/>
                <a:ext cx="1392291" cy="503237"/>
                <a:chOff x="824571" y="2573338"/>
                <a:chExt cx="1392291" cy="503237"/>
              </a:xfrm>
            </p:grpSpPr>
            <p:cxnSp>
              <p:nvCxnSpPr>
                <p:cNvPr id="48" name="Straight Connector 47"/>
                <p:cNvCxnSpPr/>
                <p:nvPr/>
              </p:nvCxnSpPr>
              <p:spPr bwMode="auto">
                <a:xfrm flipH="1">
                  <a:off x="1057275" y="2573338"/>
                  <a:ext cx="1133475" cy="503237"/>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49" name="Straight Connector 48"/>
                <p:cNvCxnSpPr/>
                <p:nvPr/>
              </p:nvCxnSpPr>
              <p:spPr bwMode="auto">
                <a:xfrm rot="1800000">
                  <a:off x="1668222" y="2689860"/>
                  <a:ext cx="54864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50" name="Straight Connector 49"/>
                <p:cNvCxnSpPr/>
                <p:nvPr/>
              </p:nvCxnSpPr>
              <p:spPr bwMode="auto">
                <a:xfrm rot="1800000">
                  <a:off x="1244355" y="2819400"/>
                  <a:ext cx="7620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51" name="Straight Connector 50"/>
                <p:cNvCxnSpPr/>
                <p:nvPr/>
              </p:nvCxnSpPr>
              <p:spPr bwMode="auto">
                <a:xfrm rot="1800000">
                  <a:off x="824571" y="2971800"/>
                  <a:ext cx="9144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sp>
            <p:nvSpPr>
              <p:cNvPr id="47" name="Trapezoid 46"/>
              <p:cNvSpPr/>
              <p:nvPr/>
            </p:nvSpPr>
            <p:spPr bwMode="auto">
              <a:xfrm>
                <a:off x="10248900" y="1219200"/>
                <a:ext cx="406400" cy="3467100"/>
              </a:xfrm>
              <a:prstGeom prst="trapezoid">
                <a:avLst/>
              </a:prstGeom>
              <a:solidFill>
                <a:srgbClr val="FF66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44" name="Picture 3" descr="C:\Users\WA7URV\AppData\Local\Microsoft\Windows\Temporary Internet Files\Content.IE5\PBFVXT2V\14531-illustration-of-a-house-pv[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0000">
              <a:off x="6940550" y="5873263"/>
              <a:ext cx="698500" cy="698500"/>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4" descr="C:\Users\WA7URV\AppData\Local\Microsoft\Windows\Temporary Internet Files\Content.IE5\NWLLVMBT\14502-illustration-of-a-house-pv[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80000">
            <a:off x="2358390" y="2294255"/>
            <a:ext cx="617220" cy="61722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p:cNvGrpSpPr/>
          <p:nvPr/>
        </p:nvGrpSpPr>
        <p:grpSpPr>
          <a:xfrm>
            <a:off x="2581017" y="1675833"/>
            <a:ext cx="4530983" cy="523442"/>
            <a:chOff x="2504817" y="1545658"/>
            <a:chExt cx="4346739" cy="523442"/>
          </a:xfrm>
        </p:grpSpPr>
        <p:sp>
          <p:nvSpPr>
            <p:cNvPr id="54" name="Freeform 53"/>
            <p:cNvSpPr/>
            <p:nvPr/>
          </p:nvSpPr>
          <p:spPr bwMode="auto">
            <a:xfrm>
              <a:off x="2504817" y="1687247"/>
              <a:ext cx="44382" cy="2221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5" name="Freeform 54"/>
            <p:cNvSpPr>
              <a:spLocks noChangeAspect="1"/>
            </p:cNvSpPr>
            <p:nvPr/>
          </p:nvSpPr>
          <p:spPr bwMode="auto">
            <a:xfrm>
              <a:off x="2641884" y="1687234"/>
              <a:ext cx="45713" cy="22878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6" name="Freeform 55"/>
            <p:cNvSpPr>
              <a:spLocks noChangeAspect="1"/>
            </p:cNvSpPr>
            <p:nvPr/>
          </p:nvSpPr>
          <p:spPr bwMode="auto">
            <a:xfrm>
              <a:off x="2776569" y="1683696"/>
              <a:ext cx="47084" cy="23564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7" name="Freeform 56"/>
            <p:cNvSpPr>
              <a:spLocks noChangeAspect="1"/>
            </p:cNvSpPr>
            <p:nvPr/>
          </p:nvSpPr>
          <p:spPr bwMode="auto">
            <a:xfrm>
              <a:off x="2918398" y="1680157"/>
              <a:ext cx="48496" cy="24271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8" name="Freeform 57"/>
            <p:cNvSpPr>
              <a:spLocks noChangeAspect="1"/>
            </p:cNvSpPr>
            <p:nvPr/>
          </p:nvSpPr>
          <p:spPr bwMode="auto">
            <a:xfrm>
              <a:off x="3062608" y="1676618"/>
              <a:ext cx="49951" cy="2499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9" name="Freeform 58"/>
            <p:cNvSpPr>
              <a:spLocks noChangeAspect="1"/>
            </p:cNvSpPr>
            <p:nvPr/>
          </p:nvSpPr>
          <p:spPr bwMode="auto">
            <a:xfrm>
              <a:off x="3202055" y="1669553"/>
              <a:ext cx="51449" cy="2574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Freeform 59"/>
            <p:cNvSpPr>
              <a:spLocks noChangeAspect="1"/>
            </p:cNvSpPr>
            <p:nvPr/>
          </p:nvSpPr>
          <p:spPr bwMode="auto">
            <a:xfrm>
              <a:off x="3336741" y="1669541"/>
              <a:ext cx="52993" cy="26522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Freeform 60"/>
            <p:cNvSpPr>
              <a:spLocks noChangeAspect="1"/>
            </p:cNvSpPr>
            <p:nvPr/>
          </p:nvSpPr>
          <p:spPr bwMode="auto">
            <a:xfrm>
              <a:off x="3471427" y="1666002"/>
              <a:ext cx="54583" cy="27318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Freeform 61"/>
            <p:cNvSpPr>
              <a:spLocks noChangeAspect="1"/>
            </p:cNvSpPr>
            <p:nvPr/>
          </p:nvSpPr>
          <p:spPr bwMode="auto">
            <a:xfrm>
              <a:off x="3608493" y="1658938"/>
              <a:ext cx="56221" cy="28137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Freeform 62"/>
            <p:cNvSpPr>
              <a:spLocks noChangeAspect="1"/>
            </p:cNvSpPr>
            <p:nvPr/>
          </p:nvSpPr>
          <p:spPr bwMode="auto">
            <a:xfrm>
              <a:off x="3746607" y="1658922"/>
              <a:ext cx="57907" cy="28981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Freeform 63"/>
            <p:cNvSpPr>
              <a:spLocks noChangeAspect="1"/>
            </p:cNvSpPr>
            <p:nvPr/>
          </p:nvSpPr>
          <p:spPr bwMode="auto">
            <a:xfrm>
              <a:off x="3882338" y="1658938"/>
              <a:ext cx="59644" cy="29851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5" name="Freeform 64"/>
            <p:cNvSpPr>
              <a:spLocks noChangeAspect="1"/>
            </p:cNvSpPr>
            <p:nvPr/>
          </p:nvSpPr>
          <p:spPr bwMode="auto">
            <a:xfrm>
              <a:off x="4025214" y="1652841"/>
              <a:ext cx="61432" cy="30746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 name="Freeform 65"/>
            <p:cNvSpPr>
              <a:spLocks noChangeAspect="1"/>
            </p:cNvSpPr>
            <p:nvPr/>
          </p:nvSpPr>
          <p:spPr bwMode="auto">
            <a:xfrm>
              <a:off x="4165709" y="1648229"/>
              <a:ext cx="63274" cy="3166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7" name="Freeform 66"/>
            <p:cNvSpPr>
              <a:spLocks noChangeAspect="1"/>
            </p:cNvSpPr>
            <p:nvPr/>
          </p:nvSpPr>
          <p:spPr bwMode="auto">
            <a:xfrm>
              <a:off x="4310965" y="1643479"/>
              <a:ext cx="65173" cy="32619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8" name="Freeform 67"/>
            <p:cNvSpPr>
              <a:spLocks noChangeAspect="1"/>
            </p:cNvSpPr>
            <p:nvPr/>
          </p:nvSpPr>
          <p:spPr bwMode="auto">
            <a:xfrm>
              <a:off x="4460984" y="1638586"/>
              <a:ext cx="67129" cy="33597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9" name="Freeform 68"/>
            <p:cNvSpPr>
              <a:spLocks noChangeAspect="1"/>
            </p:cNvSpPr>
            <p:nvPr/>
          </p:nvSpPr>
          <p:spPr bwMode="auto">
            <a:xfrm>
              <a:off x="4613382" y="1633546"/>
              <a:ext cx="69142" cy="34605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Freeform 69"/>
            <p:cNvSpPr>
              <a:spLocks noChangeAspect="1"/>
            </p:cNvSpPr>
            <p:nvPr/>
          </p:nvSpPr>
          <p:spPr bwMode="auto">
            <a:xfrm>
              <a:off x="4765781" y="1628355"/>
              <a:ext cx="71215" cy="35643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Freeform 70"/>
            <p:cNvSpPr>
              <a:spLocks noChangeAspect="1"/>
            </p:cNvSpPr>
            <p:nvPr/>
          </p:nvSpPr>
          <p:spPr bwMode="auto">
            <a:xfrm>
              <a:off x="4918181" y="1623009"/>
              <a:ext cx="73351" cy="36713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Freeform 71"/>
            <p:cNvSpPr>
              <a:spLocks noChangeAspect="1"/>
            </p:cNvSpPr>
            <p:nvPr/>
          </p:nvSpPr>
          <p:spPr bwMode="auto">
            <a:xfrm>
              <a:off x="5070580" y="1617502"/>
              <a:ext cx="75552" cy="37814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Freeform 72"/>
            <p:cNvSpPr>
              <a:spLocks noChangeAspect="1"/>
            </p:cNvSpPr>
            <p:nvPr/>
          </p:nvSpPr>
          <p:spPr bwMode="auto">
            <a:xfrm>
              <a:off x="5222980" y="1611830"/>
              <a:ext cx="77820" cy="38949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Freeform 73"/>
            <p:cNvSpPr>
              <a:spLocks noChangeAspect="1"/>
            </p:cNvSpPr>
            <p:nvPr/>
          </p:nvSpPr>
          <p:spPr bwMode="auto">
            <a:xfrm>
              <a:off x="5375380" y="1605987"/>
              <a:ext cx="80154" cy="40117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Freeform 74"/>
            <p:cNvSpPr>
              <a:spLocks noChangeAspect="1"/>
            </p:cNvSpPr>
            <p:nvPr/>
          </p:nvSpPr>
          <p:spPr bwMode="auto">
            <a:xfrm>
              <a:off x="5527779" y="1599970"/>
              <a:ext cx="82558" cy="41321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Freeform 75"/>
            <p:cNvSpPr>
              <a:spLocks noChangeAspect="1"/>
            </p:cNvSpPr>
            <p:nvPr/>
          </p:nvSpPr>
          <p:spPr bwMode="auto">
            <a:xfrm>
              <a:off x="5680179" y="1593772"/>
              <a:ext cx="85036" cy="42560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Freeform 76"/>
            <p:cNvSpPr>
              <a:spLocks noChangeAspect="1"/>
            </p:cNvSpPr>
            <p:nvPr/>
          </p:nvSpPr>
          <p:spPr bwMode="auto">
            <a:xfrm>
              <a:off x="5832579" y="1587388"/>
              <a:ext cx="87586" cy="43837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Freeform 77"/>
            <p:cNvSpPr>
              <a:spLocks noChangeAspect="1"/>
            </p:cNvSpPr>
            <p:nvPr/>
          </p:nvSpPr>
          <p:spPr bwMode="auto">
            <a:xfrm>
              <a:off x="5984979" y="1580812"/>
              <a:ext cx="90214" cy="4515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Freeform 78"/>
            <p:cNvSpPr>
              <a:spLocks noChangeAspect="1"/>
            </p:cNvSpPr>
            <p:nvPr/>
          </p:nvSpPr>
          <p:spPr bwMode="auto">
            <a:xfrm>
              <a:off x="6137379" y="1574039"/>
              <a:ext cx="92920" cy="46507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0" name="Freeform 79"/>
            <p:cNvSpPr>
              <a:spLocks noChangeAspect="1"/>
            </p:cNvSpPr>
            <p:nvPr/>
          </p:nvSpPr>
          <p:spPr bwMode="auto">
            <a:xfrm>
              <a:off x="6289778" y="1567063"/>
              <a:ext cx="95707" cy="47902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1" name="Freeform 80"/>
            <p:cNvSpPr>
              <a:spLocks noChangeAspect="1"/>
            </p:cNvSpPr>
            <p:nvPr/>
          </p:nvSpPr>
          <p:spPr bwMode="auto">
            <a:xfrm>
              <a:off x="6442176" y="1559878"/>
              <a:ext cx="98578" cy="49339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 name="Freeform 81"/>
            <p:cNvSpPr>
              <a:spLocks noChangeAspect="1"/>
            </p:cNvSpPr>
            <p:nvPr/>
          </p:nvSpPr>
          <p:spPr bwMode="auto">
            <a:xfrm>
              <a:off x="6594576" y="1552477"/>
              <a:ext cx="101536" cy="50819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3" name="Freeform 82"/>
            <p:cNvSpPr>
              <a:spLocks noChangeAspect="1"/>
            </p:cNvSpPr>
            <p:nvPr/>
          </p:nvSpPr>
          <p:spPr bwMode="auto">
            <a:xfrm>
              <a:off x="6746975" y="1545658"/>
              <a:ext cx="104581" cy="52344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84" name="Group 83"/>
          <p:cNvGrpSpPr/>
          <p:nvPr/>
        </p:nvGrpSpPr>
        <p:grpSpPr>
          <a:xfrm>
            <a:off x="3817257" y="1161143"/>
            <a:ext cx="3340781" cy="1654628"/>
            <a:chOff x="3817257" y="1161143"/>
            <a:chExt cx="3340781" cy="1654628"/>
          </a:xfrm>
        </p:grpSpPr>
        <p:sp>
          <p:nvSpPr>
            <p:cNvPr id="85" name="Freeform 84"/>
            <p:cNvSpPr/>
            <p:nvPr/>
          </p:nvSpPr>
          <p:spPr bwMode="auto">
            <a:xfrm>
              <a:off x="6038850" y="1590675"/>
              <a:ext cx="1119188" cy="690563"/>
            </a:xfrm>
            <a:custGeom>
              <a:avLst/>
              <a:gdLst>
                <a:gd name="connsiteX0" fmla="*/ 0 w 1119188"/>
                <a:gd name="connsiteY0" fmla="*/ 57150 h 690563"/>
                <a:gd name="connsiteX1" fmla="*/ 304800 w 1119188"/>
                <a:gd name="connsiteY1" fmla="*/ 666750 h 690563"/>
                <a:gd name="connsiteX2" fmla="*/ 1023938 w 1119188"/>
                <a:gd name="connsiteY2" fmla="*/ 690563 h 690563"/>
                <a:gd name="connsiteX3" fmla="*/ 1119188 w 1119188"/>
                <a:gd name="connsiteY3" fmla="*/ 390525 h 690563"/>
                <a:gd name="connsiteX4" fmla="*/ 1090613 w 1119188"/>
                <a:gd name="connsiteY4" fmla="*/ 295275 h 690563"/>
                <a:gd name="connsiteX5" fmla="*/ 1023938 w 1119188"/>
                <a:gd name="connsiteY5" fmla="*/ 0 h 690563"/>
                <a:gd name="connsiteX6" fmla="*/ 0 w 1119188"/>
                <a:gd name="connsiteY6" fmla="*/ 57150 h 69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188" h="690563">
                  <a:moveTo>
                    <a:pt x="0" y="57150"/>
                  </a:moveTo>
                  <a:lnTo>
                    <a:pt x="304800" y="666750"/>
                  </a:lnTo>
                  <a:lnTo>
                    <a:pt x="1023938" y="690563"/>
                  </a:lnTo>
                  <a:lnTo>
                    <a:pt x="1119188" y="390525"/>
                  </a:lnTo>
                  <a:lnTo>
                    <a:pt x="1090613" y="295275"/>
                  </a:lnTo>
                  <a:lnTo>
                    <a:pt x="1023938" y="0"/>
                  </a:lnTo>
                  <a:lnTo>
                    <a:pt x="0" y="57150"/>
                  </a:lnTo>
                  <a:close/>
                </a:path>
              </a:pathLst>
            </a:custGeom>
            <a:solidFill>
              <a:srgbClr val="0000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6" name="Freeform 85"/>
            <p:cNvSpPr/>
            <p:nvPr/>
          </p:nvSpPr>
          <p:spPr bwMode="auto">
            <a:xfrm rot="-120000">
              <a:off x="3817257" y="1161143"/>
              <a:ext cx="2888343" cy="1654628"/>
            </a:xfrm>
            <a:custGeom>
              <a:avLst/>
              <a:gdLst>
                <a:gd name="connsiteX0" fmla="*/ 0 w 2888343"/>
                <a:gd name="connsiteY0" fmla="*/ 1524000 h 1654628"/>
                <a:gd name="connsiteX1" fmla="*/ 1117600 w 2888343"/>
                <a:gd name="connsiteY1" fmla="*/ 116114 h 1654628"/>
                <a:gd name="connsiteX2" fmla="*/ 1393372 w 2888343"/>
                <a:gd name="connsiteY2" fmla="*/ 493486 h 1654628"/>
                <a:gd name="connsiteX3" fmla="*/ 1799772 w 2888343"/>
                <a:gd name="connsiteY3" fmla="*/ 0 h 1654628"/>
                <a:gd name="connsiteX4" fmla="*/ 2220686 w 2888343"/>
                <a:gd name="connsiteY4" fmla="*/ 319314 h 1654628"/>
                <a:gd name="connsiteX5" fmla="*/ 2888343 w 2888343"/>
                <a:gd name="connsiteY5" fmla="*/ 1654628 h 1654628"/>
                <a:gd name="connsiteX6" fmla="*/ 0 w 2888343"/>
                <a:gd name="connsiteY6" fmla="*/ 1524000 h 16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8343" h="1654628">
                  <a:moveTo>
                    <a:pt x="0" y="1524000"/>
                  </a:moveTo>
                  <a:lnTo>
                    <a:pt x="1117600" y="116114"/>
                  </a:lnTo>
                  <a:lnTo>
                    <a:pt x="1393372" y="493486"/>
                  </a:lnTo>
                  <a:lnTo>
                    <a:pt x="1799772" y="0"/>
                  </a:lnTo>
                  <a:lnTo>
                    <a:pt x="2220686" y="319314"/>
                  </a:lnTo>
                  <a:lnTo>
                    <a:pt x="2888343" y="1654628"/>
                  </a:lnTo>
                  <a:lnTo>
                    <a:pt x="0" y="152400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3" name="Slide Number Placeholder 2"/>
          <p:cNvSpPr>
            <a:spLocks noGrp="1"/>
          </p:cNvSpPr>
          <p:nvPr>
            <p:ph type="sldNum" sz="quarter" idx="12"/>
          </p:nvPr>
        </p:nvSpPr>
        <p:spPr/>
        <p:txBody>
          <a:bodyPr/>
          <a:lstStyle/>
          <a:p>
            <a:pPr>
              <a:defRPr/>
            </a:pPr>
            <a:r>
              <a:rPr lang="en-US" dirty="0">
                <a:solidFill>
                  <a:schemeClr val="bg1">
                    <a:lumMod val="50000"/>
                  </a:schemeClr>
                </a:solidFill>
              </a:rPr>
              <a:t>SLIDE </a:t>
            </a:r>
            <a:fld id="{7DE08B2E-D59F-498D-8D62-ABBAFDFFC21C}" type="slidenum">
              <a:rPr lang="en-US" smtClean="0">
                <a:solidFill>
                  <a:schemeClr val="bg1">
                    <a:lumMod val="50000"/>
                  </a:schemeClr>
                </a:solidFill>
              </a:rPr>
              <a:pPr>
                <a:defRPr/>
              </a:pPr>
              <a:t>39</a:t>
            </a:fld>
            <a:endParaRPr lang="en-US" dirty="0">
              <a:solidFill>
                <a:schemeClr val="bg1">
                  <a:lumMod val="50000"/>
                </a:schemeClr>
              </a:solidFill>
            </a:endParaRPr>
          </a:p>
        </p:txBody>
      </p:sp>
      <p:sp>
        <p:nvSpPr>
          <p:cNvPr id="16" name="TextBox 15"/>
          <p:cNvSpPr txBox="1"/>
          <p:nvPr/>
        </p:nvSpPr>
        <p:spPr bwMode="auto">
          <a:xfrm>
            <a:off x="8722972" y="4703939"/>
            <a:ext cx="263213" cy="276999"/>
          </a:xfrm>
          <a:prstGeom prst="rect">
            <a:avLst/>
          </a:prstGeom>
          <a:solidFill>
            <a:schemeClr val="accent1">
              <a:lumMod val="40000"/>
              <a:lumOff val="60000"/>
            </a:schemeClr>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00007A"/>
                </a:solidFill>
              </a:rPr>
              <a:t>1</a:t>
            </a:r>
            <a:endParaRPr lang="en-US" dirty="0">
              <a:solidFill>
                <a:srgbClr val="00007A"/>
              </a:solidFill>
            </a:endParaRPr>
          </a:p>
        </p:txBody>
      </p:sp>
      <p:grpSp>
        <p:nvGrpSpPr>
          <p:cNvPr id="88" name="Group 87"/>
          <p:cNvGrpSpPr/>
          <p:nvPr/>
        </p:nvGrpSpPr>
        <p:grpSpPr>
          <a:xfrm>
            <a:off x="116002" y="259511"/>
            <a:ext cx="693086" cy="4547779"/>
            <a:chOff x="116002" y="259511"/>
            <a:chExt cx="693086" cy="4547779"/>
          </a:xfrm>
        </p:grpSpPr>
        <p:sp>
          <p:nvSpPr>
            <p:cNvPr id="89" name="Freeform 88"/>
            <p:cNvSpPr/>
            <p:nvPr/>
          </p:nvSpPr>
          <p:spPr bwMode="auto">
            <a:xfrm rot="16200000">
              <a:off x="96517" y="3201798"/>
              <a:ext cx="736230" cy="678301"/>
            </a:xfrm>
            <a:custGeom>
              <a:avLst/>
              <a:gdLst>
                <a:gd name="connsiteX0" fmla="*/ 0 w 2219325"/>
                <a:gd name="connsiteY0" fmla="*/ 0 h 2044700"/>
                <a:gd name="connsiteX1" fmla="*/ 0 w 2219325"/>
                <a:gd name="connsiteY1" fmla="*/ 2041525 h 2044700"/>
                <a:gd name="connsiteX2" fmla="*/ 638175 w 2219325"/>
                <a:gd name="connsiteY2" fmla="*/ 2041525 h 2044700"/>
                <a:gd name="connsiteX3" fmla="*/ 638175 w 2219325"/>
                <a:gd name="connsiteY3" fmla="*/ 1168400 h 2044700"/>
                <a:gd name="connsiteX4" fmla="*/ 1400175 w 2219325"/>
                <a:gd name="connsiteY4" fmla="*/ 2044700 h 2044700"/>
                <a:gd name="connsiteX5" fmla="*/ 2219325 w 2219325"/>
                <a:gd name="connsiteY5" fmla="*/ 2044700 h 2044700"/>
                <a:gd name="connsiteX6" fmla="*/ 1250950 w 2219325"/>
                <a:gd name="connsiteY6" fmla="*/ 971550 h 2044700"/>
                <a:gd name="connsiteX7" fmla="*/ 2146300 w 2219325"/>
                <a:gd name="connsiteY7" fmla="*/ 0 h 2044700"/>
                <a:gd name="connsiteX8" fmla="*/ 1358900 w 2219325"/>
                <a:gd name="connsiteY8" fmla="*/ 0 h 2044700"/>
                <a:gd name="connsiteX9" fmla="*/ 638175 w 2219325"/>
                <a:gd name="connsiteY9" fmla="*/ 835025 h 2044700"/>
                <a:gd name="connsiteX10" fmla="*/ 638175 w 2219325"/>
                <a:gd name="connsiteY10" fmla="*/ 6350 h 2044700"/>
                <a:gd name="connsiteX11" fmla="*/ 0 w 2219325"/>
                <a:gd name="connsiteY11" fmla="*/ 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9325" h="2044700">
                  <a:moveTo>
                    <a:pt x="0" y="0"/>
                  </a:moveTo>
                  <a:lnTo>
                    <a:pt x="0" y="2041525"/>
                  </a:lnTo>
                  <a:lnTo>
                    <a:pt x="638175" y="2041525"/>
                  </a:lnTo>
                  <a:lnTo>
                    <a:pt x="638175" y="1168400"/>
                  </a:lnTo>
                  <a:lnTo>
                    <a:pt x="1400175" y="2044700"/>
                  </a:lnTo>
                  <a:lnTo>
                    <a:pt x="2219325" y="2044700"/>
                  </a:lnTo>
                  <a:lnTo>
                    <a:pt x="1250950" y="971550"/>
                  </a:lnTo>
                  <a:lnTo>
                    <a:pt x="2146300" y="0"/>
                  </a:lnTo>
                  <a:lnTo>
                    <a:pt x="1358900" y="0"/>
                  </a:lnTo>
                  <a:lnTo>
                    <a:pt x="638175" y="835025"/>
                  </a:lnTo>
                  <a:lnTo>
                    <a:pt x="638175" y="6350"/>
                  </a:lnTo>
                  <a:lnTo>
                    <a:pt x="0" y="0"/>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0" name="Freeform 89"/>
            <p:cNvSpPr/>
            <p:nvPr/>
          </p:nvSpPr>
          <p:spPr bwMode="auto">
            <a:xfrm rot="16200000">
              <a:off x="97570" y="2611971"/>
              <a:ext cx="732017" cy="669875"/>
            </a:xfrm>
            <a:custGeom>
              <a:avLst/>
              <a:gdLst>
                <a:gd name="connsiteX0" fmla="*/ 79375 w 2206625"/>
                <a:gd name="connsiteY0" fmla="*/ 523875 h 2019300"/>
                <a:gd name="connsiteX1" fmla="*/ 600075 w 2206625"/>
                <a:gd name="connsiteY1" fmla="*/ 0 h 2019300"/>
                <a:gd name="connsiteX2" fmla="*/ 1492250 w 2206625"/>
                <a:gd name="connsiteY2" fmla="*/ 0 h 2019300"/>
                <a:gd name="connsiteX3" fmla="*/ 1584325 w 2206625"/>
                <a:gd name="connsiteY3" fmla="*/ 9525 h 2019300"/>
                <a:gd name="connsiteX4" fmla="*/ 1673225 w 2206625"/>
                <a:gd name="connsiteY4" fmla="*/ 28575 h 2019300"/>
                <a:gd name="connsiteX5" fmla="*/ 1749425 w 2206625"/>
                <a:gd name="connsiteY5" fmla="*/ 47625 h 2019300"/>
                <a:gd name="connsiteX6" fmla="*/ 1828800 w 2206625"/>
                <a:gd name="connsiteY6" fmla="*/ 76200 h 2019300"/>
                <a:gd name="connsiteX7" fmla="*/ 1917700 w 2206625"/>
                <a:gd name="connsiteY7" fmla="*/ 114300 h 2019300"/>
                <a:gd name="connsiteX8" fmla="*/ 1987550 w 2206625"/>
                <a:gd name="connsiteY8" fmla="*/ 155575 h 2019300"/>
                <a:gd name="connsiteX9" fmla="*/ 2035175 w 2206625"/>
                <a:gd name="connsiteY9" fmla="*/ 196850 h 2019300"/>
                <a:gd name="connsiteX10" fmla="*/ 2070100 w 2206625"/>
                <a:gd name="connsiteY10" fmla="*/ 234950 h 2019300"/>
                <a:gd name="connsiteX11" fmla="*/ 2120900 w 2206625"/>
                <a:gd name="connsiteY11" fmla="*/ 298450 h 2019300"/>
                <a:gd name="connsiteX12" fmla="*/ 2159000 w 2206625"/>
                <a:gd name="connsiteY12" fmla="*/ 371475 h 2019300"/>
                <a:gd name="connsiteX13" fmla="*/ 2178050 w 2206625"/>
                <a:gd name="connsiteY13" fmla="*/ 419100 h 2019300"/>
                <a:gd name="connsiteX14" fmla="*/ 2200275 w 2206625"/>
                <a:gd name="connsiteY14" fmla="*/ 514350 h 2019300"/>
                <a:gd name="connsiteX15" fmla="*/ 2206625 w 2206625"/>
                <a:gd name="connsiteY15" fmla="*/ 609600 h 2019300"/>
                <a:gd name="connsiteX16" fmla="*/ 2206625 w 2206625"/>
                <a:gd name="connsiteY16" fmla="*/ 676275 h 2019300"/>
                <a:gd name="connsiteX17" fmla="*/ 2190750 w 2206625"/>
                <a:gd name="connsiteY17" fmla="*/ 765175 h 2019300"/>
                <a:gd name="connsiteX18" fmla="*/ 2168525 w 2206625"/>
                <a:gd name="connsiteY18" fmla="*/ 828675 h 2019300"/>
                <a:gd name="connsiteX19" fmla="*/ 2130425 w 2206625"/>
                <a:gd name="connsiteY19" fmla="*/ 914400 h 2019300"/>
                <a:gd name="connsiteX20" fmla="*/ 2108200 w 2206625"/>
                <a:gd name="connsiteY20" fmla="*/ 958850 h 2019300"/>
                <a:gd name="connsiteX21" fmla="*/ 2051050 w 2206625"/>
                <a:gd name="connsiteY21" fmla="*/ 1025525 h 2019300"/>
                <a:gd name="connsiteX22" fmla="*/ 2003425 w 2206625"/>
                <a:gd name="connsiteY22" fmla="*/ 1063625 h 2019300"/>
                <a:gd name="connsiteX23" fmla="*/ 1911350 w 2206625"/>
                <a:gd name="connsiteY23" fmla="*/ 1117600 h 2019300"/>
                <a:gd name="connsiteX24" fmla="*/ 1847850 w 2206625"/>
                <a:gd name="connsiteY24" fmla="*/ 1143000 h 2019300"/>
                <a:gd name="connsiteX25" fmla="*/ 1752600 w 2206625"/>
                <a:gd name="connsiteY25" fmla="*/ 1177925 h 2019300"/>
                <a:gd name="connsiteX26" fmla="*/ 1663700 w 2206625"/>
                <a:gd name="connsiteY26" fmla="*/ 1200150 h 2019300"/>
                <a:gd name="connsiteX27" fmla="*/ 1612900 w 2206625"/>
                <a:gd name="connsiteY27" fmla="*/ 1206500 h 2019300"/>
                <a:gd name="connsiteX28" fmla="*/ 768350 w 2206625"/>
                <a:gd name="connsiteY28" fmla="*/ 1206500 h 2019300"/>
                <a:gd name="connsiteX29" fmla="*/ 698500 w 2206625"/>
                <a:gd name="connsiteY29" fmla="*/ 1219200 h 2019300"/>
                <a:gd name="connsiteX30" fmla="*/ 650875 w 2206625"/>
                <a:gd name="connsiteY30" fmla="*/ 1247775 h 2019300"/>
                <a:gd name="connsiteX31" fmla="*/ 622300 w 2206625"/>
                <a:gd name="connsiteY31" fmla="*/ 1270000 h 2019300"/>
                <a:gd name="connsiteX32" fmla="*/ 596900 w 2206625"/>
                <a:gd name="connsiteY32" fmla="*/ 1317625 h 2019300"/>
                <a:gd name="connsiteX33" fmla="*/ 600075 w 2206625"/>
                <a:gd name="connsiteY33" fmla="*/ 1346200 h 2019300"/>
                <a:gd name="connsiteX34" fmla="*/ 600075 w 2206625"/>
                <a:gd name="connsiteY34" fmla="*/ 1508125 h 2019300"/>
                <a:gd name="connsiteX35" fmla="*/ 2098675 w 2206625"/>
                <a:gd name="connsiteY35" fmla="*/ 1508125 h 2019300"/>
                <a:gd name="connsiteX36" fmla="*/ 2098675 w 2206625"/>
                <a:gd name="connsiteY36" fmla="*/ 2019300 h 2019300"/>
                <a:gd name="connsiteX37" fmla="*/ 660400 w 2206625"/>
                <a:gd name="connsiteY37" fmla="*/ 2019300 h 2019300"/>
                <a:gd name="connsiteX38" fmla="*/ 0 w 2206625"/>
                <a:gd name="connsiteY38" fmla="*/ 1301750 h 2019300"/>
                <a:gd name="connsiteX39" fmla="*/ 12700 w 2206625"/>
                <a:gd name="connsiteY39" fmla="*/ 1206500 h 2019300"/>
                <a:gd name="connsiteX40" fmla="*/ 38100 w 2206625"/>
                <a:gd name="connsiteY40" fmla="*/ 1133475 h 2019300"/>
                <a:gd name="connsiteX41" fmla="*/ 95250 w 2206625"/>
                <a:gd name="connsiteY41" fmla="*/ 1041400 h 2019300"/>
                <a:gd name="connsiteX42" fmla="*/ 155575 w 2206625"/>
                <a:gd name="connsiteY42" fmla="*/ 981075 h 2019300"/>
                <a:gd name="connsiteX43" fmla="*/ 250825 w 2206625"/>
                <a:gd name="connsiteY43" fmla="*/ 911225 h 2019300"/>
                <a:gd name="connsiteX44" fmla="*/ 368300 w 2206625"/>
                <a:gd name="connsiteY44" fmla="*/ 869950 h 2019300"/>
                <a:gd name="connsiteX45" fmla="*/ 488950 w 2206625"/>
                <a:gd name="connsiteY45" fmla="*/ 831850 h 2019300"/>
                <a:gd name="connsiteX46" fmla="*/ 593725 w 2206625"/>
                <a:gd name="connsiteY46" fmla="*/ 819150 h 2019300"/>
                <a:gd name="connsiteX47" fmla="*/ 695325 w 2206625"/>
                <a:gd name="connsiteY47" fmla="*/ 815975 h 2019300"/>
                <a:gd name="connsiteX48" fmla="*/ 1466850 w 2206625"/>
                <a:gd name="connsiteY48" fmla="*/ 815975 h 2019300"/>
                <a:gd name="connsiteX49" fmla="*/ 1543050 w 2206625"/>
                <a:gd name="connsiteY49" fmla="*/ 787400 h 2019300"/>
                <a:gd name="connsiteX50" fmla="*/ 1574800 w 2206625"/>
                <a:gd name="connsiteY50" fmla="*/ 749300 h 2019300"/>
                <a:gd name="connsiteX51" fmla="*/ 1590675 w 2206625"/>
                <a:gd name="connsiteY51" fmla="*/ 692150 h 2019300"/>
                <a:gd name="connsiteX52" fmla="*/ 1590675 w 2206625"/>
                <a:gd name="connsiteY52" fmla="*/ 628650 h 2019300"/>
                <a:gd name="connsiteX53" fmla="*/ 1571625 w 2206625"/>
                <a:gd name="connsiteY53" fmla="*/ 584200 h 2019300"/>
                <a:gd name="connsiteX54" fmla="*/ 1543050 w 2206625"/>
                <a:gd name="connsiteY54" fmla="*/ 558800 h 2019300"/>
                <a:gd name="connsiteX55" fmla="*/ 1489075 w 2206625"/>
                <a:gd name="connsiteY55" fmla="*/ 533400 h 2019300"/>
                <a:gd name="connsiteX56" fmla="*/ 1438275 w 2206625"/>
                <a:gd name="connsiteY56" fmla="*/ 523875 h 2019300"/>
                <a:gd name="connsiteX57" fmla="*/ 1381125 w 2206625"/>
                <a:gd name="connsiteY57" fmla="*/ 530225 h 2019300"/>
                <a:gd name="connsiteX58" fmla="*/ 79375 w 2206625"/>
                <a:gd name="connsiteY58" fmla="*/ 523875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06625" h="2019300">
                  <a:moveTo>
                    <a:pt x="79375" y="523875"/>
                  </a:moveTo>
                  <a:lnTo>
                    <a:pt x="600075" y="0"/>
                  </a:lnTo>
                  <a:lnTo>
                    <a:pt x="1492250" y="0"/>
                  </a:lnTo>
                  <a:lnTo>
                    <a:pt x="1584325" y="9525"/>
                  </a:lnTo>
                  <a:lnTo>
                    <a:pt x="1673225" y="28575"/>
                  </a:lnTo>
                  <a:lnTo>
                    <a:pt x="1749425" y="47625"/>
                  </a:lnTo>
                  <a:lnTo>
                    <a:pt x="1828800" y="76200"/>
                  </a:lnTo>
                  <a:lnTo>
                    <a:pt x="1917700" y="114300"/>
                  </a:lnTo>
                  <a:lnTo>
                    <a:pt x="1987550" y="155575"/>
                  </a:lnTo>
                  <a:lnTo>
                    <a:pt x="2035175" y="196850"/>
                  </a:lnTo>
                  <a:lnTo>
                    <a:pt x="2070100" y="234950"/>
                  </a:lnTo>
                  <a:lnTo>
                    <a:pt x="2120900" y="298450"/>
                  </a:lnTo>
                  <a:lnTo>
                    <a:pt x="2159000" y="371475"/>
                  </a:lnTo>
                  <a:lnTo>
                    <a:pt x="2178050" y="419100"/>
                  </a:lnTo>
                  <a:lnTo>
                    <a:pt x="2200275" y="514350"/>
                  </a:lnTo>
                  <a:lnTo>
                    <a:pt x="2206625" y="609600"/>
                  </a:lnTo>
                  <a:lnTo>
                    <a:pt x="2206625" y="676275"/>
                  </a:lnTo>
                  <a:lnTo>
                    <a:pt x="2190750" y="765175"/>
                  </a:lnTo>
                  <a:lnTo>
                    <a:pt x="2168525" y="828675"/>
                  </a:lnTo>
                  <a:lnTo>
                    <a:pt x="2130425" y="914400"/>
                  </a:lnTo>
                  <a:lnTo>
                    <a:pt x="2108200" y="958850"/>
                  </a:lnTo>
                  <a:lnTo>
                    <a:pt x="2051050" y="1025525"/>
                  </a:lnTo>
                  <a:lnTo>
                    <a:pt x="2003425" y="1063625"/>
                  </a:lnTo>
                  <a:lnTo>
                    <a:pt x="1911350" y="1117600"/>
                  </a:lnTo>
                  <a:lnTo>
                    <a:pt x="1847850" y="1143000"/>
                  </a:lnTo>
                  <a:lnTo>
                    <a:pt x="1752600" y="1177925"/>
                  </a:lnTo>
                  <a:lnTo>
                    <a:pt x="1663700" y="1200150"/>
                  </a:lnTo>
                  <a:lnTo>
                    <a:pt x="1612900" y="1206500"/>
                  </a:lnTo>
                  <a:lnTo>
                    <a:pt x="768350" y="1206500"/>
                  </a:lnTo>
                  <a:lnTo>
                    <a:pt x="698500" y="1219200"/>
                  </a:lnTo>
                  <a:lnTo>
                    <a:pt x="650875" y="1247775"/>
                  </a:lnTo>
                  <a:lnTo>
                    <a:pt x="622300" y="1270000"/>
                  </a:lnTo>
                  <a:lnTo>
                    <a:pt x="596900" y="1317625"/>
                  </a:lnTo>
                  <a:lnTo>
                    <a:pt x="600075" y="1346200"/>
                  </a:lnTo>
                  <a:lnTo>
                    <a:pt x="600075" y="1508125"/>
                  </a:lnTo>
                  <a:lnTo>
                    <a:pt x="2098675" y="1508125"/>
                  </a:lnTo>
                  <a:lnTo>
                    <a:pt x="2098675" y="2019300"/>
                  </a:lnTo>
                  <a:lnTo>
                    <a:pt x="660400" y="2019300"/>
                  </a:lnTo>
                  <a:lnTo>
                    <a:pt x="0" y="1301750"/>
                  </a:lnTo>
                  <a:lnTo>
                    <a:pt x="12700" y="1206500"/>
                  </a:lnTo>
                  <a:lnTo>
                    <a:pt x="38100" y="1133475"/>
                  </a:lnTo>
                  <a:lnTo>
                    <a:pt x="95250" y="1041400"/>
                  </a:lnTo>
                  <a:lnTo>
                    <a:pt x="155575" y="981075"/>
                  </a:lnTo>
                  <a:lnTo>
                    <a:pt x="250825" y="911225"/>
                  </a:lnTo>
                  <a:lnTo>
                    <a:pt x="368300" y="869950"/>
                  </a:lnTo>
                  <a:lnTo>
                    <a:pt x="488950" y="831850"/>
                  </a:lnTo>
                  <a:lnTo>
                    <a:pt x="593725" y="819150"/>
                  </a:lnTo>
                  <a:lnTo>
                    <a:pt x="695325" y="815975"/>
                  </a:lnTo>
                  <a:lnTo>
                    <a:pt x="1466850" y="815975"/>
                  </a:lnTo>
                  <a:lnTo>
                    <a:pt x="1543050" y="787400"/>
                  </a:lnTo>
                  <a:lnTo>
                    <a:pt x="1574800" y="749300"/>
                  </a:lnTo>
                  <a:lnTo>
                    <a:pt x="1590675" y="692150"/>
                  </a:lnTo>
                  <a:lnTo>
                    <a:pt x="1590675" y="628650"/>
                  </a:lnTo>
                  <a:lnTo>
                    <a:pt x="1571625" y="584200"/>
                  </a:lnTo>
                  <a:lnTo>
                    <a:pt x="1543050" y="558800"/>
                  </a:lnTo>
                  <a:lnTo>
                    <a:pt x="1489075" y="533400"/>
                  </a:lnTo>
                  <a:lnTo>
                    <a:pt x="1438275" y="523875"/>
                  </a:lnTo>
                  <a:lnTo>
                    <a:pt x="1381125" y="530225"/>
                  </a:lnTo>
                  <a:lnTo>
                    <a:pt x="79375" y="523875"/>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grpSp>
          <p:nvGrpSpPr>
            <p:cNvPr id="91" name="Group 90"/>
            <p:cNvGrpSpPr/>
            <p:nvPr/>
          </p:nvGrpSpPr>
          <p:grpSpPr>
            <a:xfrm rot="16200000">
              <a:off x="51226" y="1886274"/>
              <a:ext cx="824704" cy="665662"/>
              <a:chOff x="5286375" y="2146300"/>
              <a:chExt cx="2486025" cy="2006600"/>
            </a:xfrm>
          </p:grpSpPr>
          <p:sp>
            <p:nvSpPr>
              <p:cNvPr id="95" name="Freeform 94"/>
              <p:cNvSpPr/>
              <p:nvPr/>
            </p:nvSpPr>
            <p:spPr bwMode="auto">
              <a:xfrm>
                <a:off x="5286375" y="2146300"/>
                <a:ext cx="2486025" cy="2006600"/>
              </a:xfrm>
              <a:custGeom>
                <a:avLst/>
                <a:gdLst>
                  <a:gd name="connsiteX0" fmla="*/ 0 w 2486025"/>
                  <a:gd name="connsiteY0" fmla="*/ 0 h 2006600"/>
                  <a:gd name="connsiteX1" fmla="*/ 1765300 w 2486025"/>
                  <a:gd name="connsiteY1" fmla="*/ 0 h 2006600"/>
                  <a:gd name="connsiteX2" fmla="*/ 1863725 w 2486025"/>
                  <a:gd name="connsiteY2" fmla="*/ 9525 h 2006600"/>
                  <a:gd name="connsiteX3" fmla="*/ 1958975 w 2486025"/>
                  <a:gd name="connsiteY3" fmla="*/ 28575 h 2006600"/>
                  <a:gd name="connsiteX4" fmla="*/ 2054225 w 2486025"/>
                  <a:gd name="connsiteY4" fmla="*/ 57150 h 2006600"/>
                  <a:gd name="connsiteX5" fmla="*/ 2139950 w 2486025"/>
                  <a:gd name="connsiteY5" fmla="*/ 88900 h 2006600"/>
                  <a:gd name="connsiteX6" fmla="*/ 2216150 w 2486025"/>
                  <a:gd name="connsiteY6" fmla="*/ 130175 h 2006600"/>
                  <a:gd name="connsiteX7" fmla="*/ 2298700 w 2486025"/>
                  <a:gd name="connsiteY7" fmla="*/ 200025 h 2006600"/>
                  <a:gd name="connsiteX8" fmla="*/ 2346325 w 2486025"/>
                  <a:gd name="connsiteY8" fmla="*/ 257175 h 2006600"/>
                  <a:gd name="connsiteX9" fmla="*/ 2381250 w 2486025"/>
                  <a:gd name="connsiteY9" fmla="*/ 304800 h 2006600"/>
                  <a:gd name="connsiteX10" fmla="*/ 2422525 w 2486025"/>
                  <a:gd name="connsiteY10" fmla="*/ 381000 h 2006600"/>
                  <a:gd name="connsiteX11" fmla="*/ 2435225 w 2486025"/>
                  <a:gd name="connsiteY11" fmla="*/ 434975 h 2006600"/>
                  <a:gd name="connsiteX12" fmla="*/ 2441575 w 2486025"/>
                  <a:gd name="connsiteY12" fmla="*/ 492125 h 2006600"/>
                  <a:gd name="connsiteX13" fmla="*/ 2447925 w 2486025"/>
                  <a:gd name="connsiteY13" fmla="*/ 558800 h 2006600"/>
                  <a:gd name="connsiteX14" fmla="*/ 2438400 w 2486025"/>
                  <a:gd name="connsiteY14" fmla="*/ 619125 h 2006600"/>
                  <a:gd name="connsiteX15" fmla="*/ 2419350 w 2486025"/>
                  <a:gd name="connsiteY15" fmla="*/ 695325 h 2006600"/>
                  <a:gd name="connsiteX16" fmla="*/ 2400300 w 2486025"/>
                  <a:gd name="connsiteY16" fmla="*/ 749300 h 2006600"/>
                  <a:gd name="connsiteX17" fmla="*/ 2365375 w 2486025"/>
                  <a:gd name="connsiteY17" fmla="*/ 819150 h 2006600"/>
                  <a:gd name="connsiteX18" fmla="*/ 2352675 w 2486025"/>
                  <a:gd name="connsiteY18" fmla="*/ 847725 h 2006600"/>
                  <a:gd name="connsiteX19" fmla="*/ 2317750 w 2486025"/>
                  <a:gd name="connsiteY19" fmla="*/ 879475 h 2006600"/>
                  <a:gd name="connsiteX20" fmla="*/ 2270125 w 2486025"/>
                  <a:gd name="connsiteY20" fmla="*/ 923925 h 2006600"/>
                  <a:gd name="connsiteX21" fmla="*/ 2235200 w 2486025"/>
                  <a:gd name="connsiteY21" fmla="*/ 949325 h 2006600"/>
                  <a:gd name="connsiteX22" fmla="*/ 2197100 w 2486025"/>
                  <a:gd name="connsiteY22" fmla="*/ 962025 h 2006600"/>
                  <a:gd name="connsiteX23" fmla="*/ 2171700 w 2486025"/>
                  <a:gd name="connsiteY23" fmla="*/ 971550 h 2006600"/>
                  <a:gd name="connsiteX24" fmla="*/ 2152650 w 2486025"/>
                  <a:gd name="connsiteY24" fmla="*/ 974725 h 2006600"/>
                  <a:gd name="connsiteX25" fmla="*/ 2257425 w 2486025"/>
                  <a:gd name="connsiteY25" fmla="*/ 1019175 h 2006600"/>
                  <a:gd name="connsiteX26" fmla="*/ 2330450 w 2486025"/>
                  <a:gd name="connsiteY26" fmla="*/ 1073150 h 2006600"/>
                  <a:gd name="connsiteX27" fmla="*/ 2384425 w 2486025"/>
                  <a:gd name="connsiteY27" fmla="*/ 1130300 h 2006600"/>
                  <a:gd name="connsiteX28" fmla="*/ 2425700 w 2486025"/>
                  <a:gd name="connsiteY28" fmla="*/ 1184275 h 2006600"/>
                  <a:gd name="connsiteX29" fmla="*/ 2457450 w 2486025"/>
                  <a:gd name="connsiteY29" fmla="*/ 1260475 h 2006600"/>
                  <a:gd name="connsiteX30" fmla="*/ 2482850 w 2486025"/>
                  <a:gd name="connsiteY30" fmla="*/ 1333500 h 2006600"/>
                  <a:gd name="connsiteX31" fmla="*/ 2486025 w 2486025"/>
                  <a:gd name="connsiteY31" fmla="*/ 1416050 h 2006600"/>
                  <a:gd name="connsiteX32" fmla="*/ 2486025 w 2486025"/>
                  <a:gd name="connsiteY32" fmla="*/ 1504950 h 2006600"/>
                  <a:gd name="connsiteX33" fmla="*/ 2476500 w 2486025"/>
                  <a:gd name="connsiteY33" fmla="*/ 1571625 h 2006600"/>
                  <a:gd name="connsiteX34" fmla="*/ 2473325 w 2486025"/>
                  <a:gd name="connsiteY34" fmla="*/ 1590675 h 2006600"/>
                  <a:gd name="connsiteX35" fmla="*/ 2451100 w 2486025"/>
                  <a:gd name="connsiteY35" fmla="*/ 1673225 h 2006600"/>
                  <a:gd name="connsiteX36" fmla="*/ 2419350 w 2486025"/>
                  <a:gd name="connsiteY36" fmla="*/ 1739900 h 2006600"/>
                  <a:gd name="connsiteX37" fmla="*/ 2387600 w 2486025"/>
                  <a:gd name="connsiteY37" fmla="*/ 1778000 h 2006600"/>
                  <a:gd name="connsiteX38" fmla="*/ 2339975 w 2486025"/>
                  <a:gd name="connsiteY38" fmla="*/ 1825625 h 2006600"/>
                  <a:gd name="connsiteX39" fmla="*/ 2286000 w 2486025"/>
                  <a:gd name="connsiteY39" fmla="*/ 1879600 h 2006600"/>
                  <a:gd name="connsiteX40" fmla="*/ 2228850 w 2486025"/>
                  <a:gd name="connsiteY40" fmla="*/ 1914525 h 2006600"/>
                  <a:gd name="connsiteX41" fmla="*/ 2159000 w 2486025"/>
                  <a:gd name="connsiteY41" fmla="*/ 1946275 h 2006600"/>
                  <a:gd name="connsiteX42" fmla="*/ 2060575 w 2486025"/>
                  <a:gd name="connsiteY42" fmla="*/ 1974850 h 2006600"/>
                  <a:gd name="connsiteX43" fmla="*/ 1978025 w 2486025"/>
                  <a:gd name="connsiteY43" fmla="*/ 1993900 h 2006600"/>
                  <a:gd name="connsiteX44" fmla="*/ 1911350 w 2486025"/>
                  <a:gd name="connsiteY44" fmla="*/ 2000250 h 2006600"/>
                  <a:gd name="connsiteX45" fmla="*/ 1822450 w 2486025"/>
                  <a:gd name="connsiteY45" fmla="*/ 2006600 h 2006600"/>
                  <a:gd name="connsiteX46" fmla="*/ 250825 w 2486025"/>
                  <a:gd name="connsiteY46" fmla="*/ 2006600 h 2006600"/>
                  <a:gd name="connsiteX47" fmla="*/ 250825 w 2486025"/>
                  <a:gd name="connsiteY47" fmla="*/ 965200 h 2006600"/>
                  <a:gd name="connsiteX48" fmla="*/ 276225 w 2486025"/>
                  <a:gd name="connsiteY48" fmla="*/ 911225 h 2006600"/>
                  <a:gd name="connsiteX49" fmla="*/ 295275 w 2486025"/>
                  <a:gd name="connsiteY49" fmla="*/ 857250 h 2006600"/>
                  <a:gd name="connsiteX50" fmla="*/ 298450 w 2486025"/>
                  <a:gd name="connsiteY50" fmla="*/ 790575 h 2006600"/>
                  <a:gd name="connsiteX51" fmla="*/ 1749425 w 2486025"/>
                  <a:gd name="connsiteY51" fmla="*/ 790575 h 2006600"/>
                  <a:gd name="connsiteX52" fmla="*/ 1800225 w 2486025"/>
                  <a:gd name="connsiteY52" fmla="*/ 768350 h 2006600"/>
                  <a:gd name="connsiteX53" fmla="*/ 1831975 w 2486025"/>
                  <a:gd name="connsiteY53" fmla="*/ 727075 h 2006600"/>
                  <a:gd name="connsiteX54" fmla="*/ 1851025 w 2486025"/>
                  <a:gd name="connsiteY54" fmla="*/ 679450 h 2006600"/>
                  <a:gd name="connsiteX55" fmla="*/ 1847850 w 2486025"/>
                  <a:gd name="connsiteY55" fmla="*/ 628650 h 2006600"/>
                  <a:gd name="connsiteX56" fmla="*/ 1844675 w 2486025"/>
                  <a:gd name="connsiteY56" fmla="*/ 593725 h 2006600"/>
                  <a:gd name="connsiteX57" fmla="*/ 1822450 w 2486025"/>
                  <a:gd name="connsiteY57" fmla="*/ 561975 h 2006600"/>
                  <a:gd name="connsiteX58" fmla="*/ 1793875 w 2486025"/>
                  <a:gd name="connsiteY58" fmla="*/ 539750 h 2006600"/>
                  <a:gd name="connsiteX59" fmla="*/ 1743075 w 2486025"/>
                  <a:gd name="connsiteY59" fmla="*/ 520700 h 2006600"/>
                  <a:gd name="connsiteX60" fmla="*/ 1670050 w 2486025"/>
                  <a:gd name="connsiteY60" fmla="*/ 520700 h 2006600"/>
                  <a:gd name="connsiteX61" fmla="*/ 314325 w 2486025"/>
                  <a:gd name="connsiteY61" fmla="*/ 520700 h 2006600"/>
                  <a:gd name="connsiteX62" fmla="*/ 301625 w 2486025"/>
                  <a:gd name="connsiteY62" fmla="*/ 444500 h 2006600"/>
                  <a:gd name="connsiteX63" fmla="*/ 292100 w 2486025"/>
                  <a:gd name="connsiteY63" fmla="*/ 390525 h 2006600"/>
                  <a:gd name="connsiteX64" fmla="*/ 266700 w 2486025"/>
                  <a:gd name="connsiteY64" fmla="*/ 311150 h 2006600"/>
                  <a:gd name="connsiteX65" fmla="*/ 222250 w 2486025"/>
                  <a:gd name="connsiteY65" fmla="*/ 231775 h 2006600"/>
                  <a:gd name="connsiteX66" fmla="*/ 180975 w 2486025"/>
                  <a:gd name="connsiteY66" fmla="*/ 171450 h 2006600"/>
                  <a:gd name="connsiteX67" fmla="*/ 133350 w 2486025"/>
                  <a:gd name="connsiteY67" fmla="*/ 111125 h 2006600"/>
                  <a:gd name="connsiteX68" fmla="*/ 98425 w 2486025"/>
                  <a:gd name="connsiteY68" fmla="*/ 73025 h 2006600"/>
                  <a:gd name="connsiteX69" fmla="*/ 50800 w 2486025"/>
                  <a:gd name="connsiteY69" fmla="*/ 38100 h 2006600"/>
                  <a:gd name="connsiteX70" fmla="*/ 0 w 2486025"/>
                  <a:gd name="connsiteY70" fmla="*/ 0 h 20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86025" h="2006600">
                    <a:moveTo>
                      <a:pt x="0" y="0"/>
                    </a:moveTo>
                    <a:lnTo>
                      <a:pt x="1765300" y="0"/>
                    </a:lnTo>
                    <a:lnTo>
                      <a:pt x="1863725" y="9525"/>
                    </a:lnTo>
                    <a:lnTo>
                      <a:pt x="1958975" y="28575"/>
                    </a:lnTo>
                    <a:lnTo>
                      <a:pt x="2054225" y="57150"/>
                    </a:lnTo>
                    <a:lnTo>
                      <a:pt x="2139950" y="88900"/>
                    </a:lnTo>
                    <a:lnTo>
                      <a:pt x="2216150" y="130175"/>
                    </a:lnTo>
                    <a:lnTo>
                      <a:pt x="2298700" y="200025"/>
                    </a:lnTo>
                    <a:lnTo>
                      <a:pt x="2346325" y="257175"/>
                    </a:lnTo>
                    <a:lnTo>
                      <a:pt x="2381250" y="304800"/>
                    </a:lnTo>
                    <a:lnTo>
                      <a:pt x="2422525" y="381000"/>
                    </a:lnTo>
                    <a:lnTo>
                      <a:pt x="2435225" y="434975"/>
                    </a:lnTo>
                    <a:lnTo>
                      <a:pt x="2441575" y="492125"/>
                    </a:lnTo>
                    <a:lnTo>
                      <a:pt x="2447925" y="558800"/>
                    </a:lnTo>
                    <a:lnTo>
                      <a:pt x="2438400" y="619125"/>
                    </a:lnTo>
                    <a:lnTo>
                      <a:pt x="2419350" y="695325"/>
                    </a:lnTo>
                    <a:lnTo>
                      <a:pt x="2400300" y="749300"/>
                    </a:lnTo>
                    <a:lnTo>
                      <a:pt x="2365375" y="819150"/>
                    </a:lnTo>
                    <a:lnTo>
                      <a:pt x="2352675" y="847725"/>
                    </a:lnTo>
                    <a:lnTo>
                      <a:pt x="2317750" y="879475"/>
                    </a:lnTo>
                    <a:lnTo>
                      <a:pt x="2270125" y="923925"/>
                    </a:lnTo>
                    <a:lnTo>
                      <a:pt x="2235200" y="949325"/>
                    </a:lnTo>
                    <a:lnTo>
                      <a:pt x="2197100" y="962025"/>
                    </a:lnTo>
                    <a:lnTo>
                      <a:pt x="2171700" y="971550"/>
                    </a:lnTo>
                    <a:lnTo>
                      <a:pt x="2152650" y="974725"/>
                    </a:lnTo>
                    <a:lnTo>
                      <a:pt x="2257425" y="1019175"/>
                    </a:lnTo>
                    <a:lnTo>
                      <a:pt x="2330450" y="1073150"/>
                    </a:lnTo>
                    <a:lnTo>
                      <a:pt x="2384425" y="1130300"/>
                    </a:lnTo>
                    <a:lnTo>
                      <a:pt x="2425700" y="1184275"/>
                    </a:lnTo>
                    <a:lnTo>
                      <a:pt x="2457450" y="1260475"/>
                    </a:lnTo>
                    <a:lnTo>
                      <a:pt x="2482850" y="1333500"/>
                    </a:lnTo>
                    <a:lnTo>
                      <a:pt x="2486025" y="1416050"/>
                    </a:lnTo>
                    <a:lnTo>
                      <a:pt x="2486025" y="1504950"/>
                    </a:lnTo>
                    <a:lnTo>
                      <a:pt x="2476500" y="1571625"/>
                    </a:lnTo>
                    <a:lnTo>
                      <a:pt x="2473325" y="1590675"/>
                    </a:lnTo>
                    <a:lnTo>
                      <a:pt x="2451100" y="1673225"/>
                    </a:lnTo>
                    <a:lnTo>
                      <a:pt x="2419350" y="1739900"/>
                    </a:lnTo>
                    <a:lnTo>
                      <a:pt x="2387600" y="1778000"/>
                    </a:lnTo>
                    <a:lnTo>
                      <a:pt x="2339975" y="1825625"/>
                    </a:lnTo>
                    <a:lnTo>
                      <a:pt x="2286000" y="1879600"/>
                    </a:lnTo>
                    <a:lnTo>
                      <a:pt x="2228850" y="1914525"/>
                    </a:lnTo>
                    <a:lnTo>
                      <a:pt x="2159000" y="1946275"/>
                    </a:lnTo>
                    <a:lnTo>
                      <a:pt x="2060575" y="1974850"/>
                    </a:lnTo>
                    <a:lnTo>
                      <a:pt x="1978025" y="1993900"/>
                    </a:lnTo>
                    <a:lnTo>
                      <a:pt x="1911350" y="2000250"/>
                    </a:lnTo>
                    <a:lnTo>
                      <a:pt x="1822450" y="2006600"/>
                    </a:lnTo>
                    <a:lnTo>
                      <a:pt x="250825" y="2006600"/>
                    </a:lnTo>
                    <a:lnTo>
                      <a:pt x="250825" y="965200"/>
                    </a:lnTo>
                    <a:lnTo>
                      <a:pt x="276225" y="911225"/>
                    </a:lnTo>
                    <a:lnTo>
                      <a:pt x="295275" y="857250"/>
                    </a:lnTo>
                    <a:lnTo>
                      <a:pt x="298450" y="790575"/>
                    </a:lnTo>
                    <a:lnTo>
                      <a:pt x="1749425" y="790575"/>
                    </a:lnTo>
                    <a:lnTo>
                      <a:pt x="1800225" y="768350"/>
                    </a:lnTo>
                    <a:lnTo>
                      <a:pt x="1831975" y="727075"/>
                    </a:lnTo>
                    <a:lnTo>
                      <a:pt x="1851025" y="679450"/>
                    </a:lnTo>
                    <a:lnTo>
                      <a:pt x="1847850" y="628650"/>
                    </a:lnTo>
                    <a:lnTo>
                      <a:pt x="1844675" y="593725"/>
                    </a:lnTo>
                    <a:lnTo>
                      <a:pt x="1822450" y="561975"/>
                    </a:lnTo>
                    <a:lnTo>
                      <a:pt x="1793875" y="539750"/>
                    </a:lnTo>
                    <a:lnTo>
                      <a:pt x="1743075" y="520700"/>
                    </a:lnTo>
                    <a:lnTo>
                      <a:pt x="1670050" y="520700"/>
                    </a:lnTo>
                    <a:lnTo>
                      <a:pt x="314325" y="520700"/>
                    </a:lnTo>
                    <a:lnTo>
                      <a:pt x="301625" y="444500"/>
                    </a:lnTo>
                    <a:lnTo>
                      <a:pt x="292100" y="390525"/>
                    </a:lnTo>
                    <a:lnTo>
                      <a:pt x="266700" y="311150"/>
                    </a:lnTo>
                    <a:lnTo>
                      <a:pt x="222250" y="231775"/>
                    </a:lnTo>
                    <a:lnTo>
                      <a:pt x="180975" y="171450"/>
                    </a:lnTo>
                    <a:lnTo>
                      <a:pt x="133350" y="111125"/>
                    </a:lnTo>
                    <a:lnTo>
                      <a:pt x="98425" y="73025"/>
                    </a:lnTo>
                    <a:lnTo>
                      <a:pt x="50800" y="38100"/>
                    </a:lnTo>
                    <a:lnTo>
                      <a:pt x="0" y="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6" name="Freeform 95"/>
              <p:cNvSpPr/>
              <p:nvPr/>
            </p:nvSpPr>
            <p:spPr bwMode="auto">
              <a:xfrm>
                <a:off x="6115050" y="3349625"/>
                <a:ext cx="1031875" cy="298450"/>
              </a:xfrm>
              <a:custGeom>
                <a:avLst/>
                <a:gdLst>
                  <a:gd name="connsiteX0" fmla="*/ 0 w 1031875"/>
                  <a:gd name="connsiteY0" fmla="*/ 298450 h 298450"/>
                  <a:gd name="connsiteX1" fmla="*/ 939800 w 1031875"/>
                  <a:gd name="connsiteY1" fmla="*/ 298450 h 298450"/>
                  <a:gd name="connsiteX2" fmla="*/ 990600 w 1031875"/>
                  <a:gd name="connsiteY2" fmla="*/ 276225 h 298450"/>
                  <a:gd name="connsiteX3" fmla="*/ 1009650 w 1031875"/>
                  <a:gd name="connsiteY3" fmla="*/ 247650 h 298450"/>
                  <a:gd name="connsiteX4" fmla="*/ 1022350 w 1031875"/>
                  <a:gd name="connsiteY4" fmla="*/ 209550 h 298450"/>
                  <a:gd name="connsiteX5" fmla="*/ 1031875 w 1031875"/>
                  <a:gd name="connsiteY5" fmla="*/ 142875 h 298450"/>
                  <a:gd name="connsiteX6" fmla="*/ 1028700 w 1031875"/>
                  <a:gd name="connsiteY6" fmla="*/ 104775 h 298450"/>
                  <a:gd name="connsiteX7" fmla="*/ 1012825 w 1031875"/>
                  <a:gd name="connsiteY7" fmla="*/ 69850 h 298450"/>
                  <a:gd name="connsiteX8" fmla="*/ 977900 w 1031875"/>
                  <a:gd name="connsiteY8" fmla="*/ 34925 h 298450"/>
                  <a:gd name="connsiteX9" fmla="*/ 930275 w 1031875"/>
                  <a:gd name="connsiteY9" fmla="*/ 12700 h 298450"/>
                  <a:gd name="connsiteX10" fmla="*/ 892175 w 1031875"/>
                  <a:gd name="connsiteY10" fmla="*/ 9525 h 298450"/>
                  <a:gd name="connsiteX11" fmla="*/ 822325 w 1031875"/>
                  <a:gd name="connsiteY11" fmla="*/ 0 h 298450"/>
                  <a:gd name="connsiteX12" fmla="*/ 796925 w 1031875"/>
                  <a:gd name="connsiteY12" fmla="*/ 0 h 298450"/>
                  <a:gd name="connsiteX13" fmla="*/ 0 w 1031875"/>
                  <a:gd name="connsiteY13" fmla="*/ 0 h 298450"/>
                  <a:gd name="connsiteX14" fmla="*/ 0 w 1031875"/>
                  <a:gd name="connsiteY14" fmla="*/ 2984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1875" h="298450">
                    <a:moveTo>
                      <a:pt x="0" y="298450"/>
                    </a:moveTo>
                    <a:lnTo>
                      <a:pt x="939800" y="298450"/>
                    </a:lnTo>
                    <a:lnTo>
                      <a:pt x="990600" y="276225"/>
                    </a:lnTo>
                    <a:lnTo>
                      <a:pt x="1009650" y="247650"/>
                    </a:lnTo>
                    <a:lnTo>
                      <a:pt x="1022350" y="209550"/>
                    </a:lnTo>
                    <a:lnTo>
                      <a:pt x="1031875" y="142875"/>
                    </a:lnTo>
                    <a:lnTo>
                      <a:pt x="1028700" y="104775"/>
                    </a:lnTo>
                    <a:lnTo>
                      <a:pt x="1012825" y="69850"/>
                    </a:lnTo>
                    <a:lnTo>
                      <a:pt x="977900" y="34925"/>
                    </a:lnTo>
                    <a:lnTo>
                      <a:pt x="930275" y="12700"/>
                    </a:lnTo>
                    <a:lnTo>
                      <a:pt x="892175" y="9525"/>
                    </a:lnTo>
                    <a:lnTo>
                      <a:pt x="822325" y="0"/>
                    </a:lnTo>
                    <a:lnTo>
                      <a:pt x="796925" y="0"/>
                    </a:lnTo>
                    <a:lnTo>
                      <a:pt x="0" y="0"/>
                    </a:lnTo>
                    <a:lnTo>
                      <a:pt x="0" y="298450"/>
                    </a:lnTo>
                    <a:close/>
                  </a:path>
                </a:pathLst>
              </a:custGeom>
              <a:solidFill>
                <a:schemeClr val="tx1"/>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92" name="Freeform 91"/>
            <p:cNvSpPr/>
            <p:nvPr/>
          </p:nvSpPr>
          <p:spPr bwMode="auto">
            <a:xfrm rot="16200000">
              <a:off x="29108" y="1075262"/>
              <a:ext cx="871047" cy="669875"/>
            </a:xfrm>
            <a:custGeom>
              <a:avLst/>
              <a:gdLst>
                <a:gd name="connsiteX0" fmla="*/ 0 w 2625725"/>
                <a:gd name="connsiteY0" fmla="*/ 2019300 h 2019300"/>
                <a:gd name="connsiteX1" fmla="*/ 57150 w 2625725"/>
                <a:gd name="connsiteY1" fmla="*/ 1978025 h 2019300"/>
                <a:gd name="connsiteX2" fmla="*/ 123825 w 2625725"/>
                <a:gd name="connsiteY2" fmla="*/ 1911350 h 2019300"/>
                <a:gd name="connsiteX3" fmla="*/ 190500 w 2625725"/>
                <a:gd name="connsiteY3" fmla="*/ 1825625 h 2019300"/>
                <a:gd name="connsiteX4" fmla="*/ 228600 w 2625725"/>
                <a:gd name="connsiteY4" fmla="*/ 1755775 h 2019300"/>
                <a:gd name="connsiteX5" fmla="*/ 254000 w 2625725"/>
                <a:gd name="connsiteY5" fmla="*/ 1673225 h 2019300"/>
                <a:gd name="connsiteX6" fmla="*/ 273050 w 2625725"/>
                <a:gd name="connsiteY6" fmla="*/ 1597025 h 2019300"/>
                <a:gd name="connsiteX7" fmla="*/ 276225 w 2625725"/>
                <a:gd name="connsiteY7" fmla="*/ 1562100 h 2019300"/>
                <a:gd name="connsiteX8" fmla="*/ 276225 w 2625725"/>
                <a:gd name="connsiteY8" fmla="*/ 1555750 h 2019300"/>
                <a:gd name="connsiteX9" fmla="*/ 314325 w 2625725"/>
                <a:gd name="connsiteY9" fmla="*/ 1504950 h 2019300"/>
                <a:gd name="connsiteX10" fmla="*/ 1622425 w 2625725"/>
                <a:gd name="connsiteY10" fmla="*/ 1504950 h 2019300"/>
                <a:gd name="connsiteX11" fmla="*/ 1679575 w 2625725"/>
                <a:gd name="connsiteY11" fmla="*/ 1479550 h 2019300"/>
                <a:gd name="connsiteX12" fmla="*/ 1711325 w 2625725"/>
                <a:gd name="connsiteY12" fmla="*/ 1425575 h 2019300"/>
                <a:gd name="connsiteX13" fmla="*/ 1724025 w 2625725"/>
                <a:gd name="connsiteY13" fmla="*/ 1371600 h 2019300"/>
                <a:gd name="connsiteX14" fmla="*/ 1720850 w 2625725"/>
                <a:gd name="connsiteY14" fmla="*/ 1330325 h 2019300"/>
                <a:gd name="connsiteX15" fmla="*/ 1711325 w 2625725"/>
                <a:gd name="connsiteY15" fmla="*/ 1295400 h 2019300"/>
                <a:gd name="connsiteX16" fmla="*/ 1692275 w 2625725"/>
                <a:gd name="connsiteY16" fmla="*/ 1266825 h 2019300"/>
                <a:gd name="connsiteX17" fmla="*/ 1660525 w 2625725"/>
                <a:gd name="connsiteY17" fmla="*/ 1235075 h 2019300"/>
                <a:gd name="connsiteX18" fmla="*/ 1628775 w 2625725"/>
                <a:gd name="connsiteY18" fmla="*/ 1216025 h 2019300"/>
                <a:gd name="connsiteX19" fmla="*/ 1597025 w 2625725"/>
                <a:gd name="connsiteY19" fmla="*/ 1212850 h 2019300"/>
                <a:gd name="connsiteX20" fmla="*/ 1555750 w 2625725"/>
                <a:gd name="connsiteY20" fmla="*/ 1212850 h 2019300"/>
                <a:gd name="connsiteX21" fmla="*/ 1527175 w 2625725"/>
                <a:gd name="connsiteY21" fmla="*/ 1212850 h 2019300"/>
                <a:gd name="connsiteX22" fmla="*/ 612775 w 2625725"/>
                <a:gd name="connsiteY22" fmla="*/ 1212850 h 2019300"/>
                <a:gd name="connsiteX23" fmla="*/ 511175 w 2625725"/>
                <a:gd name="connsiteY23" fmla="*/ 1200150 h 2019300"/>
                <a:gd name="connsiteX24" fmla="*/ 441325 w 2625725"/>
                <a:gd name="connsiteY24" fmla="*/ 1184275 h 2019300"/>
                <a:gd name="connsiteX25" fmla="*/ 371475 w 2625725"/>
                <a:gd name="connsiteY25" fmla="*/ 1162050 h 2019300"/>
                <a:gd name="connsiteX26" fmla="*/ 254000 w 2625725"/>
                <a:gd name="connsiteY26" fmla="*/ 1104900 h 2019300"/>
                <a:gd name="connsiteX27" fmla="*/ 193675 w 2625725"/>
                <a:gd name="connsiteY27" fmla="*/ 1063625 h 2019300"/>
                <a:gd name="connsiteX28" fmla="*/ 161925 w 2625725"/>
                <a:gd name="connsiteY28" fmla="*/ 1035050 h 2019300"/>
                <a:gd name="connsiteX29" fmla="*/ 101600 w 2625725"/>
                <a:gd name="connsiteY29" fmla="*/ 965200 h 2019300"/>
                <a:gd name="connsiteX30" fmla="*/ 168275 w 2625725"/>
                <a:gd name="connsiteY30" fmla="*/ 879475 h 2019300"/>
                <a:gd name="connsiteX31" fmla="*/ 209550 w 2625725"/>
                <a:gd name="connsiteY31" fmla="*/ 793750 h 2019300"/>
                <a:gd name="connsiteX32" fmla="*/ 244475 w 2625725"/>
                <a:gd name="connsiteY32" fmla="*/ 685800 h 2019300"/>
                <a:gd name="connsiteX33" fmla="*/ 257175 w 2625725"/>
                <a:gd name="connsiteY33" fmla="*/ 596900 h 2019300"/>
                <a:gd name="connsiteX34" fmla="*/ 257175 w 2625725"/>
                <a:gd name="connsiteY34" fmla="*/ 533400 h 2019300"/>
                <a:gd name="connsiteX35" fmla="*/ 247650 w 2625725"/>
                <a:gd name="connsiteY35" fmla="*/ 454025 h 2019300"/>
                <a:gd name="connsiteX36" fmla="*/ 231775 w 2625725"/>
                <a:gd name="connsiteY36" fmla="*/ 384175 h 2019300"/>
                <a:gd name="connsiteX37" fmla="*/ 215900 w 2625725"/>
                <a:gd name="connsiteY37" fmla="*/ 339725 h 2019300"/>
                <a:gd name="connsiteX38" fmla="*/ 200025 w 2625725"/>
                <a:gd name="connsiteY38" fmla="*/ 295275 h 2019300"/>
                <a:gd name="connsiteX39" fmla="*/ 168275 w 2625725"/>
                <a:gd name="connsiteY39" fmla="*/ 250825 h 2019300"/>
                <a:gd name="connsiteX40" fmla="*/ 146050 w 2625725"/>
                <a:gd name="connsiteY40" fmla="*/ 209550 h 2019300"/>
                <a:gd name="connsiteX41" fmla="*/ 244475 w 2625725"/>
                <a:gd name="connsiteY41" fmla="*/ 133350 h 2019300"/>
                <a:gd name="connsiteX42" fmla="*/ 333375 w 2625725"/>
                <a:gd name="connsiteY42" fmla="*/ 88900 h 2019300"/>
                <a:gd name="connsiteX43" fmla="*/ 428625 w 2625725"/>
                <a:gd name="connsiteY43" fmla="*/ 60325 h 2019300"/>
                <a:gd name="connsiteX44" fmla="*/ 527050 w 2625725"/>
                <a:gd name="connsiteY44" fmla="*/ 34925 h 2019300"/>
                <a:gd name="connsiteX45" fmla="*/ 606425 w 2625725"/>
                <a:gd name="connsiteY45" fmla="*/ 19050 h 2019300"/>
                <a:gd name="connsiteX46" fmla="*/ 698500 w 2625725"/>
                <a:gd name="connsiteY46" fmla="*/ 9525 h 2019300"/>
                <a:gd name="connsiteX47" fmla="*/ 841375 w 2625725"/>
                <a:gd name="connsiteY47" fmla="*/ 0 h 2019300"/>
                <a:gd name="connsiteX48" fmla="*/ 2625725 w 2625725"/>
                <a:gd name="connsiteY48" fmla="*/ 0 h 2019300"/>
                <a:gd name="connsiteX49" fmla="*/ 2222500 w 2625725"/>
                <a:gd name="connsiteY49" fmla="*/ 527050 h 2019300"/>
                <a:gd name="connsiteX50" fmla="*/ 746125 w 2625725"/>
                <a:gd name="connsiteY50" fmla="*/ 527050 h 2019300"/>
                <a:gd name="connsiteX51" fmla="*/ 669925 w 2625725"/>
                <a:gd name="connsiteY51" fmla="*/ 542925 h 2019300"/>
                <a:gd name="connsiteX52" fmla="*/ 622300 w 2625725"/>
                <a:gd name="connsiteY52" fmla="*/ 574675 h 2019300"/>
                <a:gd name="connsiteX53" fmla="*/ 609600 w 2625725"/>
                <a:gd name="connsiteY53" fmla="*/ 603250 h 2019300"/>
                <a:gd name="connsiteX54" fmla="*/ 587375 w 2625725"/>
                <a:gd name="connsiteY54" fmla="*/ 641350 h 2019300"/>
                <a:gd name="connsiteX55" fmla="*/ 593725 w 2625725"/>
                <a:gd name="connsiteY55" fmla="*/ 701675 h 2019300"/>
                <a:gd name="connsiteX56" fmla="*/ 606425 w 2625725"/>
                <a:gd name="connsiteY56" fmla="*/ 749300 h 2019300"/>
                <a:gd name="connsiteX57" fmla="*/ 628650 w 2625725"/>
                <a:gd name="connsiteY57" fmla="*/ 768350 h 2019300"/>
                <a:gd name="connsiteX58" fmla="*/ 663575 w 2625725"/>
                <a:gd name="connsiteY58" fmla="*/ 800100 h 2019300"/>
                <a:gd name="connsiteX59" fmla="*/ 704850 w 2625725"/>
                <a:gd name="connsiteY59" fmla="*/ 803275 h 2019300"/>
                <a:gd name="connsiteX60" fmla="*/ 749300 w 2625725"/>
                <a:gd name="connsiteY60" fmla="*/ 809625 h 2019300"/>
                <a:gd name="connsiteX61" fmla="*/ 809625 w 2625725"/>
                <a:gd name="connsiteY61" fmla="*/ 815975 h 2019300"/>
                <a:gd name="connsiteX62" fmla="*/ 1657350 w 2625725"/>
                <a:gd name="connsiteY62" fmla="*/ 815975 h 2019300"/>
                <a:gd name="connsiteX63" fmla="*/ 1825625 w 2625725"/>
                <a:gd name="connsiteY63" fmla="*/ 835025 h 2019300"/>
                <a:gd name="connsiteX64" fmla="*/ 1955800 w 2625725"/>
                <a:gd name="connsiteY64" fmla="*/ 863600 h 2019300"/>
                <a:gd name="connsiteX65" fmla="*/ 2051050 w 2625725"/>
                <a:gd name="connsiteY65" fmla="*/ 895350 h 2019300"/>
                <a:gd name="connsiteX66" fmla="*/ 2146300 w 2625725"/>
                <a:gd name="connsiteY66" fmla="*/ 962025 h 2019300"/>
                <a:gd name="connsiteX67" fmla="*/ 2238375 w 2625725"/>
                <a:gd name="connsiteY67" fmla="*/ 1050925 h 2019300"/>
                <a:gd name="connsiteX68" fmla="*/ 2305050 w 2625725"/>
                <a:gd name="connsiteY68" fmla="*/ 1187450 h 2019300"/>
                <a:gd name="connsiteX69" fmla="*/ 2333625 w 2625725"/>
                <a:gd name="connsiteY69" fmla="*/ 1343025 h 2019300"/>
                <a:gd name="connsiteX70" fmla="*/ 2327275 w 2625725"/>
                <a:gd name="connsiteY70" fmla="*/ 1438275 h 2019300"/>
                <a:gd name="connsiteX71" fmla="*/ 2308225 w 2625725"/>
                <a:gd name="connsiteY71" fmla="*/ 1555750 h 2019300"/>
                <a:gd name="connsiteX72" fmla="*/ 2289175 w 2625725"/>
                <a:gd name="connsiteY72" fmla="*/ 1616075 h 2019300"/>
                <a:gd name="connsiteX73" fmla="*/ 2235200 w 2625725"/>
                <a:gd name="connsiteY73" fmla="*/ 1720850 h 2019300"/>
                <a:gd name="connsiteX74" fmla="*/ 2184400 w 2625725"/>
                <a:gd name="connsiteY74" fmla="*/ 1790700 h 2019300"/>
                <a:gd name="connsiteX75" fmla="*/ 2146300 w 2625725"/>
                <a:gd name="connsiteY75" fmla="*/ 1831975 h 2019300"/>
                <a:gd name="connsiteX76" fmla="*/ 2089150 w 2625725"/>
                <a:gd name="connsiteY76" fmla="*/ 1879600 h 2019300"/>
                <a:gd name="connsiteX77" fmla="*/ 1971675 w 2625725"/>
                <a:gd name="connsiteY77" fmla="*/ 1943100 h 2019300"/>
                <a:gd name="connsiteX78" fmla="*/ 1898650 w 2625725"/>
                <a:gd name="connsiteY78" fmla="*/ 1971675 h 2019300"/>
                <a:gd name="connsiteX79" fmla="*/ 1787525 w 2625725"/>
                <a:gd name="connsiteY79" fmla="*/ 1997075 h 2019300"/>
                <a:gd name="connsiteX80" fmla="*/ 1711325 w 2625725"/>
                <a:gd name="connsiteY80" fmla="*/ 2016125 h 2019300"/>
                <a:gd name="connsiteX81" fmla="*/ 1625600 w 2625725"/>
                <a:gd name="connsiteY81" fmla="*/ 2016125 h 2019300"/>
                <a:gd name="connsiteX82" fmla="*/ 0 w 2625725"/>
                <a:gd name="connsiteY82"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625725" h="2019300">
                  <a:moveTo>
                    <a:pt x="0" y="2019300"/>
                  </a:moveTo>
                  <a:lnTo>
                    <a:pt x="57150" y="1978025"/>
                  </a:lnTo>
                  <a:lnTo>
                    <a:pt x="123825" y="1911350"/>
                  </a:lnTo>
                  <a:lnTo>
                    <a:pt x="190500" y="1825625"/>
                  </a:lnTo>
                  <a:lnTo>
                    <a:pt x="228600" y="1755775"/>
                  </a:lnTo>
                  <a:lnTo>
                    <a:pt x="254000" y="1673225"/>
                  </a:lnTo>
                  <a:lnTo>
                    <a:pt x="273050" y="1597025"/>
                  </a:lnTo>
                  <a:lnTo>
                    <a:pt x="276225" y="1562100"/>
                  </a:lnTo>
                  <a:lnTo>
                    <a:pt x="276225" y="1555750"/>
                  </a:lnTo>
                  <a:lnTo>
                    <a:pt x="314325" y="1504950"/>
                  </a:lnTo>
                  <a:lnTo>
                    <a:pt x="1622425" y="1504950"/>
                  </a:lnTo>
                  <a:lnTo>
                    <a:pt x="1679575" y="1479550"/>
                  </a:lnTo>
                  <a:lnTo>
                    <a:pt x="1711325" y="1425575"/>
                  </a:lnTo>
                  <a:lnTo>
                    <a:pt x="1724025" y="1371600"/>
                  </a:lnTo>
                  <a:lnTo>
                    <a:pt x="1720850" y="1330325"/>
                  </a:lnTo>
                  <a:lnTo>
                    <a:pt x="1711325" y="1295400"/>
                  </a:lnTo>
                  <a:lnTo>
                    <a:pt x="1692275" y="1266825"/>
                  </a:lnTo>
                  <a:lnTo>
                    <a:pt x="1660525" y="1235075"/>
                  </a:lnTo>
                  <a:lnTo>
                    <a:pt x="1628775" y="1216025"/>
                  </a:lnTo>
                  <a:lnTo>
                    <a:pt x="1597025" y="1212850"/>
                  </a:lnTo>
                  <a:lnTo>
                    <a:pt x="1555750" y="1212850"/>
                  </a:lnTo>
                  <a:lnTo>
                    <a:pt x="1527175" y="1212850"/>
                  </a:lnTo>
                  <a:lnTo>
                    <a:pt x="612775" y="1212850"/>
                  </a:lnTo>
                  <a:lnTo>
                    <a:pt x="511175" y="1200150"/>
                  </a:lnTo>
                  <a:lnTo>
                    <a:pt x="441325" y="1184275"/>
                  </a:lnTo>
                  <a:lnTo>
                    <a:pt x="371475" y="1162050"/>
                  </a:lnTo>
                  <a:lnTo>
                    <a:pt x="254000" y="1104900"/>
                  </a:lnTo>
                  <a:lnTo>
                    <a:pt x="193675" y="1063625"/>
                  </a:lnTo>
                  <a:lnTo>
                    <a:pt x="161925" y="1035050"/>
                  </a:lnTo>
                  <a:lnTo>
                    <a:pt x="101600" y="965200"/>
                  </a:lnTo>
                  <a:lnTo>
                    <a:pt x="168275" y="879475"/>
                  </a:lnTo>
                  <a:lnTo>
                    <a:pt x="209550" y="793750"/>
                  </a:lnTo>
                  <a:lnTo>
                    <a:pt x="244475" y="685800"/>
                  </a:lnTo>
                  <a:lnTo>
                    <a:pt x="257175" y="596900"/>
                  </a:lnTo>
                  <a:lnTo>
                    <a:pt x="257175" y="533400"/>
                  </a:lnTo>
                  <a:lnTo>
                    <a:pt x="247650" y="454025"/>
                  </a:lnTo>
                  <a:lnTo>
                    <a:pt x="231775" y="384175"/>
                  </a:lnTo>
                  <a:lnTo>
                    <a:pt x="215900" y="339725"/>
                  </a:lnTo>
                  <a:lnTo>
                    <a:pt x="200025" y="295275"/>
                  </a:lnTo>
                  <a:lnTo>
                    <a:pt x="168275" y="250825"/>
                  </a:lnTo>
                  <a:lnTo>
                    <a:pt x="146050" y="209550"/>
                  </a:lnTo>
                  <a:lnTo>
                    <a:pt x="244475" y="133350"/>
                  </a:lnTo>
                  <a:lnTo>
                    <a:pt x="333375" y="88900"/>
                  </a:lnTo>
                  <a:lnTo>
                    <a:pt x="428625" y="60325"/>
                  </a:lnTo>
                  <a:lnTo>
                    <a:pt x="527050" y="34925"/>
                  </a:lnTo>
                  <a:lnTo>
                    <a:pt x="606425" y="19050"/>
                  </a:lnTo>
                  <a:lnTo>
                    <a:pt x="698500" y="9525"/>
                  </a:lnTo>
                  <a:lnTo>
                    <a:pt x="841375" y="0"/>
                  </a:lnTo>
                  <a:lnTo>
                    <a:pt x="2625725" y="0"/>
                  </a:lnTo>
                  <a:lnTo>
                    <a:pt x="2222500" y="527050"/>
                  </a:lnTo>
                  <a:lnTo>
                    <a:pt x="746125" y="527050"/>
                  </a:lnTo>
                  <a:lnTo>
                    <a:pt x="669925" y="542925"/>
                  </a:lnTo>
                  <a:lnTo>
                    <a:pt x="622300" y="574675"/>
                  </a:lnTo>
                  <a:lnTo>
                    <a:pt x="609600" y="603250"/>
                  </a:lnTo>
                  <a:lnTo>
                    <a:pt x="587375" y="641350"/>
                  </a:lnTo>
                  <a:lnTo>
                    <a:pt x="593725" y="701675"/>
                  </a:lnTo>
                  <a:lnTo>
                    <a:pt x="606425" y="749300"/>
                  </a:lnTo>
                  <a:lnTo>
                    <a:pt x="628650" y="768350"/>
                  </a:lnTo>
                  <a:lnTo>
                    <a:pt x="663575" y="800100"/>
                  </a:lnTo>
                  <a:lnTo>
                    <a:pt x="704850" y="803275"/>
                  </a:lnTo>
                  <a:lnTo>
                    <a:pt x="749300" y="809625"/>
                  </a:lnTo>
                  <a:lnTo>
                    <a:pt x="809625" y="815975"/>
                  </a:lnTo>
                  <a:lnTo>
                    <a:pt x="1657350" y="815975"/>
                  </a:lnTo>
                  <a:lnTo>
                    <a:pt x="1825625" y="835025"/>
                  </a:lnTo>
                  <a:lnTo>
                    <a:pt x="1955800" y="863600"/>
                  </a:lnTo>
                  <a:lnTo>
                    <a:pt x="2051050" y="895350"/>
                  </a:lnTo>
                  <a:lnTo>
                    <a:pt x="2146300" y="962025"/>
                  </a:lnTo>
                  <a:lnTo>
                    <a:pt x="2238375" y="1050925"/>
                  </a:lnTo>
                  <a:lnTo>
                    <a:pt x="2305050" y="1187450"/>
                  </a:lnTo>
                  <a:lnTo>
                    <a:pt x="2333625" y="1343025"/>
                  </a:lnTo>
                  <a:lnTo>
                    <a:pt x="2327275" y="1438275"/>
                  </a:lnTo>
                  <a:lnTo>
                    <a:pt x="2308225" y="1555750"/>
                  </a:lnTo>
                  <a:lnTo>
                    <a:pt x="2289175" y="1616075"/>
                  </a:lnTo>
                  <a:lnTo>
                    <a:pt x="2235200" y="1720850"/>
                  </a:lnTo>
                  <a:lnTo>
                    <a:pt x="2184400" y="1790700"/>
                  </a:lnTo>
                  <a:lnTo>
                    <a:pt x="2146300" y="1831975"/>
                  </a:lnTo>
                  <a:lnTo>
                    <a:pt x="2089150" y="1879600"/>
                  </a:lnTo>
                  <a:lnTo>
                    <a:pt x="1971675" y="1943100"/>
                  </a:lnTo>
                  <a:lnTo>
                    <a:pt x="1898650" y="1971675"/>
                  </a:lnTo>
                  <a:lnTo>
                    <a:pt x="1787525" y="1997075"/>
                  </a:lnTo>
                  <a:lnTo>
                    <a:pt x="1711325" y="2016125"/>
                  </a:lnTo>
                  <a:lnTo>
                    <a:pt x="1625600" y="2016125"/>
                  </a:lnTo>
                  <a:lnTo>
                    <a:pt x="0" y="201930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93" name="Freeform 92"/>
            <p:cNvSpPr/>
            <p:nvPr/>
          </p:nvSpPr>
          <p:spPr bwMode="auto">
            <a:xfrm rot="16200000">
              <a:off x="35954" y="339559"/>
              <a:ext cx="842609" cy="682514"/>
            </a:xfrm>
            <a:custGeom>
              <a:avLst/>
              <a:gdLst>
                <a:gd name="connsiteX0" fmla="*/ 0 w 2540000"/>
                <a:gd name="connsiteY0" fmla="*/ 873125 h 2057400"/>
                <a:gd name="connsiteX1" fmla="*/ 79375 w 2540000"/>
                <a:gd name="connsiteY1" fmla="*/ 933450 h 2057400"/>
                <a:gd name="connsiteX2" fmla="*/ 130175 w 2540000"/>
                <a:gd name="connsiteY2" fmla="*/ 993775 h 2057400"/>
                <a:gd name="connsiteX3" fmla="*/ 187325 w 2540000"/>
                <a:gd name="connsiteY3" fmla="*/ 1076325 h 2057400"/>
                <a:gd name="connsiteX4" fmla="*/ 219075 w 2540000"/>
                <a:gd name="connsiteY4" fmla="*/ 1152525 h 2057400"/>
                <a:gd name="connsiteX5" fmla="*/ 241300 w 2540000"/>
                <a:gd name="connsiteY5" fmla="*/ 1235075 h 2057400"/>
                <a:gd name="connsiteX6" fmla="*/ 257175 w 2540000"/>
                <a:gd name="connsiteY6" fmla="*/ 1308100 h 2057400"/>
                <a:gd name="connsiteX7" fmla="*/ 266700 w 2540000"/>
                <a:gd name="connsiteY7" fmla="*/ 1355725 h 2057400"/>
                <a:gd name="connsiteX8" fmla="*/ 269875 w 2540000"/>
                <a:gd name="connsiteY8" fmla="*/ 1450975 h 2057400"/>
                <a:gd name="connsiteX9" fmla="*/ 263525 w 2540000"/>
                <a:gd name="connsiteY9" fmla="*/ 1511300 h 2057400"/>
                <a:gd name="connsiteX10" fmla="*/ 231775 w 2540000"/>
                <a:gd name="connsiteY10" fmla="*/ 1590675 h 2057400"/>
                <a:gd name="connsiteX11" fmla="*/ 863600 w 2540000"/>
                <a:gd name="connsiteY11" fmla="*/ 698500 h 2057400"/>
                <a:gd name="connsiteX12" fmla="*/ 1454150 w 2540000"/>
                <a:gd name="connsiteY12" fmla="*/ 1543050 h 2057400"/>
                <a:gd name="connsiteX13" fmla="*/ 742950 w 2540000"/>
                <a:gd name="connsiteY13" fmla="*/ 1543050 h 2057400"/>
                <a:gd name="connsiteX14" fmla="*/ 349250 w 2540000"/>
                <a:gd name="connsiteY14" fmla="*/ 2057400 h 2057400"/>
                <a:gd name="connsiteX15" fmla="*/ 2540000 w 2540000"/>
                <a:gd name="connsiteY15" fmla="*/ 2057400 h 2057400"/>
                <a:gd name="connsiteX16" fmla="*/ 1193800 w 2540000"/>
                <a:gd name="connsiteY16" fmla="*/ 136525 h 2057400"/>
                <a:gd name="connsiteX17" fmla="*/ 1136650 w 2540000"/>
                <a:gd name="connsiteY17" fmla="*/ 82550 h 2057400"/>
                <a:gd name="connsiteX18" fmla="*/ 1050925 w 2540000"/>
                <a:gd name="connsiteY18" fmla="*/ 31750 h 2057400"/>
                <a:gd name="connsiteX19" fmla="*/ 1012825 w 2540000"/>
                <a:gd name="connsiteY19" fmla="*/ 15875 h 2057400"/>
                <a:gd name="connsiteX20" fmla="*/ 942975 w 2540000"/>
                <a:gd name="connsiteY20" fmla="*/ 3175 h 2057400"/>
                <a:gd name="connsiteX21" fmla="*/ 860425 w 2540000"/>
                <a:gd name="connsiteY21" fmla="*/ 0 h 2057400"/>
                <a:gd name="connsiteX22" fmla="*/ 771525 w 2540000"/>
                <a:gd name="connsiteY22" fmla="*/ 6350 h 2057400"/>
                <a:gd name="connsiteX23" fmla="*/ 714375 w 2540000"/>
                <a:gd name="connsiteY23" fmla="*/ 28575 h 2057400"/>
                <a:gd name="connsiteX24" fmla="*/ 644525 w 2540000"/>
                <a:gd name="connsiteY24" fmla="*/ 63500 h 2057400"/>
                <a:gd name="connsiteX25" fmla="*/ 606425 w 2540000"/>
                <a:gd name="connsiteY25" fmla="*/ 85725 h 2057400"/>
                <a:gd name="connsiteX26" fmla="*/ 558800 w 2540000"/>
                <a:gd name="connsiteY26" fmla="*/ 130175 h 2057400"/>
                <a:gd name="connsiteX27" fmla="*/ 492125 w 2540000"/>
                <a:gd name="connsiteY27" fmla="*/ 196850 h 2057400"/>
                <a:gd name="connsiteX28" fmla="*/ 0 w 2540000"/>
                <a:gd name="connsiteY28" fmla="*/ 873125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40000" h="2057400">
                  <a:moveTo>
                    <a:pt x="0" y="873125"/>
                  </a:moveTo>
                  <a:lnTo>
                    <a:pt x="79375" y="933450"/>
                  </a:lnTo>
                  <a:lnTo>
                    <a:pt x="130175" y="993775"/>
                  </a:lnTo>
                  <a:lnTo>
                    <a:pt x="187325" y="1076325"/>
                  </a:lnTo>
                  <a:lnTo>
                    <a:pt x="219075" y="1152525"/>
                  </a:lnTo>
                  <a:lnTo>
                    <a:pt x="241300" y="1235075"/>
                  </a:lnTo>
                  <a:lnTo>
                    <a:pt x="257175" y="1308100"/>
                  </a:lnTo>
                  <a:lnTo>
                    <a:pt x="266700" y="1355725"/>
                  </a:lnTo>
                  <a:lnTo>
                    <a:pt x="269875" y="1450975"/>
                  </a:lnTo>
                  <a:lnTo>
                    <a:pt x="263525" y="1511300"/>
                  </a:lnTo>
                  <a:lnTo>
                    <a:pt x="231775" y="1590675"/>
                  </a:lnTo>
                  <a:lnTo>
                    <a:pt x="863600" y="698500"/>
                  </a:lnTo>
                  <a:lnTo>
                    <a:pt x="1454150" y="1543050"/>
                  </a:lnTo>
                  <a:lnTo>
                    <a:pt x="742950" y="1543050"/>
                  </a:lnTo>
                  <a:lnTo>
                    <a:pt x="349250" y="2057400"/>
                  </a:lnTo>
                  <a:lnTo>
                    <a:pt x="2540000" y="2057400"/>
                  </a:lnTo>
                  <a:lnTo>
                    <a:pt x="1193800" y="136525"/>
                  </a:lnTo>
                  <a:lnTo>
                    <a:pt x="1136650" y="82550"/>
                  </a:lnTo>
                  <a:lnTo>
                    <a:pt x="1050925" y="31750"/>
                  </a:lnTo>
                  <a:lnTo>
                    <a:pt x="1012825" y="15875"/>
                  </a:lnTo>
                  <a:lnTo>
                    <a:pt x="942975" y="3175"/>
                  </a:lnTo>
                  <a:lnTo>
                    <a:pt x="860425" y="0"/>
                  </a:lnTo>
                  <a:lnTo>
                    <a:pt x="771525" y="6350"/>
                  </a:lnTo>
                  <a:lnTo>
                    <a:pt x="714375" y="28575"/>
                  </a:lnTo>
                  <a:lnTo>
                    <a:pt x="644525" y="63500"/>
                  </a:lnTo>
                  <a:lnTo>
                    <a:pt x="606425" y="85725"/>
                  </a:lnTo>
                  <a:lnTo>
                    <a:pt x="558800" y="130175"/>
                  </a:lnTo>
                  <a:lnTo>
                    <a:pt x="492125" y="196850"/>
                  </a:lnTo>
                  <a:lnTo>
                    <a:pt x="0" y="873125"/>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pic>
          <p:nvPicPr>
            <p:cNvPr id="94" name="Picture 9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9662" y="4117864"/>
              <a:ext cx="689426" cy="689426"/>
            </a:xfrm>
            <a:prstGeom prst="rect">
              <a:avLst/>
            </a:prstGeom>
            <a:effectLst>
              <a:glow rad="101600">
                <a:srgbClr val="33CCFF">
                  <a:alpha val="60000"/>
                </a:srgbClr>
              </a:glow>
            </a:effectLst>
          </p:spPr>
        </p:pic>
      </p:grpSp>
    </p:spTree>
    <p:extLst>
      <p:ext uri="{BB962C8B-B14F-4D97-AF65-F5344CB8AC3E}">
        <p14:creationId xmlns:p14="http://schemas.microsoft.com/office/powerpoint/2010/main" val="13593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bwMode="auto">
          <a:xfrm>
            <a:off x="8648697" y="467163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2" name="Title 1"/>
          <p:cNvSpPr>
            <a:spLocks noGrp="1"/>
          </p:cNvSpPr>
          <p:nvPr>
            <p:ph type="title"/>
          </p:nvPr>
        </p:nvSpPr>
        <p:spPr/>
        <p:txBody>
          <a:bodyPr/>
          <a:lstStyle/>
          <a:p>
            <a:r>
              <a:rPr lang="en-US" dirty="0"/>
              <a:t>Req. 1.:  What is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4</a:t>
            </a:fld>
            <a:endParaRPr lang="en-US" dirty="0">
              <a:solidFill>
                <a:schemeClr val="bg1"/>
              </a:solidFill>
            </a:endParaRPr>
          </a:p>
        </p:txBody>
      </p:sp>
      <p:sp>
        <p:nvSpPr>
          <p:cNvPr id="14" name="TextBox 13"/>
          <p:cNvSpPr txBox="1"/>
          <p:nvPr/>
        </p:nvSpPr>
        <p:spPr bwMode="auto">
          <a:xfrm>
            <a:off x="8636692" y="4671630"/>
            <a:ext cx="263213" cy="259516"/>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2</a:t>
            </a:r>
            <a:endParaRPr lang="en-US" dirty="0">
              <a:solidFill>
                <a:srgbClr val="FFFF00"/>
              </a:solidFill>
            </a:endParaRPr>
          </a:p>
        </p:txBody>
      </p:sp>
      <p:sp>
        <p:nvSpPr>
          <p:cNvPr id="5" name="TextBox 4"/>
          <p:cNvSpPr txBox="1"/>
          <p:nvPr/>
        </p:nvSpPr>
        <p:spPr bwMode="auto">
          <a:xfrm>
            <a:off x="1167117" y="2600589"/>
            <a:ext cx="3898824" cy="1015663"/>
          </a:xfrm>
          <a:prstGeom prst="rect">
            <a:avLst/>
          </a:prstGeom>
          <a:noFill/>
          <a:ln w="9525">
            <a:noFill/>
            <a:miter lim="800000"/>
            <a:headEnd/>
            <a:tailEnd/>
          </a:ln>
        </p:spPr>
        <p:txBody>
          <a:bodyPr wrap="none" rtlCol="0">
            <a:spAutoFit/>
          </a:bodyPr>
          <a:lstStyle/>
          <a:p>
            <a:r>
              <a:rPr lang="en-US" sz="6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Verdana" pitchFamily="34" charset="0"/>
              </a:rPr>
              <a:t>Wireless</a:t>
            </a:r>
          </a:p>
        </p:txBody>
      </p:sp>
      <p:sp>
        <p:nvSpPr>
          <p:cNvPr id="23" name="TextBox 22"/>
          <p:cNvSpPr txBox="1"/>
          <p:nvPr/>
        </p:nvSpPr>
        <p:spPr bwMode="auto">
          <a:xfrm>
            <a:off x="1226980" y="3620184"/>
            <a:ext cx="6311343" cy="1015663"/>
          </a:xfrm>
          <a:prstGeom prst="rect">
            <a:avLst/>
          </a:prstGeom>
          <a:noFill/>
          <a:ln w="9525">
            <a:noFill/>
            <a:miter lim="800000"/>
            <a:headEnd/>
            <a:tailEnd/>
          </a:ln>
        </p:spPr>
        <p:txBody>
          <a:bodyPr wrap="none" rtlCol="0">
            <a:spAutoFit/>
          </a:bodyPr>
          <a:lstStyle/>
          <a:p>
            <a:r>
              <a:rPr lang="en-US" sz="6000" b="1" dirty="0">
                <a:ln w="17780" cmpd="sng">
                  <a:solidFill>
                    <a:schemeClr val="accent1">
                      <a:tint val="3000"/>
                    </a:schemeClr>
                  </a:solidFill>
                  <a:prstDash val="solid"/>
                  <a:miter lim="800000"/>
                </a:ln>
                <a:solidFill>
                  <a:srgbClr val="00FFFF"/>
                </a:solidFill>
                <a:effectLst>
                  <a:outerShdw blurRad="55000" dist="50800" dir="5400000" algn="tl">
                    <a:srgbClr val="000000">
                      <a:alpha val="33000"/>
                    </a:srgbClr>
                  </a:outerShdw>
                </a:effectLst>
                <a:latin typeface="Verdana" pitchFamily="34" charset="0"/>
              </a:rPr>
              <a:t>“Off The Grid”</a:t>
            </a:r>
          </a:p>
        </p:txBody>
      </p:sp>
      <p:sp>
        <p:nvSpPr>
          <p:cNvPr id="24" name="TextBox 23"/>
          <p:cNvSpPr txBox="1"/>
          <p:nvPr/>
        </p:nvSpPr>
        <p:spPr bwMode="auto">
          <a:xfrm>
            <a:off x="1130060" y="1572848"/>
            <a:ext cx="6901131" cy="1077218"/>
          </a:xfrm>
          <a:prstGeom prst="rect">
            <a:avLst/>
          </a:prstGeom>
          <a:noFill/>
          <a:ln w="9525">
            <a:noFill/>
            <a:miter lim="800000"/>
            <a:headEnd/>
            <a:tailEnd/>
          </a:ln>
        </p:spPr>
        <p:txBody>
          <a:bodyPr wrap="square" rtlCol="0">
            <a:spAutoFit/>
          </a:bodyPr>
          <a:lstStyle/>
          <a:p>
            <a:r>
              <a:rPr lang="en-US" sz="3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Verdana" pitchFamily="34" charset="0"/>
              </a:rPr>
              <a:t>Communication system, using electromagnetic waves</a:t>
            </a:r>
          </a:p>
        </p:txBody>
      </p:sp>
      <p:sp>
        <p:nvSpPr>
          <p:cNvPr id="25" name="TextBox 24"/>
          <p:cNvSpPr txBox="1"/>
          <p:nvPr/>
        </p:nvSpPr>
        <p:spPr bwMode="auto">
          <a:xfrm>
            <a:off x="988304" y="-60382"/>
            <a:ext cx="4857420" cy="1569660"/>
          </a:xfrm>
          <a:prstGeom prst="rect">
            <a:avLst/>
          </a:prstGeom>
          <a:noFill/>
          <a:ln w="9525">
            <a:noFill/>
            <a:miter lim="800000"/>
            <a:headEnd/>
            <a:tailEnd/>
          </a:ln>
        </p:spPr>
        <p:txBody>
          <a:bodyPr wrap="none" rtlCol="0">
            <a:spAutoFit/>
          </a:bodyPr>
          <a:lstStyle/>
          <a:p>
            <a:pPr algn="ctr"/>
            <a:r>
              <a:rPr lang="en-US" sz="9600" b="1" dirty="0">
                <a:ln w="17780" cmpd="sng">
                  <a:solidFill>
                    <a:schemeClr val="accent1">
                      <a:tint val="3000"/>
                    </a:schemeClr>
                  </a:solidFill>
                  <a:prstDash val="solid"/>
                  <a:miter lim="800000"/>
                </a:ln>
                <a:solidFill>
                  <a:srgbClr val="66FF33"/>
                </a:solidFill>
                <a:effectLst>
                  <a:outerShdw blurRad="55000" dist="50800" dir="5400000" algn="tl">
                    <a:srgbClr val="000000">
                      <a:alpha val="33000"/>
                    </a:srgbClr>
                  </a:outerShdw>
                </a:effectLst>
                <a:latin typeface="Verdana" pitchFamily="34" charset="0"/>
              </a:rPr>
              <a:t>Radio?</a:t>
            </a:r>
          </a:p>
        </p:txBody>
      </p:sp>
    </p:spTree>
    <p:extLst>
      <p:ext uri="{BB962C8B-B14F-4D97-AF65-F5344CB8AC3E}">
        <p14:creationId xmlns:p14="http://schemas.microsoft.com/office/powerpoint/2010/main" val="142344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grpId="0" nodeType="with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2.a.:  Introduction to How Radio Waves Travel</a:t>
            </a:r>
          </a:p>
        </p:txBody>
      </p:sp>
      <p:pic>
        <p:nvPicPr>
          <p:cNvPr id="23" name="Picture 2" descr="C:\Users\WA7URV\Desktop\Earth.png"/>
          <p:cNvPicPr>
            <a:picLocks noChangeAspect="1" noChangeArrowheads="1"/>
          </p:cNvPicPr>
          <p:nvPr/>
        </p:nvPicPr>
        <p:blipFill rotWithShape="1">
          <a:blip r:embed="rId3">
            <a:extLst>
              <a:ext uri="{28A0092B-C50C-407E-A947-70E740481C1C}">
                <a14:useLocalDpi xmlns:a14="http://schemas.microsoft.com/office/drawing/2010/main" val="0"/>
              </a:ext>
            </a:extLst>
          </a:blip>
          <a:srcRect l="32079" r="34884" b="90527"/>
          <a:stretch/>
        </p:blipFill>
        <p:spPr bwMode="auto">
          <a:xfrm>
            <a:off x="0" y="2516981"/>
            <a:ext cx="9144000" cy="26241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bwMode="auto">
          <a:xfrm>
            <a:off x="3705041" y="3467953"/>
            <a:ext cx="1883144" cy="830997"/>
          </a:xfrm>
          <a:prstGeom prst="rect">
            <a:avLst/>
          </a:prstGeom>
          <a:noFill/>
          <a:ln w="9525">
            <a:noFill/>
            <a:miter lim="800000"/>
            <a:headEnd/>
            <a:tailEnd/>
          </a:ln>
        </p:spPr>
        <p:txBody>
          <a:bodyPr wrap="none" rtlCol="0">
            <a:spAutoFit/>
          </a:bodyPr>
          <a:lstStyle/>
          <a:p>
            <a:pPr algn="ctr"/>
            <a:r>
              <a:rPr lang="en-US" sz="4800" b="1" dirty="0">
                <a:latin typeface="Calibri" panose="020F0502020204030204" pitchFamily="34" charset="0"/>
              </a:rPr>
              <a:t>EARTH</a:t>
            </a:r>
          </a:p>
        </p:txBody>
      </p:sp>
      <p:grpSp>
        <p:nvGrpSpPr>
          <p:cNvPr id="25" name="Group 24"/>
          <p:cNvGrpSpPr/>
          <p:nvPr/>
        </p:nvGrpSpPr>
        <p:grpSpPr>
          <a:xfrm rot="-540000">
            <a:off x="2335458" y="1909652"/>
            <a:ext cx="302079" cy="915155"/>
            <a:chOff x="9654246" y="468313"/>
            <a:chExt cx="1392291" cy="4217987"/>
          </a:xfrm>
        </p:grpSpPr>
        <p:cxnSp>
          <p:nvCxnSpPr>
            <p:cNvPr id="26" name="Straight Connector 25"/>
            <p:cNvCxnSpPr/>
            <p:nvPr/>
          </p:nvCxnSpPr>
          <p:spPr bwMode="auto">
            <a:xfrm>
              <a:off x="10458450" y="723900"/>
              <a:ext cx="0" cy="247650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nvGrpSpPr>
            <p:cNvPr id="27" name="Group 26"/>
            <p:cNvGrpSpPr/>
            <p:nvPr/>
          </p:nvGrpSpPr>
          <p:grpSpPr>
            <a:xfrm>
              <a:off x="9654246" y="468313"/>
              <a:ext cx="1392291" cy="503237"/>
              <a:chOff x="824571" y="2573338"/>
              <a:chExt cx="1392291" cy="503237"/>
            </a:xfrm>
          </p:grpSpPr>
          <p:cxnSp>
            <p:nvCxnSpPr>
              <p:cNvPr id="29" name="Straight Connector 28"/>
              <p:cNvCxnSpPr/>
              <p:nvPr/>
            </p:nvCxnSpPr>
            <p:spPr bwMode="auto">
              <a:xfrm flipH="1">
                <a:off x="1057275" y="2573338"/>
                <a:ext cx="1133475" cy="503237"/>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0" name="Straight Connector 29"/>
              <p:cNvCxnSpPr/>
              <p:nvPr/>
            </p:nvCxnSpPr>
            <p:spPr bwMode="auto">
              <a:xfrm rot="1800000">
                <a:off x="1668222" y="2689860"/>
                <a:ext cx="54864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1" name="Straight Connector 30"/>
              <p:cNvCxnSpPr/>
              <p:nvPr/>
            </p:nvCxnSpPr>
            <p:spPr bwMode="auto">
              <a:xfrm rot="1800000">
                <a:off x="1244355" y="2819400"/>
                <a:ext cx="7620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2" name="Straight Connector 31"/>
              <p:cNvCxnSpPr/>
              <p:nvPr/>
            </p:nvCxnSpPr>
            <p:spPr bwMode="auto">
              <a:xfrm rot="1800000">
                <a:off x="824571" y="2971800"/>
                <a:ext cx="9144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sp>
          <p:nvSpPr>
            <p:cNvPr id="28" name="Trapezoid 27"/>
            <p:cNvSpPr/>
            <p:nvPr/>
          </p:nvSpPr>
          <p:spPr bwMode="auto">
            <a:xfrm>
              <a:off x="10248900" y="1219200"/>
              <a:ext cx="406400" cy="3467100"/>
            </a:xfrm>
            <a:prstGeom prst="trapezoid">
              <a:avLst/>
            </a:prstGeom>
            <a:solidFill>
              <a:srgbClr val="FF66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42" name="Group 41"/>
          <p:cNvGrpSpPr/>
          <p:nvPr/>
        </p:nvGrpSpPr>
        <p:grpSpPr>
          <a:xfrm>
            <a:off x="6940550" y="1856311"/>
            <a:ext cx="698500" cy="1010227"/>
            <a:chOff x="6940550" y="5561536"/>
            <a:chExt cx="698500" cy="1010227"/>
          </a:xfrm>
        </p:grpSpPr>
        <p:grpSp>
          <p:nvGrpSpPr>
            <p:cNvPr id="43" name="Group 42"/>
            <p:cNvGrpSpPr/>
            <p:nvPr/>
          </p:nvGrpSpPr>
          <p:grpSpPr>
            <a:xfrm rot="540000" flipH="1">
              <a:off x="7059859" y="5561536"/>
              <a:ext cx="302079" cy="915155"/>
              <a:chOff x="9654246" y="468313"/>
              <a:chExt cx="1392291" cy="4217987"/>
            </a:xfrm>
          </p:grpSpPr>
          <p:cxnSp>
            <p:nvCxnSpPr>
              <p:cNvPr id="45" name="Straight Connector 44"/>
              <p:cNvCxnSpPr/>
              <p:nvPr/>
            </p:nvCxnSpPr>
            <p:spPr bwMode="auto">
              <a:xfrm>
                <a:off x="10458450" y="723900"/>
                <a:ext cx="0" cy="247650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nvGrpSpPr>
              <p:cNvPr id="46" name="Group 45"/>
              <p:cNvGrpSpPr/>
              <p:nvPr/>
            </p:nvGrpSpPr>
            <p:grpSpPr>
              <a:xfrm>
                <a:off x="9654246" y="468313"/>
                <a:ext cx="1392291" cy="503237"/>
                <a:chOff x="824571" y="2573338"/>
                <a:chExt cx="1392291" cy="503237"/>
              </a:xfrm>
            </p:grpSpPr>
            <p:cxnSp>
              <p:nvCxnSpPr>
                <p:cNvPr id="48" name="Straight Connector 47"/>
                <p:cNvCxnSpPr/>
                <p:nvPr/>
              </p:nvCxnSpPr>
              <p:spPr bwMode="auto">
                <a:xfrm flipH="1">
                  <a:off x="1057275" y="2573338"/>
                  <a:ext cx="1133475" cy="503237"/>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49" name="Straight Connector 48"/>
                <p:cNvCxnSpPr/>
                <p:nvPr/>
              </p:nvCxnSpPr>
              <p:spPr bwMode="auto">
                <a:xfrm rot="1800000">
                  <a:off x="1668222" y="2689860"/>
                  <a:ext cx="54864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50" name="Straight Connector 49"/>
                <p:cNvCxnSpPr/>
                <p:nvPr/>
              </p:nvCxnSpPr>
              <p:spPr bwMode="auto">
                <a:xfrm rot="1800000">
                  <a:off x="1244355" y="2819400"/>
                  <a:ext cx="7620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51" name="Straight Connector 50"/>
                <p:cNvCxnSpPr/>
                <p:nvPr/>
              </p:nvCxnSpPr>
              <p:spPr bwMode="auto">
                <a:xfrm rot="1800000">
                  <a:off x="824571" y="2971800"/>
                  <a:ext cx="9144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sp>
            <p:nvSpPr>
              <p:cNvPr id="47" name="Trapezoid 46"/>
              <p:cNvSpPr/>
              <p:nvPr/>
            </p:nvSpPr>
            <p:spPr bwMode="auto">
              <a:xfrm>
                <a:off x="10248900" y="1219200"/>
                <a:ext cx="406400" cy="3467100"/>
              </a:xfrm>
              <a:prstGeom prst="trapezoid">
                <a:avLst/>
              </a:prstGeom>
              <a:solidFill>
                <a:srgbClr val="FF66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44" name="Picture 3" descr="C:\Users\WA7URV\AppData\Local\Microsoft\Windows\Temporary Internet Files\Content.IE5\PBFVXT2V\14531-illustration-of-a-house-pv[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0000">
              <a:off x="6940550" y="5873263"/>
              <a:ext cx="698500" cy="698500"/>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4" descr="C:\Users\WA7URV\AppData\Local\Microsoft\Windows\Temporary Internet Files\Content.IE5\NWLLVMBT\14502-illustration-of-a-house-pv[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80000">
            <a:off x="2358390" y="2294255"/>
            <a:ext cx="617220" cy="61722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p:cNvGrpSpPr/>
          <p:nvPr/>
        </p:nvGrpSpPr>
        <p:grpSpPr>
          <a:xfrm>
            <a:off x="2581017" y="1675833"/>
            <a:ext cx="4530983" cy="523442"/>
            <a:chOff x="2504817" y="1545658"/>
            <a:chExt cx="4346739" cy="523442"/>
          </a:xfrm>
        </p:grpSpPr>
        <p:sp>
          <p:nvSpPr>
            <p:cNvPr id="54" name="Freeform 53"/>
            <p:cNvSpPr/>
            <p:nvPr/>
          </p:nvSpPr>
          <p:spPr bwMode="auto">
            <a:xfrm>
              <a:off x="2504817" y="1687247"/>
              <a:ext cx="44382" cy="2221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5" name="Freeform 54"/>
            <p:cNvSpPr>
              <a:spLocks noChangeAspect="1"/>
            </p:cNvSpPr>
            <p:nvPr/>
          </p:nvSpPr>
          <p:spPr bwMode="auto">
            <a:xfrm>
              <a:off x="2641884" y="1687234"/>
              <a:ext cx="45713" cy="22878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6" name="Freeform 55"/>
            <p:cNvSpPr>
              <a:spLocks noChangeAspect="1"/>
            </p:cNvSpPr>
            <p:nvPr/>
          </p:nvSpPr>
          <p:spPr bwMode="auto">
            <a:xfrm>
              <a:off x="2776569" y="1683696"/>
              <a:ext cx="47084" cy="23564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7" name="Freeform 56"/>
            <p:cNvSpPr>
              <a:spLocks noChangeAspect="1"/>
            </p:cNvSpPr>
            <p:nvPr/>
          </p:nvSpPr>
          <p:spPr bwMode="auto">
            <a:xfrm>
              <a:off x="2918398" y="1680157"/>
              <a:ext cx="48496" cy="24271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8" name="Freeform 57"/>
            <p:cNvSpPr>
              <a:spLocks noChangeAspect="1"/>
            </p:cNvSpPr>
            <p:nvPr/>
          </p:nvSpPr>
          <p:spPr bwMode="auto">
            <a:xfrm>
              <a:off x="3062608" y="1676618"/>
              <a:ext cx="49951" cy="2499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9" name="Freeform 58"/>
            <p:cNvSpPr>
              <a:spLocks noChangeAspect="1"/>
            </p:cNvSpPr>
            <p:nvPr/>
          </p:nvSpPr>
          <p:spPr bwMode="auto">
            <a:xfrm>
              <a:off x="3202055" y="1669553"/>
              <a:ext cx="51449" cy="2574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Freeform 59"/>
            <p:cNvSpPr>
              <a:spLocks noChangeAspect="1"/>
            </p:cNvSpPr>
            <p:nvPr/>
          </p:nvSpPr>
          <p:spPr bwMode="auto">
            <a:xfrm>
              <a:off x="3336741" y="1669541"/>
              <a:ext cx="52993" cy="26522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Freeform 60"/>
            <p:cNvSpPr>
              <a:spLocks noChangeAspect="1"/>
            </p:cNvSpPr>
            <p:nvPr/>
          </p:nvSpPr>
          <p:spPr bwMode="auto">
            <a:xfrm>
              <a:off x="3471427" y="1666002"/>
              <a:ext cx="54583" cy="27318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Freeform 61"/>
            <p:cNvSpPr>
              <a:spLocks noChangeAspect="1"/>
            </p:cNvSpPr>
            <p:nvPr/>
          </p:nvSpPr>
          <p:spPr bwMode="auto">
            <a:xfrm>
              <a:off x="3608493" y="1658938"/>
              <a:ext cx="56221" cy="28137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Freeform 62"/>
            <p:cNvSpPr>
              <a:spLocks noChangeAspect="1"/>
            </p:cNvSpPr>
            <p:nvPr/>
          </p:nvSpPr>
          <p:spPr bwMode="auto">
            <a:xfrm>
              <a:off x="3746607" y="1658922"/>
              <a:ext cx="57907" cy="28981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Freeform 63"/>
            <p:cNvSpPr>
              <a:spLocks noChangeAspect="1"/>
            </p:cNvSpPr>
            <p:nvPr/>
          </p:nvSpPr>
          <p:spPr bwMode="auto">
            <a:xfrm>
              <a:off x="3882338" y="1658938"/>
              <a:ext cx="59644" cy="29851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5" name="Freeform 64"/>
            <p:cNvSpPr>
              <a:spLocks noChangeAspect="1"/>
            </p:cNvSpPr>
            <p:nvPr/>
          </p:nvSpPr>
          <p:spPr bwMode="auto">
            <a:xfrm>
              <a:off x="4025214" y="1652841"/>
              <a:ext cx="61432" cy="30746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 name="Freeform 65"/>
            <p:cNvSpPr>
              <a:spLocks noChangeAspect="1"/>
            </p:cNvSpPr>
            <p:nvPr/>
          </p:nvSpPr>
          <p:spPr bwMode="auto">
            <a:xfrm>
              <a:off x="4165709" y="1648229"/>
              <a:ext cx="63274" cy="3166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7" name="Freeform 66"/>
            <p:cNvSpPr>
              <a:spLocks noChangeAspect="1"/>
            </p:cNvSpPr>
            <p:nvPr/>
          </p:nvSpPr>
          <p:spPr bwMode="auto">
            <a:xfrm>
              <a:off x="4310965" y="1643479"/>
              <a:ext cx="65173" cy="32619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8" name="Freeform 67"/>
            <p:cNvSpPr>
              <a:spLocks noChangeAspect="1"/>
            </p:cNvSpPr>
            <p:nvPr/>
          </p:nvSpPr>
          <p:spPr bwMode="auto">
            <a:xfrm>
              <a:off x="4460984" y="1638586"/>
              <a:ext cx="67129" cy="33597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9" name="Freeform 68"/>
            <p:cNvSpPr>
              <a:spLocks noChangeAspect="1"/>
            </p:cNvSpPr>
            <p:nvPr/>
          </p:nvSpPr>
          <p:spPr bwMode="auto">
            <a:xfrm>
              <a:off x="4613382" y="1633546"/>
              <a:ext cx="69142" cy="34605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Freeform 69"/>
            <p:cNvSpPr>
              <a:spLocks noChangeAspect="1"/>
            </p:cNvSpPr>
            <p:nvPr/>
          </p:nvSpPr>
          <p:spPr bwMode="auto">
            <a:xfrm>
              <a:off x="4765781" y="1628355"/>
              <a:ext cx="71215" cy="35643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Freeform 70"/>
            <p:cNvSpPr>
              <a:spLocks noChangeAspect="1"/>
            </p:cNvSpPr>
            <p:nvPr/>
          </p:nvSpPr>
          <p:spPr bwMode="auto">
            <a:xfrm>
              <a:off x="4918181" y="1623009"/>
              <a:ext cx="73351" cy="36713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Freeform 71"/>
            <p:cNvSpPr>
              <a:spLocks noChangeAspect="1"/>
            </p:cNvSpPr>
            <p:nvPr/>
          </p:nvSpPr>
          <p:spPr bwMode="auto">
            <a:xfrm>
              <a:off x="5070580" y="1617502"/>
              <a:ext cx="75552" cy="37814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Freeform 72"/>
            <p:cNvSpPr>
              <a:spLocks noChangeAspect="1"/>
            </p:cNvSpPr>
            <p:nvPr/>
          </p:nvSpPr>
          <p:spPr bwMode="auto">
            <a:xfrm>
              <a:off x="5222980" y="1611830"/>
              <a:ext cx="77820" cy="38949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Freeform 73"/>
            <p:cNvSpPr>
              <a:spLocks noChangeAspect="1"/>
            </p:cNvSpPr>
            <p:nvPr/>
          </p:nvSpPr>
          <p:spPr bwMode="auto">
            <a:xfrm>
              <a:off x="5375380" y="1605987"/>
              <a:ext cx="80154" cy="40117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Freeform 74"/>
            <p:cNvSpPr>
              <a:spLocks noChangeAspect="1"/>
            </p:cNvSpPr>
            <p:nvPr/>
          </p:nvSpPr>
          <p:spPr bwMode="auto">
            <a:xfrm>
              <a:off x="5527779" y="1599970"/>
              <a:ext cx="82558" cy="41321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Freeform 75"/>
            <p:cNvSpPr>
              <a:spLocks noChangeAspect="1"/>
            </p:cNvSpPr>
            <p:nvPr/>
          </p:nvSpPr>
          <p:spPr bwMode="auto">
            <a:xfrm>
              <a:off x="5680179" y="1593772"/>
              <a:ext cx="85036" cy="42560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Freeform 76"/>
            <p:cNvSpPr>
              <a:spLocks noChangeAspect="1"/>
            </p:cNvSpPr>
            <p:nvPr/>
          </p:nvSpPr>
          <p:spPr bwMode="auto">
            <a:xfrm>
              <a:off x="5832579" y="1587388"/>
              <a:ext cx="87586" cy="43837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Freeform 77"/>
            <p:cNvSpPr>
              <a:spLocks noChangeAspect="1"/>
            </p:cNvSpPr>
            <p:nvPr/>
          </p:nvSpPr>
          <p:spPr bwMode="auto">
            <a:xfrm>
              <a:off x="5984979" y="1580812"/>
              <a:ext cx="90214" cy="4515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Freeform 78"/>
            <p:cNvSpPr>
              <a:spLocks noChangeAspect="1"/>
            </p:cNvSpPr>
            <p:nvPr/>
          </p:nvSpPr>
          <p:spPr bwMode="auto">
            <a:xfrm>
              <a:off x="6137379" y="1574039"/>
              <a:ext cx="92920" cy="46507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0" name="Freeform 79"/>
            <p:cNvSpPr>
              <a:spLocks noChangeAspect="1"/>
            </p:cNvSpPr>
            <p:nvPr/>
          </p:nvSpPr>
          <p:spPr bwMode="auto">
            <a:xfrm>
              <a:off x="6289778" y="1567063"/>
              <a:ext cx="95707" cy="47902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1" name="Freeform 80"/>
            <p:cNvSpPr>
              <a:spLocks noChangeAspect="1"/>
            </p:cNvSpPr>
            <p:nvPr/>
          </p:nvSpPr>
          <p:spPr bwMode="auto">
            <a:xfrm>
              <a:off x="6442176" y="1559878"/>
              <a:ext cx="98578" cy="49339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 name="Freeform 81"/>
            <p:cNvSpPr>
              <a:spLocks noChangeAspect="1"/>
            </p:cNvSpPr>
            <p:nvPr/>
          </p:nvSpPr>
          <p:spPr bwMode="auto">
            <a:xfrm>
              <a:off x="6594576" y="1552477"/>
              <a:ext cx="101536" cy="50819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3" name="Freeform 82"/>
            <p:cNvSpPr>
              <a:spLocks noChangeAspect="1"/>
            </p:cNvSpPr>
            <p:nvPr/>
          </p:nvSpPr>
          <p:spPr bwMode="auto">
            <a:xfrm>
              <a:off x="6746975" y="1545658"/>
              <a:ext cx="104581" cy="52344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84" name="Group 83"/>
          <p:cNvGrpSpPr/>
          <p:nvPr/>
        </p:nvGrpSpPr>
        <p:grpSpPr>
          <a:xfrm>
            <a:off x="3817257" y="1161143"/>
            <a:ext cx="3340781" cy="1654628"/>
            <a:chOff x="3817257" y="1161143"/>
            <a:chExt cx="3340781" cy="1654628"/>
          </a:xfrm>
        </p:grpSpPr>
        <p:sp>
          <p:nvSpPr>
            <p:cNvPr id="85" name="Freeform 84"/>
            <p:cNvSpPr/>
            <p:nvPr/>
          </p:nvSpPr>
          <p:spPr bwMode="auto">
            <a:xfrm>
              <a:off x="6038850" y="1590675"/>
              <a:ext cx="1119188" cy="690563"/>
            </a:xfrm>
            <a:custGeom>
              <a:avLst/>
              <a:gdLst>
                <a:gd name="connsiteX0" fmla="*/ 0 w 1119188"/>
                <a:gd name="connsiteY0" fmla="*/ 57150 h 690563"/>
                <a:gd name="connsiteX1" fmla="*/ 304800 w 1119188"/>
                <a:gd name="connsiteY1" fmla="*/ 666750 h 690563"/>
                <a:gd name="connsiteX2" fmla="*/ 1023938 w 1119188"/>
                <a:gd name="connsiteY2" fmla="*/ 690563 h 690563"/>
                <a:gd name="connsiteX3" fmla="*/ 1119188 w 1119188"/>
                <a:gd name="connsiteY3" fmla="*/ 390525 h 690563"/>
                <a:gd name="connsiteX4" fmla="*/ 1090613 w 1119188"/>
                <a:gd name="connsiteY4" fmla="*/ 295275 h 690563"/>
                <a:gd name="connsiteX5" fmla="*/ 1023938 w 1119188"/>
                <a:gd name="connsiteY5" fmla="*/ 0 h 690563"/>
                <a:gd name="connsiteX6" fmla="*/ 0 w 1119188"/>
                <a:gd name="connsiteY6" fmla="*/ 57150 h 69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188" h="690563">
                  <a:moveTo>
                    <a:pt x="0" y="57150"/>
                  </a:moveTo>
                  <a:lnTo>
                    <a:pt x="304800" y="666750"/>
                  </a:lnTo>
                  <a:lnTo>
                    <a:pt x="1023938" y="690563"/>
                  </a:lnTo>
                  <a:lnTo>
                    <a:pt x="1119188" y="390525"/>
                  </a:lnTo>
                  <a:lnTo>
                    <a:pt x="1090613" y="295275"/>
                  </a:lnTo>
                  <a:lnTo>
                    <a:pt x="1023938" y="0"/>
                  </a:lnTo>
                  <a:lnTo>
                    <a:pt x="0" y="57150"/>
                  </a:lnTo>
                  <a:close/>
                </a:path>
              </a:pathLst>
            </a:custGeom>
            <a:solidFill>
              <a:srgbClr val="0000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6" name="Freeform 85"/>
            <p:cNvSpPr/>
            <p:nvPr/>
          </p:nvSpPr>
          <p:spPr bwMode="auto">
            <a:xfrm rot="-120000">
              <a:off x="3817257" y="1161143"/>
              <a:ext cx="2888343" cy="1654628"/>
            </a:xfrm>
            <a:custGeom>
              <a:avLst/>
              <a:gdLst>
                <a:gd name="connsiteX0" fmla="*/ 0 w 2888343"/>
                <a:gd name="connsiteY0" fmla="*/ 1524000 h 1654628"/>
                <a:gd name="connsiteX1" fmla="*/ 1117600 w 2888343"/>
                <a:gd name="connsiteY1" fmla="*/ 116114 h 1654628"/>
                <a:gd name="connsiteX2" fmla="*/ 1393372 w 2888343"/>
                <a:gd name="connsiteY2" fmla="*/ 493486 h 1654628"/>
                <a:gd name="connsiteX3" fmla="*/ 1799772 w 2888343"/>
                <a:gd name="connsiteY3" fmla="*/ 0 h 1654628"/>
                <a:gd name="connsiteX4" fmla="*/ 2220686 w 2888343"/>
                <a:gd name="connsiteY4" fmla="*/ 319314 h 1654628"/>
                <a:gd name="connsiteX5" fmla="*/ 2888343 w 2888343"/>
                <a:gd name="connsiteY5" fmla="*/ 1654628 h 1654628"/>
                <a:gd name="connsiteX6" fmla="*/ 0 w 2888343"/>
                <a:gd name="connsiteY6" fmla="*/ 1524000 h 16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8343" h="1654628">
                  <a:moveTo>
                    <a:pt x="0" y="1524000"/>
                  </a:moveTo>
                  <a:lnTo>
                    <a:pt x="1117600" y="116114"/>
                  </a:lnTo>
                  <a:lnTo>
                    <a:pt x="1393372" y="493486"/>
                  </a:lnTo>
                  <a:lnTo>
                    <a:pt x="1799772" y="0"/>
                  </a:lnTo>
                  <a:lnTo>
                    <a:pt x="2220686" y="319314"/>
                  </a:lnTo>
                  <a:lnTo>
                    <a:pt x="2888343" y="1654628"/>
                  </a:lnTo>
                  <a:lnTo>
                    <a:pt x="0" y="152400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87" name="Picture 2" descr="http://worldradiomap.com/us-mn/duluth_img/hilltop_0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799" y="621454"/>
            <a:ext cx="5618692" cy="42124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12"/>
          </p:nvPr>
        </p:nvSpPr>
        <p:spPr/>
        <p:txBody>
          <a:bodyPr/>
          <a:lstStyle/>
          <a:p>
            <a:pPr>
              <a:defRPr/>
            </a:pPr>
            <a:r>
              <a:rPr lang="en-US" dirty="0">
                <a:solidFill>
                  <a:schemeClr val="bg1">
                    <a:lumMod val="50000"/>
                  </a:schemeClr>
                </a:solidFill>
              </a:rPr>
              <a:t>SLIDE </a:t>
            </a:r>
            <a:fld id="{7DE08B2E-D59F-498D-8D62-ABBAFDFFC21C}" type="slidenum">
              <a:rPr lang="en-US" smtClean="0">
                <a:solidFill>
                  <a:schemeClr val="bg1">
                    <a:lumMod val="50000"/>
                  </a:schemeClr>
                </a:solidFill>
              </a:rPr>
              <a:pPr>
                <a:defRPr/>
              </a:pPr>
              <a:t>40</a:t>
            </a:fld>
            <a:endParaRPr lang="en-US" dirty="0">
              <a:solidFill>
                <a:schemeClr val="bg1">
                  <a:lumMod val="50000"/>
                </a:schemeClr>
              </a:solidFill>
            </a:endParaRPr>
          </a:p>
        </p:txBody>
      </p:sp>
      <p:sp>
        <p:nvSpPr>
          <p:cNvPr id="18" name="TextBox 17"/>
          <p:cNvSpPr txBox="1"/>
          <p:nvPr/>
        </p:nvSpPr>
        <p:spPr bwMode="auto">
          <a:xfrm>
            <a:off x="8707593" y="4672538"/>
            <a:ext cx="263213" cy="278350"/>
          </a:xfrm>
          <a:prstGeom prst="rect">
            <a:avLst/>
          </a:prstGeom>
          <a:solidFill>
            <a:schemeClr val="accent1">
              <a:lumMod val="40000"/>
              <a:lumOff val="60000"/>
            </a:schemeClr>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00007A"/>
                </a:solidFill>
              </a:rPr>
              <a:t>1</a:t>
            </a:r>
          </a:p>
        </p:txBody>
      </p:sp>
      <p:grpSp>
        <p:nvGrpSpPr>
          <p:cNvPr id="88" name="Group 87"/>
          <p:cNvGrpSpPr/>
          <p:nvPr/>
        </p:nvGrpSpPr>
        <p:grpSpPr>
          <a:xfrm>
            <a:off x="116002" y="259511"/>
            <a:ext cx="693086" cy="4547779"/>
            <a:chOff x="116002" y="259511"/>
            <a:chExt cx="693086" cy="4547779"/>
          </a:xfrm>
        </p:grpSpPr>
        <p:sp>
          <p:nvSpPr>
            <p:cNvPr id="89" name="Freeform 88"/>
            <p:cNvSpPr/>
            <p:nvPr/>
          </p:nvSpPr>
          <p:spPr bwMode="auto">
            <a:xfrm rot="16200000">
              <a:off x="96517" y="3201798"/>
              <a:ext cx="736230" cy="678301"/>
            </a:xfrm>
            <a:custGeom>
              <a:avLst/>
              <a:gdLst>
                <a:gd name="connsiteX0" fmla="*/ 0 w 2219325"/>
                <a:gd name="connsiteY0" fmla="*/ 0 h 2044700"/>
                <a:gd name="connsiteX1" fmla="*/ 0 w 2219325"/>
                <a:gd name="connsiteY1" fmla="*/ 2041525 h 2044700"/>
                <a:gd name="connsiteX2" fmla="*/ 638175 w 2219325"/>
                <a:gd name="connsiteY2" fmla="*/ 2041525 h 2044700"/>
                <a:gd name="connsiteX3" fmla="*/ 638175 w 2219325"/>
                <a:gd name="connsiteY3" fmla="*/ 1168400 h 2044700"/>
                <a:gd name="connsiteX4" fmla="*/ 1400175 w 2219325"/>
                <a:gd name="connsiteY4" fmla="*/ 2044700 h 2044700"/>
                <a:gd name="connsiteX5" fmla="*/ 2219325 w 2219325"/>
                <a:gd name="connsiteY5" fmla="*/ 2044700 h 2044700"/>
                <a:gd name="connsiteX6" fmla="*/ 1250950 w 2219325"/>
                <a:gd name="connsiteY6" fmla="*/ 971550 h 2044700"/>
                <a:gd name="connsiteX7" fmla="*/ 2146300 w 2219325"/>
                <a:gd name="connsiteY7" fmla="*/ 0 h 2044700"/>
                <a:gd name="connsiteX8" fmla="*/ 1358900 w 2219325"/>
                <a:gd name="connsiteY8" fmla="*/ 0 h 2044700"/>
                <a:gd name="connsiteX9" fmla="*/ 638175 w 2219325"/>
                <a:gd name="connsiteY9" fmla="*/ 835025 h 2044700"/>
                <a:gd name="connsiteX10" fmla="*/ 638175 w 2219325"/>
                <a:gd name="connsiteY10" fmla="*/ 6350 h 2044700"/>
                <a:gd name="connsiteX11" fmla="*/ 0 w 2219325"/>
                <a:gd name="connsiteY11" fmla="*/ 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9325" h="2044700">
                  <a:moveTo>
                    <a:pt x="0" y="0"/>
                  </a:moveTo>
                  <a:lnTo>
                    <a:pt x="0" y="2041525"/>
                  </a:lnTo>
                  <a:lnTo>
                    <a:pt x="638175" y="2041525"/>
                  </a:lnTo>
                  <a:lnTo>
                    <a:pt x="638175" y="1168400"/>
                  </a:lnTo>
                  <a:lnTo>
                    <a:pt x="1400175" y="2044700"/>
                  </a:lnTo>
                  <a:lnTo>
                    <a:pt x="2219325" y="2044700"/>
                  </a:lnTo>
                  <a:lnTo>
                    <a:pt x="1250950" y="971550"/>
                  </a:lnTo>
                  <a:lnTo>
                    <a:pt x="2146300" y="0"/>
                  </a:lnTo>
                  <a:lnTo>
                    <a:pt x="1358900" y="0"/>
                  </a:lnTo>
                  <a:lnTo>
                    <a:pt x="638175" y="835025"/>
                  </a:lnTo>
                  <a:lnTo>
                    <a:pt x="638175" y="6350"/>
                  </a:lnTo>
                  <a:lnTo>
                    <a:pt x="0" y="0"/>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0" name="Freeform 89"/>
            <p:cNvSpPr/>
            <p:nvPr/>
          </p:nvSpPr>
          <p:spPr bwMode="auto">
            <a:xfrm rot="16200000">
              <a:off x="97570" y="2611971"/>
              <a:ext cx="732017" cy="669875"/>
            </a:xfrm>
            <a:custGeom>
              <a:avLst/>
              <a:gdLst>
                <a:gd name="connsiteX0" fmla="*/ 79375 w 2206625"/>
                <a:gd name="connsiteY0" fmla="*/ 523875 h 2019300"/>
                <a:gd name="connsiteX1" fmla="*/ 600075 w 2206625"/>
                <a:gd name="connsiteY1" fmla="*/ 0 h 2019300"/>
                <a:gd name="connsiteX2" fmla="*/ 1492250 w 2206625"/>
                <a:gd name="connsiteY2" fmla="*/ 0 h 2019300"/>
                <a:gd name="connsiteX3" fmla="*/ 1584325 w 2206625"/>
                <a:gd name="connsiteY3" fmla="*/ 9525 h 2019300"/>
                <a:gd name="connsiteX4" fmla="*/ 1673225 w 2206625"/>
                <a:gd name="connsiteY4" fmla="*/ 28575 h 2019300"/>
                <a:gd name="connsiteX5" fmla="*/ 1749425 w 2206625"/>
                <a:gd name="connsiteY5" fmla="*/ 47625 h 2019300"/>
                <a:gd name="connsiteX6" fmla="*/ 1828800 w 2206625"/>
                <a:gd name="connsiteY6" fmla="*/ 76200 h 2019300"/>
                <a:gd name="connsiteX7" fmla="*/ 1917700 w 2206625"/>
                <a:gd name="connsiteY7" fmla="*/ 114300 h 2019300"/>
                <a:gd name="connsiteX8" fmla="*/ 1987550 w 2206625"/>
                <a:gd name="connsiteY8" fmla="*/ 155575 h 2019300"/>
                <a:gd name="connsiteX9" fmla="*/ 2035175 w 2206625"/>
                <a:gd name="connsiteY9" fmla="*/ 196850 h 2019300"/>
                <a:gd name="connsiteX10" fmla="*/ 2070100 w 2206625"/>
                <a:gd name="connsiteY10" fmla="*/ 234950 h 2019300"/>
                <a:gd name="connsiteX11" fmla="*/ 2120900 w 2206625"/>
                <a:gd name="connsiteY11" fmla="*/ 298450 h 2019300"/>
                <a:gd name="connsiteX12" fmla="*/ 2159000 w 2206625"/>
                <a:gd name="connsiteY12" fmla="*/ 371475 h 2019300"/>
                <a:gd name="connsiteX13" fmla="*/ 2178050 w 2206625"/>
                <a:gd name="connsiteY13" fmla="*/ 419100 h 2019300"/>
                <a:gd name="connsiteX14" fmla="*/ 2200275 w 2206625"/>
                <a:gd name="connsiteY14" fmla="*/ 514350 h 2019300"/>
                <a:gd name="connsiteX15" fmla="*/ 2206625 w 2206625"/>
                <a:gd name="connsiteY15" fmla="*/ 609600 h 2019300"/>
                <a:gd name="connsiteX16" fmla="*/ 2206625 w 2206625"/>
                <a:gd name="connsiteY16" fmla="*/ 676275 h 2019300"/>
                <a:gd name="connsiteX17" fmla="*/ 2190750 w 2206625"/>
                <a:gd name="connsiteY17" fmla="*/ 765175 h 2019300"/>
                <a:gd name="connsiteX18" fmla="*/ 2168525 w 2206625"/>
                <a:gd name="connsiteY18" fmla="*/ 828675 h 2019300"/>
                <a:gd name="connsiteX19" fmla="*/ 2130425 w 2206625"/>
                <a:gd name="connsiteY19" fmla="*/ 914400 h 2019300"/>
                <a:gd name="connsiteX20" fmla="*/ 2108200 w 2206625"/>
                <a:gd name="connsiteY20" fmla="*/ 958850 h 2019300"/>
                <a:gd name="connsiteX21" fmla="*/ 2051050 w 2206625"/>
                <a:gd name="connsiteY21" fmla="*/ 1025525 h 2019300"/>
                <a:gd name="connsiteX22" fmla="*/ 2003425 w 2206625"/>
                <a:gd name="connsiteY22" fmla="*/ 1063625 h 2019300"/>
                <a:gd name="connsiteX23" fmla="*/ 1911350 w 2206625"/>
                <a:gd name="connsiteY23" fmla="*/ 1117600 h 2019300"/>
                <a:gd name="connsiteX24" fmla="*/ 1847850 w 2206625"/>
                <a:gd name="connsiteY24" fmla="*/ 1143000 h 2019300"/>
                <a:gd name="connsiteX25" fmla="*/ 1752600 w 2206625"/>
                <a:gd name="connsiteY25" fmla="*/ 1177925 h 2019300"/>
                <a:gd name="connsiteX26" fmla="*/ 1663700 w 2206625"/>
                <a:gd name="connsiteY26" fmla="*/ 1200150 h 2019300"/>
                <a:gd name="connsiteX27" fmla="*/ 1612900 w 2206625"/>
                <a:gd name="connsiteY27" fmla="*/ 1206500 h 2019300"/>
                <a:gd name="connsiteX28" fmla="*/ 768350 w 2206625"/>
                <a:gd name="connsiteY28" fmla="*/ 1206500 h 2019300"/>
                <a:gd name="connsiteX29" fmla="*/ 698500 w 2206625"/>
                <a:gd name="connsiteY29" fmla="*/ 1219200 h 2019300"/>
                <a:gd name="connsiteX30" fmla="*/ 650875 w 2206625"/>
                <a:gd name="connsiteY30" fmla="*/ 1247775 h 2019300"/>
                <a:gd name="connsiteX31" fmla="*/ 622300 w 2206625"/>
                <a:gd name="connsiteY31" fmla="*/ 1270000 h 2019300"/>
                <a:gd name="connsiteX32" fmla="*/ 596900 w 2206625"/>
                <a:gd name="connsiteY32" fmla="*/ 1317625 h 2019300"/>
                <a:gd name="connsiteX33" fmla="*/ 600075 w 2206625"/>
                <a:gd name="connsiteY33" fmla="*/ 1346200 h 2019300"/>
                <a:gd name="connsiteX34" fmla="*/ 600075 w 2206625"/>
                <a:gd name="connsiteY34" fmla="*/ 1508125 h 2019300"/>
                <a:gd name="connsiteX35" fmla="*/ 2098675 w 2206625"/>
                <a:gd name="connsiteY35" fmla="*/ 1508125 h 2019300"/>
                <a:gd name="connsiteX36" fmla="*/ 2098675 w 2206625"/>
                <a:gd name="connsiteY36" fmla="*/ 2019300 h 2019300"/>
                <a:gd name="connsiteX37" fmla="*/ 660400 w 2206625"/>
                <a:gd name="connsiteY37" fmla="*/ 2019300 h 2019300"/>
                <a:gd name="connsiteX38" fmla="*/ 0 w 2206625"/>
                <a:gd name="connsiteY38" fmla="*/ 1301750 h 2019300"/>
                <a:gd name="connsiteX39" fmla="*/ 12700 w 2206625"/>
                <a:gd name="connsiteY39" fmla="*/ 1206500 h 2019300"/>
                <a:gd name="connsiteX40" fmla="*/ 38100 w 2206625"/>
                <a:gd name="connsiteY40" fmla="*/ 1133475 h 2019300"/>
                <a:gd name="connsiteX41" fmla="*/ 95250 w 2206625"/>
                <a:gd name="connsiteY41" fmla="*/ 1041400 h 2019300"/>
                <a:gd name="connsiteX42" fmla="*/ 155575 w 2206625"/>
                <a:gd name="connsiteY42" fmla="*/ 981075 h 2019300"/>
                <a:gd name="connsiteX43" fmla="*/ 250825 w 2206625"/>
                <a:gd name="connsiteY43" fmla="*/ 911225 h 2019300"/>
                <a:gd name="connsiteX44" fmla="*/ 368300 w 2206625"/>
                <a:gd name="connsiteY44" fmla="*/ 869950 h 2019300"/>
                <a:gd name="connsiteX45" fmla="*/ 488950 w 2206625"/>
                <a:gd name="connsiteY45" fmla="*/ 831850 h 2019300"/>
                <a:gd name="connsiteX46" fmla="*/ 593725 w 2206625"/>
                <a:gd name="connsiteY46" fmla="*/ 819150 h 2019300"/>
                <a:gd name="connsiteX47" fmla="*/ 695325 w 2206625"/>
                <a:gd name="connsiteY47" fmla="*/ 815975 h 2019300"/>
                <a:gd name="connsiteX48" fmla="*/ 1466850 w 2206625"/>
                <a:gd name="connsiteY48" fmla="*/ 815975 h 2019300"/>
                <a:gd name="connsiteX49" fmla="*/ 1543050 w 2206625"/>
                <a:gd name="connsiteY49" fmla="*/ 787400 h 2019300"/>
                <a:gd name="connsiteX50" fmla="*/ 1574800 w 2206625"/>
                <a:gd name="connsiteY50" fmla="*/ 749300 h 2019300"/>
                <a:gd name="connsiteX51" fmla="*/ 1590675 w 2206625"/>
                <a:gd name="connsiteY51" fmla="*/ 692150 h 2019300"/>
                <a:gd name="connsiteX52" fmla="*/ 1590675 w 2206625"/>
                <a:gd name="connsiteY52" fmla="*/ 628650 h 2019300"/>
                <a:gd name="connsiteX53" fmla="*/ 1571625 w 2206625"/>
                <a:gd name="connsiteY53" fmla="*/ 584200 h 2019300"/>
                <a:gd name="connsiteX54" fmla="*/ 1543050 w 2206625"/>
                <a:gd name="connsiteY54" fmla="*/ 558800 h 2019300"/>
                <a:gd name="connsiteX55" fmla="*/ 1489075 w 2206625"/>
                <a:gd name="connsiteY55" fmla="*/ 533400 h 2019300"/>
                <a:gd name="connsiteX56" fmla="*/ 1438275 w 2206625"/>
                <a:gd name="connsiteY56" fmla="*/ 523875 h 2019300"/>
                <a:gd name="connsiteX57" fmla="*/ 1381125 w 2206625"/>
                <a:gd name="connsiteY57" fmla="*/ 530225 h 2019300"/>
                <a:gd name="connsiteX58" fmla="*/ 79375 w 2206625"/>
                <a:gd name="connsiteY58" fmla="*/ 523875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06625" h="2019300">
                  <a:moveTo>
                    <a:pt x="79375" y="523875"/>
                  </a:moveTo>
                  <a:lnTo>
                    <a:pt x="600075" y="0"/>
                  </a:lnTo>
                  <a:lnTo>
                    <a:pt x="1492250" y="0"/>
                  </a:lnTo>
                  <a:lnTo>
                    <a:pt x="1584325" y="9525"/>
                  </a:lnTo>
                  <a:lnTo>
                    <a:pt x="1673225" y="28575"/>
                  </a:lnTo>
                  <a:lnTo>
                    <a:pt x="1749425" y="47625"/>
                  </a:lnTo>
                  <a:lnTo>
                    <a:pt x="1828800" y="76200"/>
                  </a:lnTo>
                  <a:lnTo>
                    <a:pt x="1917700" y="114300"/>
                  </a:lnTo>
                  <a:lnTo>
                    <a:pt x="1987550" y="155575"/>
                  </a:lnTo>
                  <a:lnTo>
                    <a:pt x="2035175" y="196850"/>
                  </a:lnTo>
                  <a:lnTo>
                    <a:pt x="2070100" y="234950"/>
                  </a:lnTo>
                  <a:lnTo>
                    <a:pt x="2120900" y="298450"/>
                  </a:lnTo>
                  <a:lnTo>
                    <a:pt x="2159000" y="371475"/>
                  </a:lnTo>
                  <a:lnTo>
                    <a:pt x="2178050" y="419100"/>
                  </a:lnTo>
                  <a:lnTo>
                    <a:pt x="2200275" y="514350"/>
                  </a:lnTo>
                  <a:lnTo>
                    <a:pt x="2206625" y="609600"/>
                  </a:lnTo>
                  <a:lnTo>
                    <a:pt x="2206625" y="676275"/>
                  </a:lnTo>
                  <a:lnTo>
                    <a:pt x="2190750" y="765175"/>
                  </a:lnTo>
                  <a:lnTo>
                    <a:pt x="2168525" y="828675"/>
                  </a:lnTo>
                  <a:lnTo>
                    <a:pt x="2130425" y="914400"/>
                  </a:lnTo>
                  <a:lnTo>
                    <a:pt x="2108200" y="958850"/>
                  </a:lnTo>
                  <a:lnTo>
                    <a:pt x="2051050" y="1025525"/>
                  </a:lnTo>
                  <a:lnTo>
                    <a:pt x="2003425" y="1063625"/>
                  </a:lnTo>
                  <a:lnTo>
                    <a:pt x="1911350" y="1117600"/>
                  </a:lnTo>
                  <a:lnTo>
                    <a:pt x="1847850" y="1143000"/>
                  </a:lnTo>
                  <a:lnTo>
                    <a:pt x="1752600" y="1177925"/>
                  </a:lnTo>
                  <a:lnTo>
                    <a:pt x="1663700" y="1200150"/>
                  </a:lnTo>
                  <a:lnTo>
                    <a:pt x="1612900" y="1206500"/>
                  </a:lnTo>
                  <a:lnTo>
                    <a:pt x="768350" y="1206500"/>
                  </a:lnTo>
                  <a:lnTo>
                    <a:pt x="698500" y="1219200"/>
                  </a:lnTo>
                  <a:lnTo>
                    <a:pt x="650875" y="1247775"/>
                  </a:lnTo>
                  <a:lnTo>
                    <a:pt x="622300" y="1270000"/>
                  </a:lnTo>
                  <a:lnTo>
                    <a:pt x="596900" y="1317625"/>
                  </a:lnTo>
                  <a:lnTo>
                    <a:pt x="600075" y="1346200"/>
                  </a:lnTo>
                  <a:lnTo>
                    <a:pt x="600075" y="1508125"/>
                  </a:lnTo>
                  <a:lnTo>
                    <a:pt x="2098675" y="1508125"/>
                  </a:lnTo>
                  <a:lnTo>
                    <a:pt x="2098675" y="2019300"/>
                  </a:lnTo>
                  <a:lnTo>
                    <a:pt x="660400" y="2019300"/>
                  </a:lnTo>
                  <a:lnTo>
                    <a:pt x="0" y="1301750"/>
                  </a:lnTo>
                  <a:lnTo>
                    <a:pt x="12700" y="1206500"/>
                  </a:lnTo>
                  <a:lnTo>
                    <a:pt x="38100" y="1133475"/>
                  </a:lnTo>
                  <a:lnTo>
                    <a:pt x="95250" y="1041400"/>
                  </a:lnTo>
                  <a:lnTo>
                    <a:pt x="155575" y="981075"/>
                  </a:lnTo>
                  <a:lnTo>
                    <a:pt x="250825" y="911225"/>
                  </a:lnTo>
                  <a:lnTo>
                    <a:pt x="368300" y="869950"/>
                  </a:lnTo>
                  <a:lnTo>
                    <a:pt x="488950" y="831850"/>
                  </a:lnTo>
                  <a:lnTo>
                    <a:pt x="593725" y="819150"/>
                  </a:lnTo>
                  <a:lnTo>
                    <a:pt x="695325" y="815975"/>
                  </a:lnTo>
                  <a:lnTo>
                    <a:pt x="1466850" y="815975"/>
                  </a:lnTo>
                  <a:lnTo>
                    <a:pt x="1543050" y="787400"/>
                  </a:lnTo>
                  <a:lnTo>
                    <a:pt x="1574800" y="749300"/>
                  </a:lnTo>
                  <a:lnTo>
                    <a:pt x="1590675" y="692150"/>
                  </a:lnTo>
                  <a:lnTo>
                    <a:pt x="1590675" y="628650"/>
                  </a:lnTo>
                  <a:lnTo>
                    <a:pt x="1571625" y="584200"/>
                  </a:lnTo>
                  <a:lnTo>
                    <a:pt x="1543050" y="558800"/>
                  </a:lnTo>
                  <a:lnTo>
                    <a:pt x="1489075" y="533400"/>
                  </a:lnTo>
                  <a:lnTo>
                    <a:pt x="1438275" y="523875"/>
                  </a:lnTo>
                  <a:lnTo>
                    <a:pt x="1381125" y="530225"/>
                  </a:lnTo>
                  <a:lnTo>
                    <a:pt x="79375" y="523875"/>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grpSp>
          <p:nvGrpSpPr>
            <p:cNvPr id="91" name="Group 90"/>
            <p:cNvGrpSpPr/>
            <p:nvPr/>
          </p:nvGrpSpPr>
          <p:grpSpPr>
            <a:xfrm rot="16200000">
              <a:off x="51226" y="1886274"/>
              <a:ext cx="824704" cy="665662"/>
              <a:chOff x="5286375" y="2146300"/>
              <a:chExt cx="2486025" cy="2006600"/>
            </a:xfrm>
          </p:grpSpPr>
          <p:sp>
            <p:nvSpPr>
              <p:cNvPr id="95" name="Freeform 94"/>
              <p:cNvSpPr/>
              <p:nvPr/>
            </p:nvSpPr>
            <p:spPr bwMode="auto">
              <a:xfrm>
                <a:off x="5286375" y="2146300"/>
                <a:ext cx="2486025" cy="2006600"/>
              </a:xfrm>
              <a:custGeom>
                <a:avLst/>
                <a:gdLst>
                  <a:gd name="connsiteX0" fmla="*/ 0 w 2486025"/>
                  <a:gd name="connsiteY0" fmla="*/ 0 h 2006600"/>
                  <a:gd name="connsiteX1" fmla="*/ 1765300 w 2486025"/>
                  <a:gd name="connsiteY1" fmla="*/ 0 h 2006600"/>
                  <a:gd name="connsiteX2" fmla="*/ 1863725 w 2486025"/>
                  <a:gd name="connsiteY2" fmla="*/ 9525 h 2006600"/>
                  <a:gd name="connsiteX3" fmla="*/ 1958975 w 2486025"/>
                  <a:gd name="connsiteY3" fmla="*/ 28575 h 2006600"/>
                  <a:gd name="connsiteX4" fmla="*/ 2054225 w 2486025"/>
                  <a:gd name="connsiteY4" fmla="*/ 57150 h 2006600"/>
                  <a:gd name="connsiteX5" fmla="*/ 2139950 w 2486025"/>
                  <a:gd name="connsiteY5" fmla="*/ 88900 h 2006600"/>
                  <a:gd name="connsiteX6" fmla="*/ 2216150 w 2486025"/>
                  <a:gd name="connsiteY6" fmla="*/ 130175 h 2006600"/>
                  <a:gd name="connsiteX7" fmla="*/ 2298700 w 2486025"/>
                  <a:gd name="connsiteY7" fmla="*/ 200025 h 2006600"/>
                  <a:gd name="connsiteX8" fmla="*/ 2346325 w 2486025"/>
                  <a:gd name="connsiteY8" fmla="*/ 257175 h 2006600"/>
                  <a:gd name="connsiteX9" fmla="*/ 2381250 w 2486025"/>
                  <a:gd name="connsiteY9" fmla="*/ 304800 h 2006600"/>
                  <a:gd name="connsiteX10" fmla="*/ 2422525 w 2486025"/>
                  <a:gd name="connsiteY10" fmla="*/ 381000 h 2006600"/>
                  <a:gd name="connsiteX11" fmla="*/ 2435225 w 2486025"/>
                  <a:gd name="connsiteY11" fmla="*/ 434975 h 2006600"/>
                  <a:gd name="connsiteX12" fmla="*/ 2441575 w 2486025"/>
                  <a:gd name="connsiteY12" fmla="*/ 492125 h 2006600"/>
                  <a:gd name="connsiteX13" fmla="*/ 2447925 w 2486025"/>
                  <a:gd name="connsiteY13" fmla="*/ 558800 h 2006600"/>
                  <a:gd name="connsiteX14" fmla="*/ 2438400 w 2486025"/>
                  <a:gd name="connsiteY14" fmla="*/ 619125 h 2006600"/>
                  <a:gd name="connsiteX15" fmla="*/ 2419350 w 2486025"/>
                  <a:gd name="connsiteY15" fmla="*/ 695325 h 2006600"/>
                  <a:gd name="connsiteX16" fmla="*/ 2400300 w 2486025"/>
                  <a:gd name="connsiteY16" fmla="*/ 749300 h 2006600"/>
                  <a:gd name="connsiteX17" fmla="*/ 2365375 w 2486025"/>
                  <a:gd name="connsiteY17" fmla="*/ 819150 h 2006600"/>
                  <a:gd name="connsiteX18" fmla="*/ 2352675 w 2486025"/>
                  <a:gd name="connsiteY18" fmla="*/ 847725 h 2006600"/>
                  <a:gd name="connsiteX19" fmla="*/ 2317750 w 2486025"/>
                  <a:gd name="connsiteY19" fmla="*/ 879475 h 2006600"/>
                  <a:gd name="connsiteX20" fmla="*/ 2270125 w 2486025"/>
                  <a:gd name="connsiteY20" fmla="*/ 923925 h 2006600"/>
                  <a:gd name="connsiteX21" fmla="*/ 2235200 w 2486025"/>
                  <a:gd name="connsiteY21" fmla="*/ 949325 h 2006600"/>
                  <a:gd name="connsiteX22" fmla="*/ 2197100 w 2486025"/>
                  <a:gd name="connsiteY22" fmla="*/ 962025 h 2006600"/>
                  <a:gd name="connsiteX23" fmla="*/ 2171700 w 2486025"/>
                  <a:gd name="connsiteY23" fmla="*/ 971550 h 2006600"/>
                  <a:gd name="connsiteX24" fmla="*/ 2152650 w 2486025"/>
                  <a:gd name="connsiteY24" fmla="*/ 974725 h 2006600"/>
                  <a:gd name="connsiteX25" fmla="*/ 2257425 w 2486025"/>
                  <a:gd name="connsiteY25" fmla="*/ 1019175 h 2006600"/>
                  <a:gd name="connsiteX26" fmla="*/ 2330450 w 2486025"/>
                  <a:gd name="connsiteY26" fmla="*/ 1073150 h 2006600"/>
                  <a:gd name="connsiteX27" fmla="*/ 2384425 w 2486025"/>
                  <a:gd name="connsiteY27" fmla="*/ 1130300 h 2006600"/>
                  <a:gd name="connsiteX28" fmla="*/ 2425700 w 2486025"/>
                  <a:gd name="connsiteY28" fmla="*/ 1184275 h 2006600"/>
                  <a:gd name="connsiteX29" fmla="*/ 2457450 w 2486025"/>
                  <a:gd name="connsiteY29" fmla="*/ 1260475 h 2006600"/>
                  <a:gd name="connsiteX30" fmla="*/ 2482850 w 2486025"/>
                  <a:gd name="connsiteY30" fmla="*/ 1333500 h 2006600"/>
                  <a:gd name="connsiteX31" fmla="*/ 2486025 w 2486025"/>
                  <a:gd name="connsiteY31" fmla="*/ 1416050 h 2006600"/>
                  <a:gd name="connsiteX32" fmla="*/ 2486025 w 2486025"/>
                  <a:gd name="connsiteY32" fmla="*/ 1504950 h 2006600"/>
                  <a:gd name="connsiteX33" fmla="*/ 2476500 w 2486025"/>
                  <a:gd name="connsiteY33" fmla="*/ 1571625 h 2006600"/>
                  <a:gd name="connsiteX34" fmla="*/ 2473325 w 2486025"/>
                  <a:gd name="connsiteY34" fmla="*/ 1590675 h 2006600"/>
                  <a:gd name="connsiteX35" fmla="*/ 2451100 w 2486025"/>
                  <a:gd name="connsiteY35" fmla="*/ 1673225 h 2006600"/>
                  <a:gd name="connsiteX36" fmla="*/ 2419350 w 2486025"/>
                  <a:gd name="connsiteY36" fmla="*/ 1739900 h 2006600"/>
                  <a:gd name="connsiteX37" fmla="*/ 2387600 w 2486025"/>
                  <a:gd name="connsiteY37" fmla="*/ 1778000 h 2006600"/>
                  <a:gd name="connsiteX38" fmla="*/ 2339975 w 2486025"/>
                  <a:gd name="connsiteY38" fmla="*/ 1825625 h 2006600"/>
                  <a:gd name="connsiteX39" fmla="*/ 2286000 w 2486025"/>
                  <a:gd name="connsiteY39" fmla="*/ 1879600 h 2006600"/>
                  <a:gd name="connsiteX40" fmla="*/ 2228850 w 2486025"/>
                  <a:gd name="connsiteY40" fmla="*/ 1914525 h 2006600"/>
                  <a:gd name="connsiteX41" fmla="*/ 2159000 w 2486025"/>
                  <a:gd name="connsiteY41" fmla="*/ 1946275 h 2006600"/>
                  <a:gd name="connsiteX42" fmla="*/ 2060575 w 2486025"/>
                  <a:gd name="connsiteY42" fmla="*/ 1974850 h 2006600"/>
                  <a:gd name="connsiteX43" fmla="*/ 1978025 w 2486025"/>
                  <a:gd name="connsiteY43" fmla="*/ 1993900 h 2006600"/>
                  <a:gd name="connsiteX44" fmla="*/ 1911350 w 2486025"/>
                  <a:gd name="connsiteY44" fmla="*/ 2000250 h 2006600"/>
                  <a:gd name="connsiteX45" fmla="*/ 1822450 w 2486025"/>
                  <a:gd name="connsiteY45" fmla="*/ 2006600 h 2006600"/>
                  <a:gd name="connsiteX46" fmla="*/ 250825 w 2486025"/>
                  <a:gd name="connsiteY46" fmla="*/ 2006600 h 2006600"/>
                  <a:gd name="connsiteX47" fmla="*/ 250825 w 2486025"/>
                  <a:gd name="connsiteY47" fmla="*/ 965200 h 2006600"/>
                  <a:gd name="connsiteX48" fmla="*/ 276225 w 2486025"/>
                  <a:gd name="connsiteY48" fmla="*/ 911225 h 2006600"/>
                  <a:gd name="connsiteX49" fmla="*/ 295275 w 2486025"/>
                  <a:gd name="connsiteY49" fmla="*/ 857250 h 2006600"/>
                  <a:gd name="connsiteX50" fmla="*/ 298450 w 2486025"/>
                  <a:gd name="connsiteY50" fmla="*/ 790575 h 2006600"/>
                  <a:gd name="connsiteX51" fmla="*/ 1749425 w 2486025"/>
                  <a:gd name="connsiteY51" fmla="*/ 790575 h 2006600"/>
                  <a:gd name="connsiteX52" fmla="*/ 1800225 w 2486025"/>
                  <a:gd name="connsiteY52" fmla="*/ 768350 h 2006600"/>
                  <a:gd name="connsiteX53" fmla="*/ 1831975 w 2486025"/>
                  <a:gd name="connsiteY53" fmla="*/ 727075 h 2006600"/>
                  <a:gd name="connsiteX54" fmla="*/ 1851025 w 2486025"/>
                  <a:gd name="connsiteY54" fmla="*/ 679450 h 2006600"/>
                  <a:gd name="connsiteX55" fmla="*/ 1847850 w 2486025"/>
                  <a:gd name="connsiteY55" fmla="*/ 628650 h 2006600"/>
                  <a:gd name="connsiteX56" fmla="*/ 1844675 w 2486025"/>
                  <a:gd name="connsiteY56" fmla="*/ 593725 h 2006600"/>
                  <a:gd name="connsiteX57" fmla="*/ 1822450 w 2486025"/>
                  <a:gd name="connsiteY57" fmla="*/ 561975 h 2006600"/>
                  <a:gd name="connsiteX58" fmla="*/ 1793875 w 2486025"/>
                  <a:gd name="connsiteY58" fmla="*/ 539750 h 2006600"/>
                  <a:gd name="connsiteX59" fmla="*/ 1743075 w 2486025"/>
                  <a:gd name="connsiteY59" fmla="*/ 520700 h 2006600"/>
                  <a:gd name="connsiteX60" fmla="*/ 1670050 w 2486025"/>
                  <a:gd name="connsiteY60" fmla="*/ 520700 h 2006600"/>
                  <a:gd name="connsiteX61" fmla="*/ 314325 w 2486025"/>
                  <a:gd name="connsiteY61" fmla="*/ 520700 h 2006600"/>
                  <a:gd name="connsiteX62" fmla="*/ 301625 w 2486025"/>
                  <a:gd name="connsiteY62" fmla="*/ 444500 h 2006600"/>
                  <a:gd name="connsiteX63" fmla="*/ 292100 w 2486025"/>
                  <a:gd name="connsiteY63" fmla="*/ 390525 h 2006600"/>
                  <a:gd name="connsiteX64" fmla="*/ 266700 w 2486025"/>
                  <a:gd name="connsiteY64" fmla="*/ 311150 h 2006600"/>
                  <a:gd name="connsiteX65" fmla="*/ 222250 w 2486025"/>
                  <a:gd name="connsiteY65" fmla="*/ 231775 h 2006600"/>
                  <a:gd name="connsiteX66" fmla="*/ 180975 w 2486025"/>
                  <a:gd name="connsiteY66" fmla="*/ 171450 h 2006600"/>
                  <a:gd name="connsiteX67" fmla="*/ 133350 w 2486025"/>
                  <a:gd name="connsiteY67" fmla="*/ 111125 h 2006600"/>
                  <a:gd name="connsiteX68" fmla="*/ 98425 w 2486025"/>
                  <a:gd name="connsiteY68" fmla="*/ 73025 h 2006600"/>
                  <a:gd name="connsiteX69" fmla="*/ 50800 w 2486025"/>
                  <a:gd name="connsiteY69" fmla="*/ 38100 h 2006600"/>
                  <a:gd name="connsiteX70" fmla="*/ 0 w 2486025"/>
                  <a:gd name="connsiteY70" fmla="*/ 0 h 20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86025" h="2006600">
                    <a:moveTo>
                      <a:pt x="0" y="0"/>
                    </a:moveTo>
                    <a:lnTo>
                      <a:pt x="1765300" y="0"/>
                    </a:lnTo>
                    <a:lnTo>
                      <a:pt x="1863725" y="9525"/>
                    </a:lnTo>
                    <a:lnTo>
                      <a:pt x="1958975" y="28575"/>
                    </a:lnTo>
                    <a:lnTo>
                      <a:pt x="2054225" y="57150"/>
                    </a:lnTo>
                    <a:lnTo>
                      <a:pt x="2139950" y="88900"/>
                    </a:lnTo>
                    <a:lnTo>
                      <a:pt x="2216150" y="130175"/>
                    </a:lnTo>
                    <a:lnTo>
                      <a:pt x="2298700" y="200025"/>
                    </a:lnTo>
                    <a:lnTo>
                      <a:pt x="2346325" y="257175"/>
                    </a:lnTo>
                    <a:lnTo>
                      <a:pt x="2381250" y="304800"/>
                    </a:lnTo>
                    <a:lnTo>
                      <a:pt x="2422525" y="381000"/>
                    </a:lnTo>
                    <a:lnTo>
                      <a:pt x="2435225" y="434975"/>
                    </a:lnTo>
                    <a:lnTo>
                      <a:pt x="2441575" y="492125"/>
                    </a:lnTo>
                    <a:lnTo>
                      <a:pt x="2447925" y="558800"/>
                    </a:lnTo>
                    <a:lnTo>
                      <a:pt x="2438400" y="619125"/>
                    </a:lnTo>
                    <a:lnTo>
                      <a:pt x="2419350" y="695325"/>
                    </a:lnTo>
                    <a:lnTo>
                      <a:pt x="2400300" y="749300"/>
                    </a:lnTo>
                    <a:lnTo>
                      <a:pt x="2365375" y="819150"/>
                    </a:lnTo>
                    <a:lnTo>
                      <a:pt x="2352675" y="847725"/>
                    </a:lnTo>
                    <a:lnTo>
                      <a:pt x="2317750" y="879475"/>
                    </a:lnTo>
                    <a:lnTo>
                      <a:pt x="2270125" y="923925"/>
                    </a:lnTo>
                    <a:lnTo>
                      <a:pt x="2235200" y="949325"/>
                    </a:lnTo>
                    <a:lnTo>
                      <a:pt x="2197100" y="962025"/>
                    </a:lnTo>
                    <a:lnTo>
                      <a:pt x="2171700" y="971550"/>
                    </a:lnTo>
                    <a:lnTo>
                      <a:pt x="2152650" y="974725"/>
                    </a:lnTo>
                    <a:lnTo>
                      <a:pt x="2257425" y="1019175"/>
                    </a:lnTo>
                    <a:lnTo>
                      <a:pt x="2330450" y="1073150"/>
                    </a:lnTo>
                    <a:lnTo>
                      <a:pt x="2384425" y="1130300"/>
                    </a:lnTo>
                    <a:lnTo>
                      <a:pt x="2425700" y="1184275"/>
                    </a:lnTo>
                    <a:lnTo>
                      <a:pt x="2457450" y="1260475"/>
                    </a:lnTo>
                    <a:lnTo>
                      <a:pt x="2482850" y="1333500"/>
                    </a:lnTo>
                    <a:lnTo>
                      <a:pt x="2486025" y="1416050"/>
                    </a:lnTo>
                    <a:lnTo>
                      <a:pt x="2486025" y="1504950"/>
                    </a:lnTo>
                    <a:lnTo>
                      <a:pt x="2476500" y="1571625"/>
                    </a:lnTo>
                    <a:lnTo>
                      <a:pt x="2473325" y="1590675"/>
                    </a:lnTo>
                    <a:lnTo>
                      <a:pt x="2451100" y="1673225"/>
                    </a:lnTo>
                    <a:lnTo>
                      <a:pt x="2419350" y="1739900"/>
                    </a:lnTo>
                    <a:lnTo>
                      <a:pt x="2387600" y="1778000"/>
                    </a:lnTo>
                    <a:lnTo>
                      <a:pt x="2339975" y="1825625"/>
                    </a:lnTo>
                    <a:lnTo>
                      <a:pt x="2286000" y="1879600"/>
                    </a:lnTo>
                    <a:lnTo>
                      <a:pt x="2228850" y="1914525"/>
                    </a:lnTo>
                    <a:lnTo>
                      <a:pt x="2159000" y="1946275"/>
                    </a:lnTo>
                    <a:lnTo>
                      <a:pt x="2060575" y="1974850"/>
                    </a:lnTo>
                    <a:lnTo>
                      <a:pt x="1978025" y="1993900"/>
                    </a:lnTo>
                    <a:lnTo>
                      <a:pt x="1911350" y="2000250"/>
                    </a:lnTo>
                    <a:lnTo>
                      <a:pt x="1822450" y="2006600"/>
                    </a:lnTo>
                    <a:lnTo>
                      <a:pt x="250825" y="2006600"/>
                    </a:lnTo>
                    <a:lnTo>
                      <a:pt x="250825" y="965200"/>
                    </a:lnTo>
                    <a:lnTo>
                      <a:pt x="276225" y="911225"/>
                    </a:lnTo>
                    <a:lnTo>
                      <a:pt x="295275" y="857250"/>
                    </a:lnTo>
                    <a:lnTo>
                      <a:pt x="298450" y="790575"/>
                    </a:lnTo>
                    <a:lnTo>
                      <a:pt x="1749425" y="790575"/>
                    </a:lnTo>
                    <a:lnTo>
                      <a:pt x="1800225" y="768350"/>
                    </a:lnTo>
                    <a:lnTo>
                      <a:pt x="1831975" y="727075"/>
                    </a:lnTo>
                    <a:lnTo>
                      <a:pt x="1851025" y="679450"/>
                    </a:lnTo>
                    <a:lnTo>
                      <a:pt x="1847850" y="628650"/>
                    </a:lnTo>
                    <a:lnTo>
                      <a:pt x="1844675" y="593725"/>
                    </a:lnTo>
                    <a:lnTo>
                      <a:pt x="1822450" y="561975"/>
                    </a:lnTo>
                    <a:lnTo>
                      <a:pt x="1793875" y="539750"/>
                    </a:lnTo>
                    <a:lnTo>
                      <a:pt x="1743075" y="520700"/>
                    </a:lnTo>
                    <a:lnTo>
                      <a:pt x="1670050" y="520700"/>
                    </a:lnTo>
                    <a:lnTo>
                      <a:pt x="314325" y="520700"/>
                    </a:lnTo>
                    <a:lnTo>
                      <a:pt x="301625" y="444500"/>
                    </a:lnTo>
                    <a:lnTo>
                      <a:pt x="292100" y="390525"/>
                    </a:lnTo>
                    <a:lnTo>
                      <a:pt x="266700" y="311150"/>
                    </a:lnTo>
                    <a:lnTo>
                      <a:pt x="222250" y="231775"/>
                    </a:lnTo>
                    <a:lnTo>
                      <a:pt x="180975" y="171450"/>
                    </a:lnTo>
                    <a:lnTo>
                      <a:pt x="133350" y="111125"/>
                    </a:lnTo>
                    <a:lnTo>
                      <a:pt x="98425" y="73025"/>
                    </a:lnTo>
                    <a:lnTo>
                      <a:pt x="50800" y="38100"/>
                    </a:lnTo>
                    <a:lnTo>
                      <a:pt x="0" y="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6" name="Freeform 95"/>
              <p:cNvSpPr/>
              <p:nvPr/>
            </p:nvSpPr>
            <p:spPr bwMode="auto">
              <a:xfrm>
                <a:off x="6115050" y="3349625"/>
                <a:ext cx="1031875" cy="298450"/>
              </a:xfrm>
              <a:custGeom>
                <a:avLst/>
                <a:gdLst>
                  <a:gd name="connsiteX0" fmla="*/ 0 w 1031875"/>
                  <a:gd name="connsiteY0" fmla="*/ 298450 h 298450"/>
                  <a:gd name="connsiteX1" fmla="*/ 939800 w 1031875"/>
                  <a:gd name="connsiteY1" fmla="*/ 298450 h 298450"/>
                  <a:gd name="connsiteX2" fmla="*/ 990600 w 1031875"/>
                  <a:gd name="connsiteY2" fmla="*/ 276225 h 298450"/>
                  <a:gd name="connsiteX3" fmla="*/ 1009650 w 1031875"/>
                  <a:gd name="connsiteY3" fmla="*/ 247650 h 298450"/>
                  <a:gd name="connsiteX4" fmla="*/ 1022350 w 1031875"/>
                  <a:gd name="connsiteY4" fmla="*/ 209550 h 298450"/>
                  <a:gd name="connsiteX5" fmla="*/ 1031875 w 1031875"/>
                  <a:gd name="connsiteY5" fmla="*/ 142875 h 298450"/>
                  <a:gd name="connsiteX6" fmla="*/ 1028700 w 1031875"/>
                  <a:gd name="connsiteY6" fmla="*/ 104775 h 298450"/>
                  <a:gd name="connsiteX7" fmla="*/ 1012825 w 1031875"/>
                  <a:gd name="connsiteY7" fmla="*/ 69850 h 298450"/>
                  <a:gd name="connsiteX8" fmla="*/ 977900 w 1031875"/>
                  <a:gd name="connsiteY8" fmla="*/ 34925 h 298450"/>
                  <a:gd name="connsiteX9" fmla="*/ 930275 w 1031875"/>
                  <a:gd name="connsiteY9" fmla="*/ 12700 h 298450"/>
                  <a:gd name="connsiteX10" fmla="*/ 892175 w 1031875"/>
                  <a:gd name="connsiteY10" fmla="*/ 9525 h 298450"/>
                  <a:gd name="connsiteX11" fmla="*/ 822325 w 1031875"/>
                  <a:gd name="connsiteY11" fmla="*/ 0 h 298450"/>
                  <a:gd name="connsiteX12" fmla="*/ 796925 w 1031875"/>
                  <a:gd name="connsiteY12" fmla="*/ 0 h 298450"/>
                  <a:gd name="connsiteX13" fmla="*/ 0 w 1031875"/>
                  <a:gd name="connsiteY13" fmla="*/ 0 h 298450"/>
                  <a:gd name="connsiteX14" fmla="*/ 0 w 1031875"/>
                  <a:gd name="connsiteY14" fmla="*/ 2984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1875" h="298450">
                    <a:moveTo>
                      <a:pt x="0" y="298450"/>
                    </a:moveTo>
                    <a:lnTo>
                      <a:pt x="939800" y="298450"/>
                    </a:lnTo>
                    <a:lnTo>
                      <a:pt x="990600" y="276225"/>
                    </a:lnTo>
                    <a:lnTo>
                      <a:pt x="1009650" y="247650"/>
                    </a:lnTo>
                    <a:lnTo>
                      <a:pt x="1022350" y="209550"/>
                    </a:lnTo>
                    <a:lnTo>
                      <a:pt x="1031875" y="142875"/>
                    </a:lnTo>
                    <a:lnTo>
                      <a:pt x="1028700" y="104775"/>
                    </a:lnTo>
                    <a:lnTo>
                      <a:pt x="1012825" y="69850"/>
                    </a:lnTo>
                    <a:lnTo>
                      <a:pt x="977900" y="34925"/>
                    </a:lnTo>
                    <a:lnTo>
                      <a:pt x="930275" y="12700"/>
                    </a:lnTo>
                    <a:lnTo>
                      <a:pt x="892175" y="9525"/>
                    </a:lnTo>
                    <a:lnTo>
                      <a:pt x="822325" y="0"/>
                    </a:lnTo>
                    <a:lnTo>
                      <a:pt x="796925" y="0"/>
                    </a:lnTo>
                    <a:lnTo>
                      <a:pt x="0" y="0"/>
                    </a:lnTo>
                    <a:lnTo>
                      <a:pt x="0" y="298450"/>
                    </a:lnTo>
                    <a:close/>
                  </a:path>
                </a:pathLst>
              </a:custGeom>
              <a:solidFill>
                <a:schemeClr val="tx1"/>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92" name="Freeform 91"/>
            <p:cNvSpPr/>
            <p:nvPr/>
          </p:nvSpPr>
          <p:spPr bwMode="auto">
            <a:xfrm rot="16200000">
              <a:off x="29108" y="1075262"/>
              <a:ext cx="871047" cy="669875"/>
            </a:xfrm>
            <a:custGeom>
              <a:avLst/>
              <a:gdLst>
                <a:gd name="connsiteX0" fmla="*/ 0 w 2625725"/>
                <a:gd name="connsiteY0" fmla="*/ 2019300 h 2019300"/>
                <a:gd name="connsiteX1" fmla="*/ 57150 w 2625725"/>
                <a:gd name="connsiteY1" fmla="*/ 1978025 h 2019300"/>
                <a:gd name="connsiteX2" fmla="*/ 123825 w 2625725"/>
                <a:gd name="connsiteY2" fmla="*/ 1911350 h 2019300"/>
                <a:gd name="connsiteX3" fmla="*/ 190500 w 2625725"/>
                <a:gd name="connsiteY3" fmla="*/ 1825625 h 2019300"/>
                <a:gd name="connsiteX4" fmla="*/ 228600 w 2625725"/>
                <a:gd name="connsiteY4" fmla="*/ 1755775 h 2019300"/>
                <a:gd name="connsiteX5" fmla="*/ 254000 w 2625725"/>
                <a:gd name="connsiteY5" fmla="*/ 1673225 h 2019300"/>
                <a:gd name="connsiteX6" fmla="*/ 273050 w 2625725"/>
                <a:gd name="connsiteY6" fmla="*/ 1597025 h 2019300"/>
                <a:gd name="connsiteX7" fmla="*/ 276225 w 2625725"/>
                <a:gd name="connsiteY7" fmla="*/ 1562100 h 2019300"/>
                <a:gd name="connsiteX8" fmla="*/ 276225 w 2625725"/>
                <a:gd name="connsiteY8" fmla="*/ 1555750 h 2019300"/>
                <a:gd name="connsiteX9" fmla="*/ 314325 w 2625725"/>
                <a:gd name="connsiteY9" fmla="*/ 1504950 h 2019300"/>
                <a:gd name="connsiteX10" fmla="*/ 1622425 w 2625725"/>
                <a:gd name="connsiteY10" fmla="*/ 1504950 h 2019300"/>
                <a:gd name="connsiteX11" fmla="*/ 1679575 w 2625725"/>
                <a:gd name="connsiteY11" fmla="*/ 1479550 h 2019300"/>
                <a:gd name="connsiteX12" fmla="*/ 1711325 w 2625725"/>
                <a:gd name="connsiteY12" fmla="*/ 1425575 h 2019300"/>
                <a:gd name="connsiteX13" fmla="*/ 1724025 w 2625725"/>
                <a:gd name="connsiteY13" fmla="*/ 1371600 h 2019300"/>
                <a:gd name="connsiteX14" fmla="*/ 1720850 w 2625725"/>
                <a:gd name="connsiteY14" fmla="*/ 1330325 h 2019300"/>
                <a:gd name="connsiteX15" fmla="*/ 1711325 w 2625725"/>
                <a:gd name="connsiteY15" fmla="*/ 1295400 h 2019300"/>
                <a:gd name="connsiteX16" fmla="*/ 1692275 w 2625725"/>
                <a:gd name="connsiteY16" fmla="*/ 1266825 h 2019300"/>
                <a:gd name="connsiteX17" fmla="*/ 1660525 w 2625725"/>
                <a:gd name="connsiteY17" fmla="*/ 1235075 h 2019300"/>
                <a:gd name="connsiteX18" fmla="*/ 1628775 w 2625725"/>
                <a:gd name="connsiteY18" fmla="*/ 1216025 h 2019300"/>
                <a:gd name="connsiteX19" fmla="*/ 1597025 w 2625725"/>
                <a:gd name="connsiteY19" fmla="*/ 1212850 h 2019300"/>
                <a:gd name="connsiteX20" fmla="*/ 1555750 w 2625725"/>
                <a:gd name="connsiteY20" fmla="*/ 1212850 h 2019300"/>
                <a:gd name="connsiteX21" fmla="*/ 1527175 w 2625725"/>
                <a:gd name="connsiteY21" fmla="*/ 1212850 h 2019300"/>
                <a:gd name="connsiteX22" fmla="*/ 612775 w 2625725"/>
                <a:gd name="connsiteY22" fmla="*/ 1212850 h 2019300"/>
                <a:gd name="connsiteX23" fmla="*/ 511175 w 2625725"/>
                <a:gd name="connsiteY23" fmla="*/ 1200150 h 2019300"/>
                <a:gd name="connsiteX24" fmla="*/ 441325 w 2625725"/>
                <a:gd name="connsiteY24" fmla="*/ 1184275 h 2019300"/>
                <a:gd name="connsiteX25" fmla="*/ 371475 w 2625725"/>
                <a:gd name="connsiteY25" fmla="*/ 1162050 h 2019300"/>
                <a:gd name="connsiteX26" fmla="*/ 254000 w 2625725"/>
                <a:gd name="connsiteY26" fmla="*/ 1104900 h 2019300"/>
                <a:gd name="connsiteX27" fmla="*/ 193675 w 2625725"/>
                <a:gd name="connsiteY27" fmla="*/ 1063625 h 2019300"/>
                <a:gd name="connsiteX28" fmla="*/ 161925 w 2625725"/>
                <a:gd name="connsiteY28" fmla="*/ 1035050 h 2019300"/>
                <a:gd name="connsiteX29" fmla="*/ 101600 w 2625725"/>
                <a:gd name="connsiteY29" fmla="*/ 965200 h 2019300"/>
                <a:gd name="connsiteX30" fmla="*/ 168275 w 2625725"/>
                <a:gd name="connsiteY30" fmla="*/ 879475 h 2019300"/>
                <a:gd name="connsiteX31" fmla="*/ 209550 w 2625725"/>
                <a:gd name="connsiteY31" fmla="*/ 793750 h 2019300"/>
                <a:gd name="connsiteX32" fmla="*/ 244475 w 2625725"/>
                <a:gd name="connsiteY32" fmla="*/ 685800 h 2019300"/>
                <a:gd name="connsiteX33" fmla="*/ 257175 w 2625725"/>
                <a:gd name="connsiteY33" fmla="*/ 596900 h 2019300"/>
                <a:gd name="connsiteX34" fmla="*/ 257175 w 2625725"/>
                <a:gd name="connsiteY34" fmla="*/ 533400 h 2019300"/>
                <a:gd name="connsiteX35" fmla="*/ 247650 w 2625725"/>
                <a:gd name="connsiteY35" fmla="*/ 454025 h 2019300"/>
                <a:gd name="connsiteX36" fmla="*/ 231775 w 2625725"/>
                <a:gd name="connsiteY36" fmla="*/ 384175 h 2019300"/>
                <a:gd name="connsiteX37" fmla="*/ 215900 w 2625725"/>
                <a:gd name="connsiteY37" fmla="*/ 339725 h 2019300"/>
                <a:gd name="connsiteX38" fmla="*/ 200025 w 2625725"/>
                <a:gd name="connsiteY38" fmla="*/ 295275 h 2019300"/>
                <a:gd name="connsiteX39" fmla="*/ 168275 w 2625725"/>
                <a:gd name="connsiteY39" fmla="*/ 250825 h 2019300"/>
                <a:gd name="connsiteX40" fmla="*/ 146050 w 2625725"/>
                <a:gd name="connsiteY40" fmla="*/ 209550 h 2019300"/>
                <a:gd name="connsiteX41" fmla="*/ 244475 w 2625725"/>
                <a:gd name="connsiteY41" fmla="*/ 133350 h 2019300"/>
                <a:gd name="connsiteX42" fmla="*/ 333375 w 2625725"/>
                <a:gd name="connsiteY42" fmla="*/ 88900 h 2019300"/>
                <a:gd name="connsiteX43" fmla="*/ 428625 w 2625725"/>
                <a:gd name="connsiteY43" fmla="*/ 60325 h 2019300"/>
                <a:gd name="connsiteX44" fmla="*/ 527050 w 2625725"/>
                <a:gd name="connsiteY44" fmla="*/ 34925 h 2019300"/>
                <a:gd name="connsiteX45" fmla="*/ 606425 w 2625725"/>
                <a:gd name="connsiteY45" fmla="*/ 19050 h 2019300"/>
                <a:gd name="connsiteX46" fmla="*/ 698500 w 2625725"/>
                <a:gd name="connsiteY46" fmla="*/ 9525 h 2019300"/>
                <a:gd name="connsiteX47" fmla="*/ 841375 w 2625725"/>
                <a:gd name="connsiteY47" fmla="*/ 0 h 2019300"/>
                <a:gd name="connsiteX48" fmla="*/ 2625725 w 2625725"/>
                <a:gd name="connsiteY48" fmla="*/ 0 h 2019300"/>
                <a:gd name="connsiteX49" fmla="*/ 2222500 w 2625725"/>
                <a:gd name="connsiteY49" fmla="*/ 527050 h 2019300"/>
                <a:gd name="connsiteX50" fmla="*/ 746125 w 2625725"/>
                <a:gd name="connsiteY50" fmla="*/ 527050 h 2019300"/>
                <a:gd name="connsiteX51" fmla="*/ 669925 w 2625725"/>
                <a:gd name="connsiteY51" fmla="*/ 542925 h 2019300"/>
                <a:gd name="connsiteX52" fmla="*/ 622300 w 2625725"/>
                <a:gd name="connsiteY52" fmla="*/ 574675 h 2019300"/>
                <a:gd name="connsiteX53" fmla="*/ 609600 w 2625725"/>
                <a:gd name="connsiteY53" fmla="*/ 603250 h 2019300"/>
                <a:gd name="connsiteX54" fmla="*/ 587375 w 2625725"/>
                <a:gd name="connsiteY54" fmla="*/ 641350 h 2019300"/>
                <a:gd name="connsiteX55" fmla="*/ 593725 w 2625725"/>
                <a:gd name="connsiteY55" fmla="*/ 701675 h 2019300"/>
                <a:gd name="connsiteX56" fmla="*/ 606425 w 2625725"/>
                <a:gd name="connsiteY56" fmla="*/ 749300 h 2019300"/>
                <a:gd name="connsiteX57" fmla="*/ 628650 w 2625725"/>
                <a:gd name="connsiteY57" fmla="*/ 768350 h 2019300"/>
                <a:gd name="connsiteX58" fmla="*/ 663575 w 2625725"/>
                <a:gd name="connsiteY58" fmla="*/ 800100 h 2019300"/>
                <a:gd name="connsiteX59" fmla="*/ 704850 w 2625725"/>
                <a:gd name="connsiteY59" fmla="*/ 803275 h 2019300"/>
                <a:gd name="connsiteX60" fmla="*/ 749300 w 2625725"/>
                <a:gd name="connsiteY60" fmla="*/ 809625 h 2019300"/>
                <a:gd name="connsiteX61" fmla="*/ 809625 w 2625725"/>
                <a:gd name="connsiteY61" fmla="*/ 815975 h 2019300"/>
                <a:gd name="connsiteX62" fmla="*/ 1657350 w 2625725"/>
                <a:gd name="connsiteY62" fmla="*/ 815975 h 2019300"/>
                <a:gd name="connsiteX63" fmla="*/ 1825625 w 2625725"/>
                <a:gd name="connsiteY63" fmla="*/ 835025 h 2019300"/>
                <a:gd name="connsiteX64" fmla="*/ 1955800 w 2625725"/>
                <a:gd name="connsiteY64" fmla="*/ 863600 h 2019300"/>
                <a:gd name="connsiteX65" fmla="*/ 2051050 w 2625725"/>
                <a:gd name="connsiteY65" fmla="*/ 895350 h 2019300"/>
                <a:gd name="connsiteX66" fmla="*/ 2146300 w 2625725"/>
                <a:gd name="connsiteY66" fmla="*/ 962025 h 2019300"/>
                <a:gd name="connsiteX67" fmla="*/ 2238375 w 2625725"/>
                <a:gd name="connsiteY67" fmla="*/ 1050925 h 2019300"/>
                <a:gd name="connsiteX68" fmla="*/ 2305050 w 2625725"/>
                <a:gd name="connsiteY68" fmla="*/ 1187450 h 2019300"/>
                <a:gd name="connsiteX69" fmla="*/ 2333625 w 2625725"/>
                <a:gd name="connsiteY69" fmla="*/ 1343025 h 2019300"/>
                <a:gd name="connsiteX70" fmla="*/ 2327275 w 2625725"/>
                <a:gd name="connsiteY70" fmla="*/ 1438275 h 2019300"/>
                <a:gd name="connsiteX71" fmla="*/ 2308225 w 2625725"/>
                <a:gd name="connsiteY71" fmla="*/ 1555750 h 2019300"/>
                <a:gd name="connsiteX72" fmla="*/ 2289175 w 2625725"/>
                <a:gd name="connsiteY72" fmla="*/ 1616075 h 2019300"/>
                <a:gd name="connsiteX73" fmla="*/ 2235200 w 2625725"/>
                <a:gd name="connsiteY73" fmla="*/ 1720850 h 2019300"/>
                <a:gd name="connsiteX74" fmla="*/ 2184400 w 2625725"/>
                <a:gd name="connsiteY74" fmla="*/ 1790700 h 2019300"/>
                <a:gd name="connsiteX75" fmla="*/ 2146300 w 2625725"/>
                <a:gd name="connsiteY75" fmla="*/ 1831975 h 2019300"/>
                <a:gd name="connsiteX76" fmla="*/ 2089150 w 2625725"/>
                <a:gd name="connsiteY76" fmla="*/ 1879600 h 2019300"/>
                <a:gd name="connsiteX77" fmla="*/ 1971675 w 2625725"/>
                <a:gd name="connsiteY77" fmla="*/ 1943100 h 2019300"/>
                <a:gd name="connsiteX78" fmla="*/ 1898650 w 2625725"/>
                <a:gd name="connsiteY78" fmla="*/ 1971675 h 2019300"/>
                <a:gd name="connsiteX79" fmla="*/ 1787525 w 2625725"/>
                <a:gd name="connsiteY79" fmla="*/ 1997075 h 2019300"/>
                <a:gd name="connsiteX80" fmla="*/ 1711325 w 2625725"/>
                <a:gd name="connsiteY80" fmla="*/ 2016125 h 2019300"/>
                <a:gd name="connsiteX81" fmla="*/ 1625600 w 2625725"/>
                <a:gd name="connsiteY81" fmla="*/ 2016125 h 2019300"/>
                <a:gd name="connsiteX82" fmla="*/ 0 w 2625725"/>
                <a:gd name="connsiteY82"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625725" h="2019300">
                  <a:moveTo>
                    <a:pt x="0" y="2019300"/>
                  </a:moveTo>
                  <a:lnTo>
                    <a:pt x="57150" y="1978025"/>
                  </a:lnTo>
                  <a:lnTo>
                    <a:pt x="123825" y="1911350"/>
                  </a:lnTo>
                  <a:lnTo>
                    <a:pt x="190500" y="1825625"/>
                  </a:lnTo>
                  <a:lnTo>
                    <a:pt x="228600" y="1755775"/>
                  </a:lnTo>
                  <a:lnTo>
                    <a:pt x="254000" y="1673225"/>
                  </a:lnTo>
                  <a:lnTo>
                    <a:pt x="273050" y="1597025"/>
                  </a:lnTo>
                  <a:lnTo>
                    <a:pt x="276225" y="1562100"/>
                  </a:lnTo>
                  <a:lnTo>
                    <a:pt x="276225" y="1555750"/>
                  </a:lnTo>
                  <a:lnTo>
                    <a:pt x="314325" y="1504950"/>
                  </a:lnTo>
                  <a:lnTo>
                    <a:pt x="1622425" y="1504950"/>
                  </a:lnTo>
                  <a:lnTo>
                    <a:pt x="1679575" y="1479550"/>
                  </a:lnTo>
                  <a:lnTo>
                    <a:pt x="1711325" y="1425575"/>
                  </a:lnTo>
                  <a:lnTo>
                    <a:pt x="1724025" y="1371600"/>
                  </a:lnTo>
                  <a:lnTo>
                    <a:pt x="1720850" y="1330325"/>
                  </a:lnTo>
                  <a:lnTo>
                    <a:pt x="1711325" y="1295400"/>
                  </a:lnTo>
                  <a:lnTo>
                    <a:pt x="1692275" y="1266825"/>
                  </a:lnTo>
                  <a:lnTo>
                    <a:pt x="1660525" y="1235075"/>
                  </a:lnTo>
                  <a:lnTo>
                    <a:pt x="1628775" y="1216025"/>
                  </a:lnTo>
                  <a:lnTo>
                    <a:pt x="1597025" y="1212850"/>
                  </a:lnTo>
                  <a:lnTo>
                    <a:pt x="1555750" y="1212850"/>
                  </a:lnTo>
                  <a:lnTo>
                    <a:pt x="1527175" y="1212850"/>
                  </a:lnTo>
                  <a:lnTo>
                    <a:pt x="612775" y="1212850"/>
                  </a:lnTo>
                  <a:lnTo>
                    <a:pt x="511175" y="1200150"/>
                  </a:lnTo>
                  <a:lnTo>
                    <a:pt x="441325" y="1184275"/>
                  </a:lnTo>
                  <a:lnTo>
                    <a:pt x="371475" y="1162050"/>
                  </a:lnTo>
                  <a:lnTo>
                    <a:pt x="254000" y="1104900"/>
                  </a:lnTo>
                  <a:lnTo>
                    <a:pt x="193675" y="1063625"/>
                  </a:lnTo>
                  <a:lnTo>
                    <a:pt x="161925" y="1035050"/>
                  </a:lnTo>
                  <a:lnTo>
                    <a:pt x="101600" y="965200"/>
                  </a:lnTo>
                  <a:lnTo>
                    <a:pt x="168275" y="879475"/>
                  </a:lnTo>
                  <a:lnTo>
                    <a:pt x="209550" y="793750"/>
                  </a:lnTo>
                  <a:lnTo>
                    <a:pt x="244475" y="685800"/>
                  </a:lnTo>
                  <a:lnTo>
                    <a:pt x="257175" y="596900"/>
                  </a:lnTo>
                  <a:lnTo>
                    <a:pt x="257175" y="533400"/>
                  </a:lnTo>
                  <a:lnTo>
                    <a:pt x="247650" y="454025"/>
                  </a:lnTo>
                  <a:lnTo>
                    <a:pt x="231775" y="384175"/>
                  </a:lnTo>
                  <a:lnTo>
                    <a:pt x="215900" y="339725"/>
                  </a:lnTo>
                  <a:lnTo>
                    <a:pt x="200025" y="295275"/>
                  </a:lnTo>
                  <a:lnTo>
                    <a:pt x="168275" y="250825"/>
                  </a:lnTo>
                  <a:lnTo>
                    <a:pt x="146050" y="209550"/>
                  </a:lnTo>
                  <a:lnTo>
                    <a:pt x="244475" y="133350"/>
                  </a:lnTo>
                  <a:lnTo>
                    <a:pt x="333375" y="88900"/>
                  </a:lnTo>
                  <a:lnTo>
                    <a:pt x="428625" y="60325"/>
                  </a:lnTo>
                  <a:lnTo>
                    <a:pt x="527050" y="34925"/>
                  </a:lnTo>
                  <a:lnTo>
                    <a:pt x="606425" y="19050"/>
                  </a:lnTo>
                  <a:lnTo>
                    <a:pt x="698500" y="9525"/>
                  </a:lnTo>
                  <a:lnTo>
                    <a:pt x="841375" y="0"/>
                  </a:lnTo>
                  <a:lnTo>
                    <a:pt x="2625725" y="0"/>
                  </a:lnTo>
                  <a:lnTo>
                    <a:pt x="2222500" y="527050"/>
                  </a:lnTo>
                  <a:lnTo>
                    <a:pt x="746125" y="527050"/>
                  </a:lnTo>
                  <a:lnTo>
                    <a:pt x="669925" y="542925"/>
                  </a:lnTo>
                  <a:lnTo>
                    <a:pt x="622300" y="574675"/>
                  </a:lnTo>
                  <a:lnTo>
                    <a:pt x="609600" y="603250"/>
                  </a:lnTo>
                  <a:lnTo>
                    <a:pt x="587375" y="641350"/>
                  </a:lnTo>
                  <a:lnTo>
                    <a:pt x="593725" y="701675"/>
                  </a:lnTo>
                  <a:lnTo>
                    <a:pt x="606425" y="749300"/>
                  </a:lnTo>
                  <a:lnTo>
                    <a:pt x="628650" y="768350"/>
                  </a:lnTo>
                  <a:lnTo>
                    <a:pt x="663575" y="800100"/>
                  </a:lnTo>
                  <a:lnTo>
                    <a:pt x="704850" y="803275"/>
                  </a:lnTo>
                  <a:lnTo>
                    <a:pt x="749300" y="809625"/>
                  </a:lnTo>
                  <a:lnTo>
                    <a:pt x="809625" y="815975"/>
                  </a:lnTo>
                  <a:lnTo>
                    <a:pt x="1657350" y="815975"/>
                  </a:lnTo>
                  <a:lnTo>
                    <a:pt x="1825625" y="835025"/>
                  </a:lnTo>
                  <a:lnTo>
                    <a:pt x="1955800" y="863600"/>
                  </a:lnTo>
                  <a:lnTo>
                    <a:pt x="2051050" y="895350"/>
                  </a:lnTo>
                  <a:lnTo>
                    <a:pt x="2146300" y="962025"/>
                  </a:lnTo>
                  <a:lnTo>
                    <a:pt x="2238375" y="1050925"/>
                  </a:lnTo>
                  <a:lnTo>
                    <a:pt x="2305050" y="1187450"/>
                  </a:lnTo>
                  <a:lnTo>
                    <a:pt x="2333625" y="1343025"/>
                  </a:lnTo>
                  <a:lnTo>
                    <a:pt x="2327275" y="1438275"/>
                  </a:lnTo>
                  <a:lnTo>
                    <a:pt x="2308225" y="1555750"/>
                  </a:lnTo>
                  <a:lnTo>
                    <a:pt x="2289175" y="1616075"/>
                  </a:lnTo>
                  <a:lnTo>
                    <a:pt x="2235200" y="1720850"/>
                  </a:lnTo>
                  <a:lnTo>
                    <a:pt x="2184400" y="1790700"/>
                  </a:lnTo>
                  <a:lnTo>
                    <a:pt x="2146300" y="1831975"/>
                  </a:lnTo>
                  <a:lnTo>
                    <a:pt x="2089150" y="1879600"/>
                  </a:lnTo>
                  <a:lnTo>
                    <a:pt x="1971675" y="1943100"/>
                  </a:lnTo>
                  <a:lnTo>
                    <a:pt x="1898650" y="1971675"/>
                  </a:lnTo>
                  <a:lnTo>
                    <a:pt x="1787525" y="1997075"/>
                  </a:lnTo>
                  <a:lnTo>
                    <a:pt x="1711325" y="2016125"/>
                  </a:lnTo>
                  <a:lnTo>
                    <a:pt x="1625600" y="2016125"/>
                  </a:lnTo>
                  <a:lnTo>
                    <a:pt x="0" y="201930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93" name="Freeform 92"/>
            <p:cNvSpPr/>
            <p:nvPr/>
          </p:nvSpPr>
          <p:spPr bwMode="auto">
            <a:xfrm rot="16200000">
              <a:off x="35954" y="339559"/>
              <a:ext cx="842609" cy="682514"/>
            </a:xfrm>
            <a:custGeom>
              <a:avLst/>
              <a:gdLst>
                <a:gd name="connsiteX0" fmla="*/ 0 w 2540000"/>
                <a:gd name="connsiteY0" fmla="*/ 873125 h 2057400"/>
                <a:gd name="connsiteX1" fmla="*/ 79375 w 2540000"/>
                <a:gd name="connsiteY1" fmla="*/ 933450 h 2057400"/>
                <a:gd name="connsiteX2" fmla="*/ 130175 w 2540000"/>
                <a:gd name="connsiteY2" fmla="*/ 993775 h 2057400"/>
                <a:gd name="connsiteX3" fmla="*/ 187325 w 2540000"/>
                <a:gd name="connsiteY3" fmla="*/ 1076325 h 2057400"/>
                <a:gd name="connsiteX4" fmla="*/ 219075 w 2540000"/>
                <a:gd name="connsiteY4" fmla="*/ 1152525 h 2057400"/>
                <a:gd name="connsiteX5" fmla="*/ 241300 w 2540000"/>
                <a:gd name="connsiteY5" fmla="*/ 1235075 h 2057400"/>
                <a:gd name="connsiteX6" fmla="*/ 257175 w 2540000"/>
                <a:gd name="connsiteY6" fmla="*/ 1308100 h 2057400"/>
                <a:gd name="connsiteX7" fmla="*/ 266700 w 2540000"/>
                <a:gd name="connsiteY7" fmla="*/ 1355725 h 2057400"/>
                <a:gd name="connsiteX8" fmla="*/ 269875 w 2540000"/>
                <a:gd name="connsiteY8" fmla="*/ 1450975 h 2057400"/>
                <a:gd name="connsiteX9" fmla="*/ 263525 w 2540000"/>
                <a:gd name="connsiteY9" fmla="*/ 1511300 h 2057400"/>
                <a:gd name="connsiteX10" fmla="*/ 231775 w 2540000"/>
                <a:gd name="connsiteY10" fmla="*/ 1590675 h 2057400"/>
                <a:gd name="connsiteX11" fmla="*/ 863600 w 2540000"/>
                <a:gd name="connsiteY11" fmla="*/ 698500 h 2057400"/>
                <a:gd name="connsiteX12" fmla="*/ 1454150 w 2540000"/>
                <a:gd name="connsiteY12" fmla="*/ 1543050 h 2057400"/>
                <a:gd name="connsiteX13" fmla="*/ 742950 w 2540000"/>
                <a:gd name="connsiteY13" fmla="*/ 1543050 h 2057400"/>
                <a:gd name="connsiteX14" fmla="*/ 349250 w 2540000"/>
                <a:gd name="connsiteY14" fmla="*/ 2057400 h 2057400"/>
                <a:gd name="connsiteX15" fmla="*/ 2540000 w 2540000"/>
                <a:gd name="connsiteY15" fmla="*/ 2057400 h 2057400"/>
                <a:gd name="connsiteX16" fmla="*/ 1193800 w 2540000"/>
                <a:gd name="connsiteY16" fmla="*/ 136525 h 2057400"/>
                <a:gd name="connsiteX17" fmla="*/ 1136650 w 2540000"/>
                <a:gd name="connsiteY17" fmla="*/ 82550 h 2057400"/>
                <a:gd name="connsiteX18" fmla="*/ 1050925 w 2540000"/>
                <a:gd name="connsiteY18" fmla="*/ 31750 h 2057400"/>
                <a:gd name="connsiteX19" fmla="*/ 1012825 w 2540000"/>
                <a:gd name="connsiteY19" fmla="*/ 15875 h 2057400"/>
                <a:gd name="connsiteX20" fmla="*/ 942975 w 2540000"/>
                <a:gd name="connsiteY20" fmla="*/ 3175 h 2057400"/>
                <a:gd name="connsiteX21" fmla="*/ 860425 w 2540000"/>
                <a:gd name="connsiteY21" fmla="*/ 0 h 2057400"/>
                <a:gd name="connsiteX22" fmla="*/ 771525 w 2540000"/>
                <a:gd name="connsiteY22" fmla="*/ 6350 h 2057400"/>
                <a:gd name="connsiteX23" fmla="*/ 714375 w 2540000"/>
                <a:gd name="connsiteY23" fmla="*/ 28575 h 2057400"/>
                <a:gd name="connsiteX24" fmla="*/ 644525 w 2540000"/>
                <a:gd name="connsiteY24" fmla="*/ 63500 h 2057400"/>
                <a:gd name="connsiteX25" fmla="*/ 606425 w 2540000"/>
                <a:gd name="connsiteY25" fmla="*/ 85725 h 2057400"/>
                <a:gd name="connsiteX26" fmla="*/ 558800 w 2540000"/>
                <a:gd name="connsiteY26" fmla="*/ 130175 h 2057400"/>
                <a:gd name="connsiteX27" fmla="*/ 492125 w 2540000"/>
                <a:gd name="connsiteY27" fmla="*/ 196850 h 2057400"/>
                <a:gd name="connsiteX28" fmla="*/ 0 w 2540000"/>
                <a:gd name="connsiteY28" fmla="*/ 873125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40000" h="2057400">
                  <a:moveTo>
                    <a:pt x="0" y="873125"/>
                  </a:moveTo>
                  <a:lnTo>
                    <a:pt x="79375" y="933450"/>
                  </a:lnTo>
                  <a:lnTo>
                    <a:pt x="130175" y="993775"/>
                  </a:lnTo>
                  <a:lnTo>
                    <a:pt x="187325" y="1076325"/>
                  </a:lnTo>
                  <a:lnTo>
                    <a:pt x="219075" y="1152525"/>
                  </a:lnTo>
                  <a:lnTo>
                    <a:pt x="241300" y="1235075"/>
                  </a:lnTo>
                  <a:lnTo>
                    <a:pt x="257175" y="1308100"/>
                  </a:lnTo>
                  <a:lnTo>
                    <a:pt x="266700" y="1355725"/>
                  </a:lnTo>
                  <a:lnTo>
                    <a:pt x="269875" y="1450975"/>
                  </a:lnTo>
                  <a:lnTo>
                    <a:pt x="263525" y="1511300"/>
                  </a:lnTo>
                  <a:lnTo>
                    <a:pt x="231775" y="1590675"/>
                  </a:lnTo>
                  <a:lnTo>
                    <a:pt x="863600" y="698500"/>
                  </a:lnTo>
                  <a:lnTo>
                    <a:pt x="1454150" y="1543050"/>
                  </a:lnTo>
                  <a:lnTo>
                    <a:pt x="742950" y="1543050"/>
                  </a:lnTo>
                  <a:lnTo>
                    <a:pt x="349250" y="2057400"/>
                  </a:lnTo>
                  <a:lnTo>
                    <a:pt x="2540000" y="2057400"/>
                  </a:lnTo>
                  <a:lnTo>
                    <a:pt x="1193800" y="136525"/>
                  </a:lnTo>
                  <a:lnTo>
                    <a:pt x="1136650" y="82550"/>
                  </a:lnTo>
                  <a:lnTo>
                    <a:pt x="1050925" y="31750"/>
                  </a:lnTo>
                  <a:lnTo>
                    <a:pt x="1012825" y="15875"/>
                  </a:lnTo>
                  <a:lnTo>
                    <a:pt x="942975" y="3175"/>
                  </a:lnTo>
                  <a:lnTo>
                    <a:pt x="860425" y="0"/>
                  </a:lnTo>
                  <a:lnTo>
                    <a:pt x="771525" y="6350"/>
                  </a:lnTo>
                  <a:lnTo>
                    <a:pt x="714375" y="28575"/>
                  </a:lnTo>
                  <a:lnTo>
                    <a:pt x="644525" y="63500"/>
                  </a:lnTo>
                  <a:lnTo>
                    <a:pt x="606425" y="85725"/>
                  </a:lnTo>
                  <a:lnTo>
                    <a:pt x="558800" y="130175"/>
                  </a:lnTo>
                  <a:lnTo>
                    <a:pt x="492125" y="196850"/>
                  </a:lnTo>
                  <a:lnTo>
                    <a:pt x="0" y="873125"/>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pic>
          <p:nvPicPr>
            <p:cNvPr id="94" name="Picture 9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9662" y="4117864"/>
              <a:ext cx="689426" cy="689426"/>
            </a:xfrm>
            <a:prstGeom prst="rect">
              <a:avLst/>
            </a:prstGeom>
            <a:effectLst>
              <a:glow rad="101600">
                <a:srgbClr val="33CCFF">
                  <a:alpha val="60000"/>
                </a:srgbClr>
              </a:glow>
            </a:effectLst>
          </p:spPr>
        </p:pic>
      </p:grpSp>
    </p:spTree>
    <p:extLst>
      <p:ext uri="{BB962C8B-B14F-4D97-AF65-F5344CB8AC3E}">
        <p14:creationId xmlns:p14="http://schemas.microsoft.com/office/powerpoint/2010/main" val="348696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2.a.:  How Radio Waves Travel</a:t>
            </a:r>
          </a:p>
        </p:txBody>
      </p:sp>
      <p:pic>
        <p:nvPicPr>
          <p:cNvPr id="23" name="Picture 2" descr="C:\Users\WA7URV\Desktop\Earth.png"/>
          <p:cNvPicPr>
            <a:picLocks noChangeAspect="1" noChangeArrowheads="1"/>
          </p:cNvPicPr>
          <p:nvPr/>
        </p:nvPicPr>
        <p:blipFill rotWithShape="1">
          <a:blip r:embed="rId3">
            <a:extLst>
              <a:ext uri="{28A0092B-C50C-407E-A947-70E740481C1C}">
                <a14:useLocalDpi xmlns:a14="http://schemas.microsoft.com/office/drawing/2010/main" val="0"/>
              </a:ext>
            </a:extLst>
          </a:blip>
          <a:srcRect l="-249" t="3" r="3968" b="64246"/>
          <a:stretch/>
        </p:blipFill>
        <p:spPr bwMode="auto">
          <a:xfrm>
            <a:off x="0" y="1707200"/>
            <a:ext cx="9144000" cy="33982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bwMode="auto">
          <a:xfrm>
            <a:off x="3634068" y="3067467"/>
            <a:ext cx="1883144" cy="830997"/>
          </a:xfrm>
          <a:prstGeom prst="rect">
            <a:avLst/>
          </a:prstGeom>
          <a:noFill/>
          <a:ln w="9525">
            <a:noFill/>
            <a:miter lim="800000"/>
            <a:headEnd/>
            <a:tailEnd/>
          </a:ln>
        </p:spPr>
        <p:txBody>
          <a:bodyPr wrap="none" rtlCol="0">
            <a:spAutoFit/>
          </a:bodyPr>
          <a:lstStyle/>
          <a:p>
            <a:pPr algn="ctr"/>
            <a:r>
              <a:rPr lang="en-US" sz="4800" b="1" dirty="0">
                <a:latin typeface="Calibri" panose="020F0502020204030204" pitchFamily="34" charset="0"/>
              </a:rPr>
              <a:t>EARTH</a:t>
            </a:r>
          </a:p>
        </p:txBody>
      </p:sp>
      <p:grpSp>
        <p:nvGrpSpPr>
          <p:cNvPr id="25" name="Group 24"/>
          <p:cNvGrpSpPr/>
          <p:nvPr/>
        </p:nvGrpSpPr>
        <p:grpSpPr>
          <a:xfrm rot="2280239">
            <a:off x="8250409" y="2772774"/>
            <a:ext cx="375057" cy="542438"/>
            <a:chOff x="6940550" y="5561536"/>
            <a:chExt cx="698500" cy="1010227"/>
          </a:xfrm>
        </p:grpSpPr>
        <p:grpSp>
          <p:nvGrpSpPr>
            <p:cNvPr id="26" name="Group 25"/>
            <p:cNvGrpSpPr/>
            <p:nvPr/>
          </p:nvGrpSpPr>
          <p:grpSpPr>
            <a:xfrm rot="540000" flipH="1">
              <a:off x="7059859" y="5561536"/>
              <a:ext cx="302079" cy="915155"/>
              <a:chOff x="9654246" y="468313"/>
              <a:chExt cx="1392291" cy="4217987"/>
            </a:xfrm>
          </p:grpSpPr>
          <p:cxnSp>
            <p:nvCxnSpPr>
              <p:cNvPr id="28" name="Straight Connector 27"/>
              <p:cNvCxnSpPr/>
              <p:nvPr/>
            </p:nvCxnSpPr>
            <p:spPr bwMode="auto">
              <a:xfrm>
                <a:off x="10458450" y="723900"/>
                <a:ext cx="0" cy="247650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nvGrpSpPr>
              <p:cNvPr id="29" name="Group 28"/>
              <p:cNvGrpSpPr/>
              <p:nvPr/>
            </p:nvGrpSpPr>
            <p:grpSpPr>
              <a:xfrm>
                <a:off x="9654246" y="468313"/>
                <a:ext cx="1392291" cy="503237"/>
                <a:chOff x="824571" y="2573338"/>
                <a:chExt cx="1392291" cy="503237"/>
              </a:xfrm>
            </p:grpSpPr>
            <p:cxnSp>
              <p:nvCxnSpPr>
                <p:cNvPr id="31" name="Straight Connector 30"/>
                <p:cNvCxnSpPr/>
                <p:nvPr/>
              </p:nvCxnSpPr>
              <p:spPr bwMode="auto">
                <a:xfrm flipH="1">
                  <a:off x="1057275" y="2573338"/>
                  <a:ext cx="1133475" cy="503237"/>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2" name="Straight Connector 31"/>
                <p:cNvCxnSpPr/>
                <p:nvPr/>
              </p:nvCxnSpPr>
              <p:spPr bwMode="auto">
                <a:xfrm rot="1800000">
                  <a:off x="1668222" y="2689860"/>
                  <a:ext cx="54864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3" name="Straight Connector 32"/>
                <p:cNvCxnSpPr/>
                <p:nvPr/>
              </p:nvCxnSpPr>
              <p:spPr bwMode="auto">
                <a:xfrm rot="1800000">
                  <a:off x="1244355" y="2819400"/>
                  <a:ext cx="7620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34" name="Straight Connector 33"/>
                <p:cNvCxnSpPr/>
                <p:nvPr/>
              </p:nvCxnSpPr>
              <p:spPr bwMode="auto">
                <a:xfrm rot="1800000">
                  <a:off x="824571" y="2971800"/>
                  <a:ext cx="9144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sp>
            <p:nvSpPr>
              <p:cNvPr id="30" name="Trapezoid 29"/>
              <p:cNvSpPr/>
              <p:nvPr/>
            </p:nvSpPr>
            <p:spPr bwMode="auto">
              <a:xfrm>
                <a:off x="10248900" y="1219200"/>
                <a:ext cx="406400" cy="3467100"/>
              </a:xfrm>
              <a:prstGeom prst="trapezoid">
                <a:avLst/>
              </a:prstGeom>
              <a:solidFill>
                <a:srgbClr val="FF66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27" name="Picture 3" descr="C:\Users\WA7URV\AppData\Local\Microsoft\Windows\Temporary Internet Files\Content.IE5\PBFVXT2V\14531-illustration-of-a-house-pv[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0000">
              <a:off x="6940550" y="5873263"/>
              <a:ext cx="698500" cy="698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rot="19825211">
            <a:off x="1367547" y="2399307"/>
            <a:ext cx="343728" cy="537926"/>
            <a:chOff x="2487858" y="5881577"/>
            <a:chExt cx="640152" cy="1001823"/>
          </a:xfrm>
        </p:grpSpPr>
        <p:grpSp>
          <p:nvGrpSpPr>
            <p:cNvPr id="36" name="Group 35"/>
            <p:cNvGrpSpPr/>
            <p:nvPr/>
          </p:nvGrpSpPr>
          <p:grpSpPr>
            <a:xfrm rot="-540000">
              <a:off x="2487858" y="5881577"/>
              <a:ext cx="302079" cy="915155"/>
              <a:chOff x="9654246" y="468313"/>
              <a:chExt cx="1392291" cy="4217987"/>
            </a:xfrm>
          </p:grpSpPr>
          <p:cxnSp>
            <p:nvCxnSpPr>
              <p:cNvPr id="38" name="Straight Connector 37"/>
              <p:cNvCxnSpPr/>
              <p:nvPr/>
            </p:nvCxnSpPr>
            <p:spPr bwMode="auto">
              <a:xfrm>
                <a:off x="10458450" y="723900"/>
                <a:ext cx="0" cy="247650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nvGrpSpPr>
              <p:cNvPr id="39" name="Group 38"/>
              <p:cNvGrpSpPr/>
              <p:nvPr/>
            </p:nvGrpSpPr>
            <p:grpSpPr>
              <a:xfrm>
                <a:off x="9654246" y="468313"/>
                <a:ext cx="1392291" cy="503237"/>
                <a:chOff x="824571" y="2573338"/>
                <a:chExt cx="1392291" cy="503237"/>
              </a:xfrm>
            </p:grpSpPr>
            <p:cxnSp>
              <p:nvCxnSpPr>
                <p:cNvPr id="41" name="Straight Connector 40"/>
                <p:cNvCxnSpPr/>
                <p:nvPr/>
              </p:nvCxnSpPr>
              <p:spPr bwMode="auto">
                <a:xfrm flipH="1">
                  <a:off x="1057275" y="2573338"/>
                  <a:ext cx="1133475" cy="503237"/>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42" name="Straight Connector 41"/>
                <p:cNvCxnSpPr/>
                <p:nvPr/>
              </p:nvCxnSpPr>
              <p:spPr bwMode="auto">
                <a:xfrm rot="1800000">
                  <a:off x="1668222" y="2689860"/>
                  <a:ext cx="54864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43" name="Straight Connector 42"/>
                <p:cNvCxnSpPr/>
                <p:nvPr/>
              </p:nvCxnSpPr>
              <p:spPr bwMode="auto">
                <a:xfrm rot="1800000">
                  <a:off x="1244355" y="2819400"/>
                  <a:ext cx="7620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cxnSp>
              <p:nvCxnSpPr>
                <p:cNvPr id="44" name="Straight Connector 43"/>
                <p:cNvCxnSpPr/>
                <p:nvPr/>
              </p:nvCxnSpPr>
              <p:spPr bwMode="auto">
                <a:xfrm rot="1800000">
                  <a:off x="824571" y="2971800"/>
                  <a:ext cx="914400" cy="0"/>
                </a:xfrm>
                <a:prstGeom prst="line">
                  <a:avLst/>
                </a:prstGeom>
                <a:solidFill>
                  <a:schemeClr val="accent1"/>
                </a:solidFill>
                <a:ln w="28575" cap="flat" cmpd="sng" algn="ctr">
                  <a:solidFill>
                    <a:schemeClr val="bg2">
                      <a:lumMod val="20000"/>
                      <a:lumOff val="80000"/>
                    </a:schemeClr>
                  </a:solidFill>
                  <a:prstDash val="solid"/>
                  <a:round/>
                  <a:headEnd type="none" w="med" len="med"/>
                  <a:tailEnd type="none" w="med" len="med"/>
                </a:ln>
                <a:effectLst/>
              </p:spPr>
            </p:cxnSp>
          </p:grpSp>
          <p:sp>
            <p:nvSpPr>
              <p:cNvPr id="40" name="Trapezoid 39"/>
              <p:cNvSpPr/>
              <p:nvPr/>
            </p:nvSpPr>
            <p:spPr bwMode="auto">
              <a:xfrm>
                <a:off x="10248900" y="1219200"/>
                <a:ext cx="406400" cy="3467100"/>
              </a:xfrm>
              <a:prstGeom prst="trapezoid">
                <a:avLst/>
              </a:prstGeom>
              <a:solidFill>
                <a:srgbClr val="FF66FF"/>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37" name="Picture 4" descr="C:\Users\WA7URV\AppData\Local\Microsoft\Windows\Temporary Internet Files\Content.IE5\NWLLVMBT\14502-illustration-of-a-house-pv[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80000">
              <a:off x="2510790" y="6266180"/>
              <a:ext cx="617220" cy="617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rot="-1380000">
            <a:off x="1212300" y="522241"/>
            <a:ext cx="7652300" cy="945393"/>
            <a:chOff x="1145146" y="-474709"/>
            <a:chExt cx="7652300" cy="945393"/>
          </a:xfrm>
        </p:grpSpPr>
        <p:sp>
          <p:nvSpPr>
            <p:cNvPr id="46" name="Freeform 45"/>
            <p:cNvSpPr/>
            <p:nvPr/>
          </p:nvSpPr>
          <p:spPr bwMode="auto">
            <a:xfrm rot="6193">
              <a:off x="1145146" y="-125058"/>
              <a:ext cx="46860" cy="2221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7" name="Freeform 46"/>
            <p:cNvSpPr>
              <a:spLocks noChangeAspect="1"/>
            </p:cNvSpPr>
            <p:nvPr/>
          </p:nvSpPr>
          <p:spPr bwMode="auto">
            <a:xfrm rot="6193">
              <a:off x="1289858" y="-124809"/>
              <a:ext cx="48265" cy="22878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Freeform 47"/>
            <p:cNvSpPr>
              <a:spLocks noChangeAspect="1"/>
            </p:cNvSpPr>
            <p:nvPr/>
          </p:nvSpPr>
          <p:spPr bwMode="auto">
            <a:xfrm rot="6193">
              <a:off x="1432062" y="-128089"/>
              <a:ext cx="49713" cy="23564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Freeform 48"/>
            <p:cNvSpPr>
              <a:spLocks noChangeAspect="1"/>
            </p:cNvSpPr>
            <p:nvPr/>
          </p:nvSpPr>
          <p:spPr bwMode="auto">
            <a:xfrm rot="6193">
              <a:off x="1581809" y="-131358"/>
              <a:ext cx="51203" cy="24271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Freeform 49"/>
            <p:cNvSpPr>
              <a:spLocks noChangeAspect="1"/>
            </p:cNvSpPr>
            <p:nvPr/>
          </p:nvSpPr>
          <p:spPr bwMode="auto">
            <a:xfrm rot="6193">
              <a:off x="1734070" y="-134621"/>
              <a:ext cx="52740" cy="2499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Freeform 50"/>
            <p:cNvSpPr>
              <a:spLocks noChangeAspect="1"/>
            </p:cNvSpPr>
            <p:nvPr/>
          </p:nvSpPr>
          <p:spPr bwMode="auto">
            <a:xfrm rot="6193">
              <a:off x="1881306" y="-141420"/>
              <a:ext cx="54321" cy="2574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2" name="Freeform 51"/>
            <p:cNvSpPr>
              <a:spLocks noChangeAspect="1"/>
            </p:cNvSpPr>
            <p:nvPr/>
          </p:nvSpPr>
          <p:spPr bwMode="auto">
            <a:xfrm rot="6193">
              <a:off x="2023505" y="-141173"/>
              <a:ext cx="55951" cy="26522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Freeform 52"/>
            <p:cNvSpPr>
              <a:spLocks noChangeAspect="1"/>
            </p:cNvSpPr>
            <p:nvPr/>
          </p:nvSpPr>
          <p:spPr bwMode="auto">
            <a:xfrm rot="6193">
              <a:off x="2165710" y="-144455"/>
              <a:ext cx="57630" cy="27318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4" name="Freeform 53"/>
            <p:cNvSpPr>
              <a:spLocks noChangeAspect="1"/>
            </p:cNvSpPr>
            <p:nvPr/>
          </p:nvSpPr>
          <p:spPr bwMode="auto">
            <a:xfrm rot="6193">
              <a:off x="2310431" y="-151255"/>
              <a:ext cx="59360" cy="28137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5" name="Freeform 54"/>
            <p:cNvSpPr>
              <a:spLocks noChangeAspect="1"/>
            </p:cNvSpPr>
            <p:nvPr/>
          </p:nvSpPr>
          <p:spPr bwMode="auto">
            <a:xfrm rot="6193">
              <a:off x="2456248" y="-151008"/>
              <a:ext cx="61140" cy="28981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56" name="Freeform 55"/>
            <p:cNvSpPr>
              <a:spLocks noChangeAspect="1"/>
            </p:cNvSpPr>
            <p:nvPr/>
          </p:nvSpPr>
          <p:spPr bwMode="auto">
            <a:xfrm rot="6193">
              <a:off x="2599548" y="-150732"/>
              <a:ext cx="62974" cy="29851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57" name="Freeform 56"/>
            <p:cNvSpPr>
              <a:spLocks noChangeAspect="1"/>
            </p:cNvSpPr>
            <p:nvPr/>
          </p:nvSpPr>
          <p:spPr bwMode="auto">
            <a:xfrm rot="6193">
              <a:off x="2750404" y="-156556"/>
              <a:ext cx="64862" cy="30746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58" name="Freeform 57"/>
            <p:cNvSpPr>
              <a:spLocks noChangeAspect="1"/>
            </p:cNvSpPr>
            <p:nvPr/>
          </p:nvSpPr>
          <p:spPr bwMode="auto">
            <a:xfrm rot="6193">
              <a:off x="2898742" y="-160898"/>
              <a:ext cx="66806" cy="3166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9" name="Freeform 58"/>
            <p:cNvSpPr>
              <a:spLocks noChangeAspect="1"/>
            </p:cNvSpPr>
            <p:nvPr/>
          </p:nvSpPr>
          <p:spPr bwMode="auto">
            <a:xfrm rot="6193">
              <a:off x="3052107" y="-165370"/>
              <a:ext cx="68811" cy="32619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Freeform 59"/>
            <p:cNvSpPr>
              <a:spLocks noChangeAspect="1"/>
            </p:cNvSpPr>
            <p:nvPr/>
          </p:nvSpPr>
          <p:spPr bwMode="auto">
            <a:xfrm rot="6193">
              <a:off x="3204497" y="-165094"/>
              <a:ext cx="70875" cy="33597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Freeform 60"/>
            <p:cNvSpPr>
              <a:spLocks noChangeAspect="1"/>
            </p:cNvSpPr>
            <p:nvPr/>
          </p:nvSpPr>
          <p:spPr bwMode="auto">
            <a:xfrm rot="6193">
              <a:off x="3356900" y="-172438"/>
              <a:ext cx="73002" cy="34605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Freeform 61"/>
            <p:cNvSpPr>
              <a:spLocks noChangeAspect="1"/>
            </p:cNvSpPr>
            <p:nvPr/>
          </p:nvSpPr>
          <p:spPr bwMode="auto">
            <a:xfrm rot="6193">
              <a:off x="3509290" y="-172162"/>
              <a:ext cx="75192" cy="35643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Freeform 62"/>
            <p:cNvSpPr>
              <a:spLocks noChangeAspect="1"/>
            </p:cNvSpPr>
            <p:nvPr/>
          </p:nvSpPr>
          <p:spPr bwMode="auto">
            <a:xfrm rot="6193">
              <a:off x="3661694" y="-179506"/>
              <a:ext cx="77448" cy="36713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Freeform 63"/>
            <p:cNvSpPr>
              <a:spLocks noChangeAspect="1"/>
            </p:cNvSpPr>
            <p:nvPr/>
          </p:nvSpPr>
          <p:spPr bwMode="auto">
            <a:xfrm rot="6193">
              <a:off x="3814097" y="-186851"/>
              <a:ext cx="79771" cy="37814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5" name="Freeform 64"/>
            <p:cNvSpPr>
              <a:spLocks noChangeAspect="1"/>
            </p:cNvSpPr>
            <p:nvPr/>
          </p:nvSpPr>
          <p:spPr bwMode="auto">
            <a:xfrm rot="6193">
              <a:off x="3966501" y="-194195"/>
              <a:ext cx="82165" cy="38949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 name="Freeform 65"/>
            <p:cNvSpPr>
              <a:spLocks noChangeAspect="1"/>
            </p:cNvSpPr>
            <p:nvPr/>
          </p:nvSpPr>
          <p:spPr bwMode="auto">
            <a:xfrm rot="6193">
              <a:off x="4118886" y="-191523"/>
              <a:ext cx="84631" cy="40117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7" name="Freeform 66"/>
            <p:cNvSpPr>
              <a:spLocks noChangeAspect="1"/>
            </p:cNvSpPr>
            <p:nvPr/>
          </p:nvSpPr>
          <p:spPr bwMode="auto">
            <a:xfrm rot="6193">
              <a:off x="4271284" y="-195993"/>
              <a:ext cx="87169" cy="41321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8" name="Freeform 67"/>
            <p:cNvSpPr>
              <a:spLocks noChangeAspect="1"/>
            </p:cNvSpPr>
            <p:nvPr/>
          </p:nvSpPr>
          <p:spPr bwMode="auto">
            <a:xfrm rot="6193">
              <a:off x="4423680" y="-200461"/>
              <a:ext cx="89785" cy="42560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9" name="Freeform 68"/>
            <p:cNvSpPr>
              <a:spLocks noChangeAspect="1"/>
            </p:cNvSpPr>
            <p:nvPr/>
          </p:nvSpPr>
          <p:spPr bwMode="auto">
            <a:xfrm rot="6193">
              <a:off x="4576077" y="-204931"/>
              <a:ext cx="92479" cy="43837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Freeform 69"/>
            <p:cNvSpPr>
              <a:spLocks noChangeAspect="1"/>
            </p:cNvSpPr>
            <p:nvPr/>
          </p:nvSpPr>
          <p:spPr bwMode="auto">
            <a:xfrm rot="6193">
              <a:off x="4728476" y="-211780"/>
              <a:ext cx="95254" cy="4515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Freeform 70"/>
            <p:cNvSpPr>
              <a:spLocks noChangeAspect="1"/>
            </p:cNvSpPr>
            <p:nvPr/>
          </p:nvSpPr>
          <p:spPr bwMode="auto">
            <a:xfrm rot="6193">
              <a:off x="4880880" y="-221012"/>
              <a:ext cx="98112" cy="46507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Freeform 71"/>
            <p:cNvSpPr>
              <a:spLocks noChangeAspect="1"/>
            </p:cNvSpPr>
            <p:nvPr/>
          </p:nvSpPr>
          <p:spPr bwMode="auto">
            <a:xfrm rot="6193">
              <a:off x="5033278" y="-227864"/>
              <a:ext cx="101055" cy="47902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Freeform 72"/>
            <p:cNvSpPr>
              <a:spLocks noChangeAspect="1"/>
            </p:cNvSpPr>
            <p:nvPr/>
          </p:nvSpPr>
          <p:spPr bwMode="auto">
            <a:xfrm rot="6193">
              <a:off x="5185676" y="-234714"/>
              <a:ext cx="104088" cy="49339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Freeform 73"/>
            <p:cNvSpPr>
              <a:spLocks noChangeAspect="1"/>
            </p:cNvSpPr>
            <p:nvPr/>
          </p:nvSpPr>
          <p:spPr bwMode="auto">
            <a:xfrm rot="6193">
              <a:off x="5338074" y="-241564"/>
              <a:ext cx="107211" cy="50819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Freeform 74"/>
            <p:cNvSpPr>
              <a:spLocks noChangeAspect="1"/>
            </p:cNvSpPr>
            <p:nvPr/>
          </p:nvSpPr>
          <p:spPr bwMode="auto">
            <a:xfrm rot="6193">
              <a:off x="5490473" y="-248413"/>
              <a:ext cx="110427" cy="52344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Freeform 75"/>
            <p:cNvSpPr>
              <a:spLocks noChangeAspect="1"/>
            </p:cNvSpPr>
            <p:nvPr/>
          </p:nvSpPr>
          <p:spPr bwMode="auto">
            <a:xfrm rot="6193">
              <a:off x="5642876" y="-257643"/>
              <a:ext cx="113739" cy="53914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Freeform 76"/>
            <p:cNvSpPr>
              <a:spLocks noChangeAspect="1"/>
            </p:cNvSpPr>
            <p:nvPr/>
          </p:nvSpPr>
          <p:spPr bwMode="auto">
            <a:xfrm rot="6193">
              <a:off x="5795272" y="-264494"/>
              <a:ext cx="117150" cy="55531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Freeform 77"/>
            <p:cNvSpPr>
              <a:spLocks noChangeAspect="1"/>
            </p:cNvSpPr>
            <p:nvPr/>
          </p:nvSpPr>
          <p:spPr bwMode="auto">
            <a:xfrm rot="6193">
              <a:off x="5947670" y="-271344"/>
              <a:ext cx="120666" cy="57197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Freeform 78"/>
            <p:cNvSpPr>
              <a:spLocks noChangeAspect="1"/>
            </p:cNvSpPr>
            <p:nvPr/>
          </p:nvSpPr>
          <p:spPr bwMode="auto">
            <a:xfrm rot="6193">
              <a:off x="6100071" y="-280576"/>
              <a:ext cx="124287" cy="58913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0" name="Freeform 79"/>
            <p:cNvSpPr>
              <a:spLocks noChangeAspect="1"/>
            </p:cNvSpPr>
            <p:nvPr/>
          </p:nvSpPr>
          <p:spPr bwMode="auto">
            <a:xfrm rot="6193">
              <a:off x="6252465" y="-287426"/>
              <a:ext cx="128016" cy="60681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1" name="Freeform 80"/>
            <p:cNvSpPr>
              <a:spLocks noChangeAspect="1"/>
            </p:cNvSpPr>
            <p:nvPr/>
          </p:nvSpPr>
          <p:spPr bwMode="auto">
            <a:xfrm rot="6193">
              <a:off x="6404866" y="-296656"/>
              <a:ext cx="131856" cy="62501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 name="Freeform 81"/>
            <p:cNvSpPr>
              <a:spLocks noChangeAspect="1"/>
            </p:cNvSpPr>
            <p:nvPr/>
          </p:nvSpPr>
          <p:spPr bwMode="auto">
            <a:xfrm rot="6193">
              <a:off x="6557264" y="-305886"/>
              <a:ext cx="135813" cy="64376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3" name="Freeform 82"/>
            <p:cNvSpPr>
              <a:spLocks noChangeAspect="1"/>
            </p:cNvSpPr>
            <p:nvPr/>
          </p:nvSpPr>
          <p:spPr bwMode="auto">
            <a:xfrm rot="6193">
              <a:off x="6709668" y="-317496"/>
              <a:ext cx="139887" cy="66307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4" name="Freeform 83"/>
            <p:cNvSpPr>
              <a:spLocks noChangeAspect="1"/>
            </p:cNvSpPr>
            <p:nvPr/>
          </p:nvSpPr>
          <p:spPr bwMode="auto">
            <a:xfrm rot="6193">
              <a:off x="6862065" y="-326727"/>
              <a:ext cx="144084" cy="68297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5" name="Freeform 84"/>
            <p:cNvSpPr>
              <a:spLocks noChangeAspect="1"/>
            </p:cNvSpPr>
            <p:nvPr/>
          </p:nvSpPr>
          <p:spPr bwMode="auto">
            <a:xfrm rot="6193">
              <a:off x="7014462" y="-335957"/>
              <a:ext cx="148407" cy="70346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6" name="Freeform 85"/>
            <p:cNvSpPr>
              <a:spLocks noChangeAspect="1"/>
            </p:cNvSpPr>
            <p:nvPr/>
          </p:nvSpPr>
          <p:spPr bwMode="auto">
            <a:xfrm rot="6193">
              <a:off x="7166864" y="-347569"/>
              <a:ext cx="152859" cy="72456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7" name="Freeform 86"/>
            <p:cNvSpPr>
              <a:spLocks noChangeAspect="1"/>
            </p:cNvSpPr>
            <p:nvPr/>
          </p:nvSpPr>
          <p:spPr bwMode="auto">
            <a:xfrm rot="6193">
              <a:off x="7319260" y="-356798"/>
              <a:ext cx="157446" cy="74630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8" name="Freeform 87"/>
            <p:cNvSpPr>
              <a:spLocks noChangeAspect="1"/>
            </p:cNvSpPr>
            <p:nvPr/>
          </p:nvSpPr>
          <p:spPr bwMode="auto">
            <a:xfrm rot="6193">
              <a:off x="7471657" y="-366030"/>
              <a:ext cx="162168" cy="76869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9" name="Freeform 88"/>
            <p:cNvSpPr>
              <a:spLocks noChangeAspect="1"/>
            </p:cNvSpPr>
            <p:nvPr/>
          </p:nvSpPr>
          <p:spPr bwMode="auto">
            <a:xfrm rot="6193">
              <a:off x="7624061" y="-380021"/>
              <a:ext cx="167034" cy="79175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0" name="Freeform 89"/>
            <p:cNvSpPr>
              <a:spLocks noChangeAspect="1"/>
            </p:cNvSpPr>
            <p:nvPr/>
          </p:nvSpPr>
          <p:spPr bwMode="auto">
            <a:xfrm rot="6193">
              <a:off x="7776461" y="-391633"/>
              <a:ext cx="172044" cy="81550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 name="Freeform 90"/>
            <p:cNvSpPr>
              <a:spLocks noChangeAspect="1"/>
            </p:cNvSpPr>
            <p:nvPr/>
          </p:nvSpPr>
          <p:spPr bwMode="auto">
            <a:xfrm rot="6193">
              <a:off x="7928856" y="-400863"/>
              <a:ext cx="177204" cy="83996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2" name="Freeform 91"/>
            <p:cNvSpPr>
              <a:spLocks noChangeAspect="1"/>
            </p:cNvSpPr>
            <p:nvPr/>
          </p:nvSpPr>
          <p:spPr bwMode="auto">
            <a:xfrm rot="6193">
              <a:off x="8081263" y="-417235"/>
              <a:ext cx="182520" cy="86516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3" name="Freeform 92"/>
            <p:cNvSpPr>
              <a:spLocks noChangeAspect="1"/>
            </p:cNvSpPr>
            <p:nvPr/>
          </p:nvSpPr>
          <p:spPr bwMode="auto">
            <a:xfrm rot="6193">
              <a:off x="8249328" y="-426095"/>
              <a:ext cx="187995" cy="89112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4" name="Freeform 93"/>
            <p:cNvSpPr>
              <a:spLocks noChangeAspect="1"/>
            </p:cNvSpPr>
            <p:nvPr/>
          </p:nvSpPr>
          <p:spPr bwMode="auto">
            <a:xfrm rot="6193">
              <a:off x="8426353" y="-457022"/>
              <a:ext cx="193635" cy="91785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5" name="Freeform 94"/>
            <p:cNvSpPr>
              <a:spLocks noChangeAspect="1"/>
            </p:cNvSpPr>
            <p:nvPr/>
          </p:nvSpPr>
          <p:spPr bwMode="auto">
            <a:xfrm rot="6193">
              <a:off x="8598003" y="-474709"/>
              <a:ext cx="199443" cy="94539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3" name="Slide Number Placeholder 2"/>
          <p:cNvSpPr>
            <a:spLocks noGrp="1"/>
          </p:cNvSpPr>
          <p:nvPr>
            <p:ph type="sldNum" sz="quarter" idx="12"/>
          </p:nvPr>
        </p:nvSpPr>
        <p:spPr/>
        <p:txBody>
          <a:bodyPr/>
          <a:lstStyle/>
          <a:p>
            <a:pPr>
              <a:defRPr/>
            </a:pPr>
            <a:r>
              <a:rPr lang="en-US" dirty="0">
                <a:solidFill>
                  <a:srgbClr val="00007A"/>
                </a:solidFill>
              </a:rPr>
              <a:t>SLIDE </a:t>
            </a:r>
            <a:fld id="{7DE08B2E-D59F-498D-8D62-ABBAFDFFC21C}" type="slidenum">
              <a:rPr lang="en-US" smtClean="0">
                <a:solidFill>
                  <a:srgbClr val="00007A"/>
                </a:solidFill>
              </a:rPr>
              <a:pPr>
                <a:defRPr/>
              </a:pPr>
              <a:t>41</a:t>
            </a:fld>
            <a:endParaRPr lang="en-US" dirty="0">
              <a:solidFill>
                <a:srgbClr val="00007A"/>
              </a:solidFill>
            </a:endParaRPr>
          </a:p>
        </p:txBody>
      </p:sp>
      <p:sp>
        <p:nvSpPr>
          <p:cNvPr id="18" name="TextBox 17"/>
          <p:cNvSpPr txBox="1"/>
          <p:nvPr/>
        </p:nvSpPr>
        <p:spPr bwMode="auto">
          <a:xfrm>
            <a:off x="8704418" y="4673213"/>
            <a:ext cx="263213" cy="276999"/>
          </a:xfrm>
          <a:prstGeom prst="rect">
            <a:avLst/>
          </a:prstGeom>
          <a:solidFill>
            <a:schemeClr val="accent1">
              <a:lumMod val="40000"/>
              <a:lumOff val="60000"/>
            </a:schemeClr>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chemeClr val="tx1"/>
                </a:solidFill>
              </a:rPr>
              <a:t>1</a:t>
            </a:r>
          </a:p>
        </p:txBody>
      </p:sp>
      <p:grpSp>
        <p:nvGrpSpPr>
          <p:cNvPr id="105" name="Group 104"/>
          <p:cNvGrpSpPr/>
          <p:nvPr/>
        </p:nvGrpSpPr>
        <p:grpSpPr>
          <a:xfrm>
            <a:off x="116002" y="259511"/>
            <a:ext cx="693086" cy="4547779"/>
            <a:chOff x="116002" y="259511"/>
            <a:chExt cx="693086" cy="4547779"/>
          </a:xfrm>
        </p:grpSpPr>
        <p:sp>
          <p:nvSpPr>
            <p:cNvPr id="106" name="Freeform 105"/>
            <p:cNvSpPr/>
            <p:nvPr/>
          </p:nvSpPr>
          <p:spPr bwMode="auto">
            <a:xfrm rot="16200000">
              <a:off x="96517" y="3201798"/>
              <a:ext cx="736230" cy="678301"/>
            </a:xfrm>
            <a:custGeom>
              <a:avLst/>
              <a:gdLst>
                <a:gd name="connsiteX0" fmla="*/ 0 w 2219325"/>
                <a:gd name="connsiteY0" fmla="*/ 0 h 2044700"/>
                <a:gd name="connsiteX1" fmla="*/ 0 w 2219325"/>
                <a:gd name="connsiteY1" fmla="*/ 2041525 h 2044700"/>
                <a:gd name="connsiteX2" fmla="*/ 638175 w 2219325"/>
                <a:gd name="connsiteY2" fmla="*/ 2041525 h 2044700"/>
                <a:gd name="connsiteX3" fmla="*/ 638175 w 2219325"/>
                <a:gd name="connsiteY3" fmla="*/ 1168400 h 2044700"/>
                <a:gd name="connsiteX4" fmla="*/ 1400175 w 2219325"/>
                <a:gd name="connsiteY4" fmla="*/ 2044700 h 2044700"/>
                <a:gd name="connsiteX5" fmla="*/ 2219325 w 2219325"/>
                <a:gd name="connsiteY5" fmla="*/ 2044700 h 2044700"/>
                <a:gd name="connsiteX6" fmla="*/ 1250950 w 2219325"/>
                <a:gd name="connsiteY6" fmla="*/ 971550 h 2044700"/>
                <a:gd name="connsiteX7" fmla="*/ 2146300 w 2219325"/>
                <a:gd name="connsiteY7" fmla="*/ 0 h 2044700"/>
                <a:gd name="connsiteX8" fmla="*/ 1358900 w 2219325"/>
                <a:gd name="connsiteY8" fmla="*/ 0 h 2044700"/>
                <a:gd name="connsiteX9" fmla="*/ 638175 w 2219325"/>
                <a:gd name="connsiteY9" fmla="*/ 835025 h 2044700"/>
                <a:gd name="connsiteX10" fmla="*/ 638175 w 2219325"/>
                <a:gd name="connsiteY10" fmla="*/ 6350 h 2044700"/>
                <a:gd name="connsiteX11" fmla="*/ 0 w 2219325"/>
                <a:gd name="connsiteY11" fmla="*/ 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9325" h="2044700">
                  <a:moveTo>
                    <a:pt x="0" y="0"/>
                  </a:moveTo>
                  <a:lnTo>
                    <a:pt x="0" y="2041525"/>
                  </a:lnTo>
                  <a:lnTo>
                    <a:pt x="638175" y="2041525"/>
                  </a:lnTo>
                  <a:lnTo>
                    <a:pt x="638175" y="1168400"/>
                  </a:lnTo>
                  <a:lnTo>
                    <a:pt x="1400175" y="2044700"/>
                  </a:lnTo>
                  <a:lnTo>
                    <a:pt x="2219325" y="2044700"/>
                  </a:lnTo>
                  <a:lnTo>
                    <a:pt x="1250950" y="971550"/>
                  </a:lnTo>
                  <a:lnTo>
                    <a:pt x="2146300" y="0"/>
                  </a:lnTo>
                  <a:lnTo>
                    <a:pt x="1358900" y="0"/>
                  </a:lnTo>
                  <a:lnTo>
                    <a:pt x="638175" y="835025"/>
                  </a:lnTo>
                  <a:lnTo>
                    <a:pt x="638175" y="6350"/>
                  </a:lnTo>
                  <a:lnTo>
                    <a:pt x="0" y="0"/>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7" name="Freeform 106"/>
            <p:cNvSpPr/>
            <p:nvPr/>
          </p:nvSpPr>
          <p:spPr bwMode="auto">
            <a:xfrm rot="16200000">
              <a:off x="97570" y="2611971"/>
              <a:ext cx="732017" cy="669875"/>
            </a:xfrm>
            <a:custGeom>
              <a:avLst/>
              <a:gdLst>
                <a:gd name="connsiteX0" fmla="*/ 79375 w 2206625"/>
                <a:gd name="connsiteY0" fmla="*/ 523875 h 2019300"/>
                <a:gd name="connsiteX1" fmla="*/ 600075 w 2206625"/>
                <a:gd name="connsiteY1" fmla="*/ 0 h 2019300"/>
                <a:gd name="connsiteX2" fmla="*/ 1492250 w 2206625"/>
                <a:gd name="connsiteY2" fmla="*/ 0 h 2019300"/>
                <a:gd name="connsiteX3" fmla="*/ 1584325 w 2206625"/>
                <a:gd name="connsiteY3" fmla="*/ 9525 h 2019300"/>
                <a:gd name="connsiteX4" fmla="*/ 1673225 w 2206625"/>
                <a:gd name="connsiteY4" fmla="*/ 28575 h 2019300"/>
                <a:gd name="connsiteX5" fmla="*/ 1749425 w 2206625"/>
                <a:gd name="connsiteY5" fmla="*/ 47625 h 2019300"/>
                <a:gd name="connsiteX6" fmla="*/ 1828800 w 2206625"/>
                <a:gd name="connsiteY6" fmla="*/ 76200 h 2019300"/>
                <a:gd name="connsiteX7" fmla="*/ 1917700 w 2206625"/>
                <a:gd name="connsiteY7" fmla="*/ 114300 h 2019300"/>
                <a:gd name="connsiteX8" fmla="*/ 1987550 w 2206625"/>
                <a:gd name="connsiteY8" fmla="*/ 155575 h 2019300"/>
                <a:gd name="connsiteX9" fmla="*/ 2035175 w 2206625"/>
                <a:gd name="connsiteY9" fmla="*/ 196850 h 2019300"/>
                <a:gd name="connsiteX10" fmla="*/ 2070100 w 2206625"/>
                <a:gd name="connsiteY10" fmla="*/ 234950 h 2019300"/>
                <a:gd name="connsiteX11" fmla="*/ 2120900 w 2206625"/>
                <a:gd name="connsiteY11" fmla="*/ 298450 h 2019300"/>
                <a:gd name="connsiteX12" fmla="*/ 2159000 w 2206625"/>
                <a:gd name="connsiteY12" fmla="*/ 371475 h 2019300"/>
                <a:gd name="connsiteX13" fmla="*/ 2178050 w 2206625"/>
                <a:gd name="connsiteY13" fmla="*/ 419100 h 2019300"/>
                <a:gd name="connsiteX14" fmla="*/ 2200275 w 2206625"/>
                <a:gd name="connsiteY14" fmla="*/ 514350 h 2019300"/>
                <a:gd name="connsiteX15" fmla="*/ 2206625 w 2206625"/>
                <a:gd name="connsiteY15" fmla="*/ 609600 h 2019300"/>
                <a:gd name="connsiteX16" fmla="*/ 2206625 w 2206625"/>
                <a:gd name="connsiteY16" fmla="*/ 676275 h 2019300"/>
                <a:gd name="connsiteX17" fmla="*/ 2190750 w 2206625"/>
                <a:gd name="connsiteY17" fmla="*/ 765175 h 2019300"/>
                <a:gd name="connsiteX18" fmla="*/ 2168525 w 2206625"/>
                <a:gd name="connsiteY18" fmla="*/ 828675 h 2019300"/>
                <a:gd name="connsiteX19" fmla="*/ 2130425 w 2206625"/>
                <a:gd name="connsiteY19" fmla="*/ 914400 h 2019300"/>
                <a:gd name="connsiteX20" fmla="*/ 2108200 w 2206625"/>
                <a:gd name="connsiteY20" fmla="*/ 958850 h 2019300"/>
                <a:gd name="connsiteX21" fmla="*/ 2051050 w 2206625"/>
                <a:gd name="connsiteY21" fmla="*/ 1025525 h 2019300"/>
                <a:gd name="connsiteX22" fmla="*/ 2003425 w 2206625"/>
                <a:gd name="connsiteY22" fmla="*/ 1063625 h 2019300"/>
                <a:gd name="connsiteX23" fmla="*/ 1911350 w 2206625"/>
                <a:gd name="connsiteY23" fmla="*/ 1117600 h 2019300"/>
                <a:gd name="connsiteX24" fmla="*/ 1847850 w 2206625"/>
                <a:gd name="connsiteY24" fmla="*/ 1143000 h 2019300"/>
                <a:gd name="connsiteX25" fmla="*/ 1752600 w 2206625"/>
                <a:gd name="connsiteY25" fmla="*/ 1177925 h 2019300"/>
                <a:gd name="connsiteX26" fmla="*/ 1663700 w 2206625"/>
                <a:gd name="connsiteY26" fmla="*/ 1200150 h 2019300"/>
                <a:gd name="connsiteX27" fmla="*/ 1612900 w 2206625"/>
                <a:gd name="connsiteY27" fmla="*/ 1206500 h 2019300"/>
                <a:gd name="connsiteX28" fmla="*/ 768350 w 2206625"/>
                <a:gd name="connsiteY28" fmla="*/ 1206500 h 2019300"/>
                <a:gd name="connsiteX29" fmla="*/ 698500 w 2206625"/>
                <a:gd name="connsiteY29" fmla="*/ 1219200 h 2019300"/>
                <a:gd name="connsiteX30" fmla="*/ 650875 w 2206625"/>
                <a:gd name="connsiteY30" fmla="*/ 1247775 h 2019300"/>
                <a:gd name="connsiteX31" fmla="*/ 622300 w 2206625"/>
                <a:gd name="connsiteY31" fmla="*/ 1270000 h 2019300"/>
                <a:gd name="connsiteX32" fmla="*/ 596900 w 2206625"/>
                <a:gd name="connsiteY32" fmla="*/ 1317625 h 2019300"/>
                <a:gd name="connsiteX33" fmla="*/ 600075 w 2206625"/>
                <a:gd name="connsiteY33" fmla="*/ 1346200 h 2019300"/>
                <a:gd name="connsiteX34" fmla="*/ 600075 w 2206625"/>
                <a:gd name="connsiteY34" fmla="*/ 1508125 h 2019300"/>
                <a:gd name="connsiteX35" fmla="*/ 2098675 w 2206625"/>
                <a:gd name="connsiteY35" fmla="*/ 1508125 h 2019300"/>
                <a:gd name="connsiteX36" fmla="*/ 2098675 w 2206625"/>
                <a:gd name="connsiteY36" fmla="*/ 2019300 h 2019300"/>
                <a:gd name="connsiteX37" fmla="*/ 660400 w 2206625"/>
                <a:gd name="connsiteY37" fmla="*/ 2019300 h 2019300"/>
                <a:gd name="connsiteX38" fmla="*/ 0 w 2206625"/>
                <a:gd name="connsiteY38" fmla="*/ 1301750 h 2019300"/>
                <a:gd name="connsiteX39" fmla="*/ 12700 w 2206625"/>
                <a:gd name="connsiteY39" fmla="*/ 1206500 h 2019300"/>
                <a:gd name="connsiteX40" fmla="*/ 38100 w 2206625"/>
                <a:gd name="connsiteY40" fmla="*/ 1133475 h 2019300"/>
                <a:gd name="connsiteX41" fmla="*/ 95250 w 2206625"/>
                <a:gd name="connsiteY41" fmla="*/ 1041400 h 2019300"/>
                <a:gd name="connsiteX42" fmla="*/ 155575 w 2206625"/>
                <a:gd name="connsiteY42" fmla="*/ 981075 h 2019300"/>
                <a:gd name="connsiteX43" fmla="*/ 250825 w 2206625"/>
                <a:gd name="connsiteY43" fmla="*/ 911225 h 2019300"/>
                <a:gd name="connsiteX44" fmla="*/ 368300 w 2206625"/>
                <a:gd name="connsiteY44" fmla="*/ 869950 h 2019300"/>
                <a:gd name="connsiteX45" fmla="*/ 488950 w 2206625"/>
                <a:gd name="connsiteY45" fmla="*/ 831850 h 2019300"/>
                <a:gd name="connsiteX46" fmla="*/ 593725 w 2206625"/>
                <a:gd name="connsiteY46" fmla="*/ 819150 h 2019300"/>
                <a:gd name="connsiteX47" fmla="*/ 695325 w 2206625"/>
                <a:gd name="connsiteY47" fmla="*/ 815975 h 2019300"/>
                <a:gd name="connsiteX48" fmla="*/ 1466850 w 2206625"/>
                <a:gd name="connsiteY48" fmla="*/ 815975 h 2019300"/>
                <a:gd name="connsiteX49" fmla="*/ 1543050 w 2206625"/>
                <a:gd name="connsiteY49" fmla="*/ 787400 h 2019300"/>
                <a:gd name="connsiteX50" fmla="*/ 1574800 w 2206625"/>
                <a:gd name="connsiteY50" fmla="*/ 749300 h 2019300"/>
                <a:gd name="connsiteX51" fmla="*/ 1590675 w 2206625"/>
                <a:gd name="connsiteY51" fmla="*/ 692150 h 2019300"/>
                <a:gd name="connsiteX52" fmla="*/ 1590675 w 2206625"/>
                <a:gd name="connsiteY52" fmla="*/ 628650 h 2019300"/>
                <a:gd name="connsiteX53" fmla="*/ 1571625 w 2206625"/>
                <a:gd name="connsiteY53" fmla="*/ 584200 h 2019300"/>
                <a:gd name="connsiteX54" fmla="*/ 1543050 w 2206625"/>
                <a:gd name="connsiteY54" fmla="*/ 558800 h 2019300"/>
                <a:gd name="connsiteX55" fmla="*/ 1489075 w 2206625"/>
                <a:gd name="connsiteY55" fmla="*/ 533400 h 2019300"/>
                <a:gd name="connsiteX56" fmla="*/ 1438275 w 2206625"/>
                <a:gd name="connsiteY56" fmla="*/ 523875 h 2019300"/>
                <a:gd name="connsiteX57" fmla="*/ 1381125 w 2206625"/>
                <a:gd name="connsiteY57" fmla="*/ 530225 h 2019300"/>
                <a:gd name="connsiteX58" fmla="*/ 79375 w 2206625"/>
                <a:gd name="connsiteY58" fmla="*/ 523875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06625" h="2019300">
                  <a:moveTo>
                    <a:pt x="79375" y="523875"/>
                  </a:moveTo>
                  <a:lnTo>
                    <a:pt x="600075" y="0"/>
                  </a:lnTo>
                  <a:lnTo>
                    <a:pt x="1492250" y="0"/>
                  </a:lnTo>
                  <a:lnTo>
                    <a:pt x="1584325" y="9525"/>
                  </a:lnTo>
                  <a:lnTo>
                    <a:pt x="1673225" y="28575"/>
                  </a:lnTo>
                  <a:lnTo>
                    <a:pt x="1749425" y="47625"/>
                  </a:lnTo>
                  <a:lnTo>
                    <a:pt x="1828800" y="76200"/>
                  </a:lnTo>
                  <a:lnTo>
                    <a:pt x="1917700" y="114300"/>
                  </a:lnTo>
                  <a:lnTo>
                    <a:pt x="1987550" y="155575"/>
                  </a:lnTo>
                  <a:lnTo>
                    <a:pt x="2035175" y="196850"/>
                  </a:lnTo>
                  <a:lnTo>
                    <a:pt x="2070100" y="234950"/>
                  </a:lnTo>
                  <a:lnTo>
                    <a:pt x="2120900" y="298450"/>
                  </a:lnTo>
                  <a:lnTo>
                    <a:pt x="2159000" y="371475"/>
                  </a:lnTo>
                  <a:lnTo>
                    <a:pt x="2178050" y="419100"/>
                  </a:lnTo>
                  <a:lnTo>
                    <a:pt x="2200275" y="514350"/>
                  </a:lnTo>
                  <a:lnTo>
                    <a:pt x="2206625" y="609600"/>
                  </a:lnTo>
                  <a:lnTo>
                    <a:pt x="2206625" y="676275"/>
                  </a:lnTo>
                  <a:lnTo>
                    <a:pt x="2190750" y="765175"/>
                  </a:lnTo>
                  <a:lnTo>
                    <a:pt x="2168525" y="828675"/>
                  </a:lnTo>
                  <a:lnTo>
                    <a:pt x="2130425" y="914400"/>
                  </a:lnTo>
                  <a:lnTo>
                    <a:pt x="2108200" y="958850"/>
                  </a:lnTo>
                  <a:lnTo>
                    <a:pt x="2051050" y="1025525"/>
                  </a:lnTo>
                  <a:lnTo>
                    <a:pt x="2003425" y="1063625"/>
                  </a:lnTo>
                  <a:lnTo>
                    <a:pt x="1911350" y="1117600"/>
                  </a:lnTo>
                  <a:lnTo>
                    <a:pt x="1847850" y="1143000"/>
                  </a:lnTo>
                  <a:lnTo>
                    <a:pt x="1752600" y="1177925"/>
                  </a:lnTo>
                  <a:lnTo>
                    <a:pt x="1663700" y="1200150"/>
                  </a:lnTo>
                  <a:lnTo>
                    <a:pt x="1612900" y="1206500"/>
                  </a:lnTo>
                  <a:lnTo>
                    <a:pt x="768350" y="1206500"/>
                  </a:lnTo>
                  <a:lnTo>
                    <a:pt x="698500" y="1219200"/>
                  </a:lnTo>
                  <a:lnTo>
                    <a:pt x="650875" y="1247775"/>
                  </a:lnTo>
                  <a:lnTo>
                    <a:pt x="622300" y="1270000"/>
                  </a:lnTo>
                  <a:lnTo>
                    <a:pt x="596900" y="1317625"/>
                  </a:lnTo>
                  <a:lnTo>
                    <a:pt x="600075" y="1346200"/>
                  </a:lnTo>
                  <a:lnTo>
                    <a:pt x="600075" y="1508125"/>
                  </a:lnTo>
                  <a:lnTo>
                    <a:pt x="2098675" y="1508125"/>
                  </a:lnTo>
                  <a:lnTo>
                    <a:pt x="2098675" y="2019300"/>
                  </a:lnTo>
                  <a:lnTo>
                    <a:pt x="660400" y="2019300"/>
                  </a:lnTo>
                  <a:lnTo>
                    <a:pt x="0" y="1301750"/>
                  </a:lnTo>
                  <a:lnTo>
                    <a:pt x="12700" y="1206500"/>
                  </a:lnTo>
                  <a:lnTo>
                    <a:pt x="38100" y="1133475"/>
                  </a:lnTo>
                  <a:lnTo>
                    <a:pt x="95250" y="1041400"/>
                  </a:lnTo>
                  <a:lnTo>
                    <a:pt x="155575" y="981075"/>
                  </a:lnTo>
                  <a:lnTo>
                    <a:pt x="250825" y="911225"/>
                  </a:lnTo>
                  <a:lnTo>
                    <a:pt x="368300" y="869950"/>
                  </a:lnTo>
                  <a:lnTo>
                    <a:pt x="488950" y="831850"/>
                  </a:lnTo>
                  <a:lnTo>
                    <a:pt x="593725" y="819150"/>
                  </a:lnTo>
                  <a:lnTo>
                    <a:pt x="695325" y="815975"/>
                  </a:lnTo>
                  <a:lnTo>
                    <a:pt x="1466850" y="815975"/>
                  </a:lnTo>
                  <a:lnTo>
                    <a:pt x="1543050" y="787400"/>
                  </a:lnTo>
                  <a:lnTo>
                    <a:pt x="1574800" y="749300"/>
                  </a:lnTo>
                  <a:lnTo>
                    <a:pt x="1590675" y="692150"/>
                  </a:lnTo>
                  <a:lnTo>
                    <a:pt x="1590675" y="628650"/>
                  </a:lnTo>
                  <a:lnTo>
                    <a:pt x="1571625" y="584200"/>
                  </a:lnTo>
                  <a:lnTo>
                    <a:pt x="1543050" y="558800"/>
                  </a:lnTo>
                  <a:lnTo>
                    <a:pt x="1489075" y="533400"/>
                  </a:lnTo>
                  <a:lnTo>
                    <a:pt x="1438275" y="523875"/>
                  </a:lnTo>
                  <a:lnTo>
                    <a:pt x="1381125" y="530225"/>
                  </a:lnTo>
                  <a:lnTo>
                    <a:pt x="79375" y="523875"/>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grpSp>
          <p:nvGrpSpPr>
            <p:cNvPr id="108" name="Group 107"/>
            <p:cNvGrpSpPr/>
            <p:nvPr/>
          </p:nvGrpSpPr>
          <p:grpSpPr>
            <a:xfrm rot="16200000">
              <a:off x="51226" y="1886274"/>
              <a:ext cx="824704" cy="665662"/>
              <a:chOff x="5286375" y="2146300"/>
              <a:chExt cx="2486025" cy="2006600"/>
            </a:xfrm>
          </p:grpSpPr>
          <p:sp>
            <p:nvSpPr>
              <p:cNvPr id="112" name="Freeform 111"/>
              <p:cNvSpPr/>
              <p:nvPr/>
            </p:nvSpPr>
            <p:spPr bwMode="auto">
              <a:xfrm>
                <a:off x="5286375" y="2146300"/>
                <a:ext cx="2486025" cy="2006600"/>
              </a:xfrm>
              <a:custGeom>
                <a:avLst/>
                <a:gdLst>
                  <a:gd name="connsiteX0" fmla="*/ 0 w 2486025"/>
                  <a:gd name="connsiteY0" fmla="*/ 0 h 2006600"/>
                  <a:gd name="connsiteX1" fmla="*/ 1765300 w 2486025"/>
                  <a:gd name="connsiteY1" fmla="*/ 0 h 2006600"/>
                  <a:gd name="connsiteX2" fmla="*/ 1863725 w 2486025"/>
                  <a:gd name="connsiteY2" fmla="*/ 9525 h 2006600"/>
                  <a:gd name="connsiteX3" fmla="*/ 1958975 w 2486025"/>
                  <a:gd name="connsiteY3" fmla="*/ 28575 h 2006600"/>
                  <a:gd name="connsiteX4" fmla="*/ 2054225 w 2486025"/>
                  <a:gd name="connsiteY4" fmla="*/ 57150 h 2006600"/>
                  <a:gd name="connsiteX5" fmla="*/ 2139950 w 2486025"/>
                  <a:gd name="connsiteY5" fmla="*/ 88900 h 2006600"/>
                  <a:gd name="connsiteX6" fmla="*/ 2216150 w 2486025"/>
                  <a:gd name="connsiteY6" fmla="*/ 130175 h 2006600"/>
                  <a:gd name="connsiteX7" fmla="*/ 2298700 w 2486025"/>
                  <a:gd name="connsiteY7" fmla="*/ 200025 h 2006600"/>
                  <a:gd name="connsiteX8" fmla="*/ 2346325 w 2486025"/>
                  <a:gd name="connsiteY8" fmla="*/ 257175 h 2006600"/>
                  <a:gd name="connsiteX9" fmla="*/ 2381250 w 2486025"/>
                  <a:gd name="connsiteY9" fmla="*/ 304800 h 2006600"/>
                  <a:gd name="connsiteX10" fmla="*/ 2422525 w 2486025"/>
                  <a:gd name="connsiteY10" fmla="*/ 381000 h 2006600"/>
                  <a:gd name="connsiteX11" fmla="*/ 2435225 w 2486025"/>
                  <a:gd name="connsiteY11" fmla="*/ 434975 h 2006600"/>
                  <a:gd name="connsiteX12" fmla="*/ 2441575 w 2486025"/>
                  <a:gd name="connsiteY12" fmla="*/ 492125 h 2006600"/>
                  <a:gd name="connsiteX13" fmla="*/ 2447925 w 2486025"/>
                  <a:gd name="connsiteY13" fmla="*/ 558800 h 2006600"/>
                  <a:gd name="connsiteX14" fmla="*/ 2438400 w 2486025"/>
                  <a:gd name="connsiteY14" fmla="*/ 619125 h 2006600"/>
                  <a:gd name="connsiteX15" fmla="*/ 2419350 w 2486025"/>
                  <a:gd name="connsiteY15" fmla="*/ 695325 h 2006600"/>
                  <a:gd name="connsiteX16" fmla="*/ 2400300 w 2486025"/>
                  <a:gd name="connsiteY16" fmla="*/ 749300 h 2006600"/>
                  <a:gd name="connsiteX17" fmla="*/ 2365375 w 2486025"/>
                  <a:gd name="connsiteY17" fmla="*/ 819150 h 2006600"/>
                  <a:gd name="connsiteX18" fmla="*/ 2352675 w 2486025"/>
                  <a:gd name="connsiteY18" fmla="*/ 847725 h 2006600"/>
                  <a:gd name="connsiteX19" fmla="*/ 2317750 w 2486025"/>
                  <a:gd name="connsiteY19" fmla="*/ 879475 h 2006600"/>
                  <a:gd name="connsiteX20" fmla="*/ 2270125 w 2486025"/>
                  <a:gd name="connsiteY20" fmla="*/ 923925 h 2006600"/>
                  <a:gd name="connsiteX21" fmla="*/ 2235200 w 2486025"/>
                  <a:gd name="connsiteY21" fmla="*/ 949325 h 2006600"/>
                  <a:gd name="connsiteX22" fmla="*/ 2197100 w 2486025"/>
                  <a:gd name="connsiteY22" fmla="*/ 962025 h 2006600"/>
                  <a:gd name="connsiteX23" fmla="*/ 2171700 w 2486025"/>
                  <a:gd name="connsiteY23" fmla="*/ 971550 h 2006600"/>
                  <a:gd name="connsiteX24" fmla="*/ 2152650 w 2486025"/>
                  <a:gd name="connsiteY24" fmla="*/ 974725 h 2006600"/>
                  <a:gd name="connsiteX25" fmla="*/ 2257425 w 2486025"/>
                  <a:gd name="connsiteY25" fmla="*/ 1019175 h 2006600"/>
                  <a:gd name="connsiteX26" fmla="*/ 2330450 w 2486025"/>
                  <a:gd name="connsiteY26" fmla="*/ 1073150 h 2006600"/>
                  <a:gd name="connsiteX27" fmla="*/ 2384425 w 2486025"/>
                  <a:gd name="connsiteY27" fmla="*/ 1130300 h 2006600"/>
                  <a:gd name="connsiteX28" fmla="*/ 2425700 w 2486025"/>
                  <a:gd name="connsiteY28" fmla="*/ 1184275 h 2006600"/>
                  <a:gd name="connsiteX29" fmla="*/ 2457450 w 2486025"/>
                  <a:gd name="connsiteY29" fmla="*/ 1260475 h 2006600"/>
                  <a:gd name="connsiteX30" fmla="*/ 2482850 w 2486025"/>
                  <a:gd name="connsiteY30" fmla="*/ 1333500 h 2006600"/>
                  <a:gd name="connsiteX31" fmla="*/ 2486025 w 2486025"/>
                  <a:gd name="connsiteY31" fmla="*/ 1416050 h 2006600"/>
                  <a:gd name="connsiteX32" fmla="*/ 2486025 w 2486025"/>
                  <a:gd name="connsiteY32" fmla="*/ 1504950 h 2006600"/>
                  <a:gd name="connsiteX33" fmla="*/ 2476500 w 2486025"/>
                  <a:gd name="connsiteY33" fmla="*/ 1571625 h 2006600"/>
                  <a:gd name="connsiteX34" fmla="*/ 2473325 w 2486025"/>
                  <a:gd name="connsiteY34" fmla="*/ 1590675 h 2006600"/>
                  <a:gd name="connsiteX35" fmla="*/ 2451100 w 2486025"/>
                  <a:gd name="connsiteY35" fmla="*/ 1673225 h 2006600"/>
                  <a:gd name="connsiteX36" fmla="*/ 2419350 w 2486025"/>
                  <a:gd name="connsiteY36" fmla="*/ 1739900 h 2006600"/>
                  <a:gd name="connsiteX37" fmla="*/ 2387600 w 2486025"/>
                  <a:gd name="connsiteY37" fmla="*/ 1778000 h 2006600"/>
                  <a:gd name="connsiteX38" fmla="*/ 2339975 w 2486025"/>
                  <a:gd name="connsiteY38" fmla="*/ 1825625 h 2006600"/>
                  <a:gd name="connsiteX39" fmla="*/ 2286000 w 2486025"/>
                  <a:gd name="connsiteY39" fmla="*/ 1879600 h 2006600"/>
                  <a:gd name="connsiteX40" fmla="*/ 2228850 w 2486025"/>
                  <a:gd name="connsiteY40" fmla="*/ 1914525 h 2006600"/>
                  <a:gd name="connsiteX41" fmla="*/ 2159000 w 2486025"/>
                  <a:gd name="connsiteY41" fmla="*/ 1946275 h 2006600"/>
                  <a:gd name="connsiteX42" fmla="*/ 2060575 w 2486025"/>
                  <a:gd name="connsiteY42" fmla="*/ 1974850 h 2006600"/>
                  <a:gd name="connsiteX43" fmla="*/ 1978025 w 2486025"/>
                  <a:gd name="connsiteY43" fmla="*/ 1993900 h 2006600"/>
                  <a:gd name="connsiteX44" fmla="*/ 1911350 w 2486025"/>
                  <a:gd name="connsiteY44" fmla="*/ 2000250 h 2006600"/>
                  <a:gd name="connsiteX45" fmla="*/ 1822450 w 2486025"/>
                  <a:gd name="connsiteY45" fmla="*/ 2006600 h 2006600"/>
                  <a:gd name="connsiteX46" fmla="*/ 250825 w 2486025"/>
                  <a:gd name="connsiteY46" fmla="*/ 2006600 h 2006600"/>
                  <a:gd name="connsiteX47" fmla="*/ 250825 w 2486025"/>
                  <a:gd name="connsiteY47" fmla="*/ 965200 h 2006600"/>
                  <a:gd name="connsiteX48" fmla="*/ 276225 w 2486025"/>
                  <a:gd name="connsiteY48" fmla="*/ 911225 h 2006600"/>
                  <a:gd name="connsiteX49" fmla="*/ 295275 w 2486025"/>
                  <a:gd name="connsiteY49" fmla="*/ 857250 h 2006600"/>
                  <a:gd name="connsiteX50" fmla="*/ 298450 w 2486025"/>
                  <a:gd name="connsiteY50" fmla="*/ 790575 h 2006600"/>
                  <a:gd name="connsiteX51" fmla="*/ 1749425 w 2486025"/>
                  <a:gd name="connsiteY51" fmla="*/ 790575 h 2006600"/>
                  <a:gd name="connsiteX52" fmla="*/ 1800225 w 2486025"/>
                  <a:gd name="connsiteY52" fmla="*/ 768350 h 2006600"/>
                  <a:gd name="connsiteX53" fmla="*/ 1831975 w 2486025"/>
                  <a:gd name="connsiteY53" fmla="*/ 727075 h 2006600"/>
                  <a:gd name="connsiteX54" fmla="*/ 1851025 w 2486025"/>
                  <a:gd name="connsiteY54" fmla="*/ 679450 h 2006600"/>
                  <a:gd name="connsiteX55" fmla="*/ 1847850 w 2486025"/>
                  <a:gd name="connsiteY55" fmla="*/ 628650 h 2006600"/>
                  <a:gd name="connsiteX56" fmla="*/ 1844675 w 2486025"/>
                  <a:gd name="connsiteY56" fmla="*/ 593725 h 2006600"/>
                  <a:gd name="connsiteX57" fmla="*/ 1822450 w 2486025"/>
                  <a:gd name="connsiteY57" fmla="*/ 561975 h 2006600"/>
                  <a:gd name="connsiteX58" fmla="*/ 1793875 w 2486025"/>
                  <a:gd name="connsiteY58" fmla="*/ 539750 h 2006600"/>
                  <a:gd name="connsiteX59" fmla="*/ 1743075 w 2486025"/>
                  <a:gd name="connsiteY59" fmla="*/ 520700 h 2006600"/>
                  <a:gd name="connsiteX60" fmla="*/ 1670050 w 2486025"/>
                  <a:gd name="connsiteY60" fmla="*/ 520700 h 2006600"/>
                  <a:gd name="connsiteX61" fmla="*/ 314325 w 2486025"/>
                  <a:gd name="connsiteY61" fmla="*/ 520700 h 2006600"/>
                  <a:gd name="connsiteX62" fmla="*/ 301625 w 2486025"/>
                  <a:gd name="connsiteY62" fmla="*/ 444500 h 2006600"/>
                  <a:gd name="connsiteX63" fmla="*/ 292100 w 2486025"/>
                  <a:gd name="connsiteY63" fmla="*/ 390525 h 2006600"/>
                  <a:gd name="connsiteX64" fmla="*/ 266700 w 2486025"/>
                  <a:gd name="connsiteY64" fmla="*/ 311150 h 2006600"/>
                  <a:gd name="connsiteX65" fmla="*/ 222250 w 2486025"/>
                  <a:gd name="connsiteY65" fmla="*/ 231775 h 2006600"/>
                  <a:gd name="connsiteX66" fmla="*/ 180975 w 2486025"/>
                  <a:gd name="connsiteY66" fmla="*/ 171450 h 2006600"/>
                  <a:gd name="connsiteX67" fmla="*/ 133350 w 2486025"/>
                  <a:gd name="connsiteY67" fmla="*/ 111125 h 2006600"/>
                  <a:gd name="connsiteX68" fmla="*/ 98425 w 2486025"/>
                  <a:gd name="connsiteY68" fmla="*/ 73025 h 2006600"/>
                  <a:gd name="connsiteX69" fmla="*/ 50800 w 2486025"/>
                  <a:gd name="connsiteY69" fmla="*/ 38100 h 2006600"/>
                  <a:gd name="connsiteX70" fmla="*/ 0 w 2486025"/>
                  <a:gd name="connsiteY70" fmla="*/ 0 h 20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86025" h="2006600">
                    <a:moveTo>
                      <a:pt x="0" y="0"/>
                    </a:moveTo>
                    <a:lnTo>
                      <a:pt x="1765300" y="0"/>
                    </a:lnTo>
                    <a:lnTo>
                      <a:pt x="1863725" y="9525"/>
                    </a:lnTo>
                    <a:lnTo>
                      <a:pt x="1958975" y="28575"/>
                    </a:lnTo>
                    <a:lnTo>
                      <a:pt x="2054225" y="57150"/>
                    </a:lnTo>
                    <a:lnTo>
                      <a:pt x="2139950" y="88900"/>
                    </a:lnTo>
                    <a:lnTo>
                      <a:pt x="2216150" y="130175"/>
                    </a:lnTo>
                    <a:lnTo>
                      <a:pt x="2298700" y="200025"/>
                    </a:lnTo>
                    <a:lnTo>
                      <a:pt x="2346325" y="257175"/>
                    </a:lnTo>
                    <a:lnTo>
                      <a:pt x="2381250" y="304800"/>
                    </a:lnTo>
                    <a:lnTo>
                      <a:pt x="2422525" y="381000"/>
                    </a:lnTo>
                    <a:lnTo>
                      <a:pt x="2435225" y="434975"/>
                    </a:lnTo>
                    <a:lnTo>
                      <a:pt x="2441575" y="492125"/>
                    </a:lnTo>
                    <a:lnTo>
                      <a:pt x="2447925" y="558800"/>
                    </a:lnTo>
                    <a:lnTo>
                      <a:pt x="2438400" y="619125"/>
                    </a:lnTo>
                    <a:lnTo>
                      <a:pt x="2419350" y="695325"/>
                    </a:lnTo>
                    <a:lnTo>
                      <a:pt x="2400300" y="749300"/>
                    </a:lnTo>
                    <a:lnTo>
                      <a:pt x="2365375" y="819150"/>
                    </a:lnTo>
                    <a:lnTo>
                      <a:pt x="2352675" y="847725"/>
                    </a:lnTo>
                    <a:lnTo>
                      <a:pt x="2317750" y="879475"/>
                    </a:lnTo>
                    <a:lnTo>
                      <a:pt x="2270125" y="923925"/>
                    </a:lnTo>
                    <a:lnTo>
                      <a:pt x="2235200" y="949325"/>
                    </a:lnTo>
                    <a:lnTo>
                      <a:pt x="2197100" y="962025"/>
                    </a:lnTo>
                    <a:lnTo>
                      <a:pt x="2171700" y="971550"/>
                    </a:lnTo>
                    <a:lnTo>
                      <a:pt x="2152650" y="974725"/>
                    </a:lnTo>
                    <a:lnTo>
                      <a:pt x="2257425" y="1019175"/>
                    </a:lnTo>
                    <a:lnTo>
                      <a:pt x="2330450" y="1073150"/>
                    </a:lnTo>
                    <a:lnTo>
                      <a:pt x="2384425" y="1130300"/>
                    </a:lnTo>
                    <a:lnTo>
                      <a:pt x="2425700" y="1184275"/>
                    </a:lnTo>
                    <a:lnTo>
                      <a:pt x="2457450" y="1260475"/>
                    </a:lnTo>
                    <a:lnTo>
                      <a:pt x="2482850" y="1333500"/>
                    </a:lnTo>
                    <a:lnTo>
                      <a:pt x="2486025" y="1416050"/>
                    </a:lnTo>
                    <a:lnTo>
                      <a:pt x="2486025" y="1504950"/>
                    </a:lnTo>
                    <a:lnTo>
                      <a:pt x="2476500" y="1571625"/>
                    </a:lnTo>
                    <a:lnTo>
                      <a:pt x="2473325" y="1590675"/>
                    </a:lnTo>
                    <a:lnTo>
                      <a:pt x="2451100" y="1673225"/>
                    </a:lnTo>
                    <a:lnTo>
                      <a:pt x="2419350" y="1739900"/>
                    </a:lnTo>
                    <a:lnTo>
                      <a:pt x="2387600" y="1778000"/>
                    </a:lnTo>
                    <a:lnTo>
                      <a:pt x="2339975" y="1825625"/>
                    </a:lnTo>
                    <a:lnTo>
                      <a:pt x="2286000" y="1879600"/>
                    </a:lnTo>
                    <a:lnTo>
                      <a:pt x="2228850" y="1914525"/>
                    </a:lnTo>
                    <a:lnTo>
                      <a:pt x="2159000" y="1946275"/>
                    </a:lnTo>
                    <a:lnTo>
                      <a:pt x="2060575" y="1974850"/>
                    </a:lnTo>
                    <a:lnTo>
                      <a:pt x="1978025" y="1993900"/>
                    </a:lnTo>
                    <a:lnTo>
                      <a:pt x="1911350" y="2000250"/>
                    </a:lnTo>
                    <a:lnTo>
                      <a:pt x="1822450" y="2006600"/>
                    </a:lnTo>
                    <a:lnTo>
                      <a:pt x="250825" y="2006600"/>
                    </a:lnTo>
                    <a:lnTo>
                      <a:pt x="250825" y="965200"/>
                    </a:lnTo>
                    <a:lnTo>
                      <a:pt x="276225" y="911225"/>
                    </a:lnTo>
                    <a:lnTo>
                      <a:pt x="295275" y="857250"/>
                    </a:lnTo>
                    <a:lnTo>
                      <a:pt x="298450" y="790575"/>
                    </a:lnTo>
                    <a:lnTo>
                      <a:pt x="1749425" y="790575"/>
                    </a:lnTo>
                    <a:lnTo>
                      <a:pt x="1800225" y="768350"/>
                    </a:lnTo>
                    <a:lnTo>
                      <a:pt x="1831975" y="727075"/>
                    </a:lnTo>
                    <a:lnTo>
                      <a:pt x="1851025" y="679450"/>
                    </a:lnTo>
                    <a:lnTo>
                      <a:pt x="1847850" y="628650"/>
                    </a:lnTo>
                    <a:lnTo>
                      <a:pt x="1844675" y="593725"/>
                    </a:lnTo>
                    <a:lnTo>
                      <a:pt x="1822450" y="561975"/>
                    </a:lnTo>
                    <a:lnTo>
                      <a:pt x="1793875" y="539750"/>
                    </a:lnTo>
                    <a:lnTo>
                      <a:pt x="1743075" y="520700"/>
                    </a:lnTo>
                    <a:lnTo>
                      <a:pt x="1670050" y="520700"/>
                    </a:lnTo>
                    <a:lnTo>
                      <a:pt x="314325" y="520700"/>
                    </a:lnTo>
                    <a:lnTo>
                      <a:pt x="301625" y="444500"/>
                    </a:lnTo>
                    <a:lnTo>
                      <a:pt x="292100" y="390525"/>
                    </a:lnTo>
                    <a:lnTo>
                      <a:pt x="266700" y="311150"/>
                    </a:lnTo>
                    <a:lnTo>
                      <a:pt x="222250" y="231775"/>
                    </a:lnTo>
                    <a:lnTo>
                      <a:pt x="180975" y="171450"/>
                    </a:lnTo>
                    <a:lnTo>
                      <a:pt x="133350" y="111125"/>
                    </a:lnTo>
                    <a:lnTo>
                      <a:pt x="98425" y="73025"/>
                    </a:lnTo>
                    <a:lnTo>
                      <a:pt x="50800" y="38100"/>
                    </a:lnTo>
                    <a:lnTo>
                      <a:pt x="0" y="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3" name="Freeform 112"/>
              <p:cNvSpPr/>
              <p:nvPr/>
            </p:nvSpPr>
            <p:spPr bwMode="auto">
              <a:xfrm>
                <a:off x="6115050" y="3349625"/>
                <a:ext cx="1031875" cy="298450"/>
              </a:xfrm>
              <a:custGeom>
                <a:avLst/>
                <a:gdLst>
                  <a:gd name="connsiteX0" fmla="*/ 0 w 1031875"/>
                  <a:gd name="connsiteY0" fmla="*/ 298450 h 298450"/>
                  <a:gd name="connsiteX1" fmla="*/ 939800 w 1031875"/>
                  <a:gd name="connsiteY1" fmla="*/ 298450 h 298450"/>
                  <a:gd name="connsiteX2" fmla="*/ 990600 w 1031875"/>
                  <a:gd name="connsiteY2" fmla="*/ 276225 h 298450"/>
                  <a:gd name="connsiteX3" fmla="*/ 1009650 w 1031875"/>
                  <a:gd name="connsiteY3" fmla="*/ 247650 h 298450"/>
                  <a:gd name="connsiteX4" fmla="*/ 1022350 w 1031875"/>
                  <a:gd name="connsiteY4" fmla="*/ 209550 h 298450"/>
                  <a:gd name="connsiteX5" fmla="*/ 1031875 w 1031875"/>
                  <a:gd name="connsiteY5" fmla="*/ 142875 h 298450"/>
                  <a:gd name="connsiteX6" fmla="*/ 1028700 w 1031875"/>
                  <a:gd name="connsiteY6" fmla="*/ 104775 h 298450"/>
                  <a:gd name="connsiteX7" fmla="*/ 1012825 w 1031875"/>
                  <a:gd name="connsiteY7" fmla="*/ 69850 h 298450"/>
                  <a:gd name="connsiteX8" fmla="*/ 977900 w 1031875"/>
                  <a:gd name="connsiteY8" fmla="*/ 34925 h 298450"/>
                  <a:gd name="connsiteX9" fmla="*/ 930275 w 1031875"/>
                  <a:gd name="connsiteY9" fmla="*/ 12700 h 298450"/>
                  <a:gd name="connsiteX10" fmla="*/ 892175 w 1031875"/>
                  <a:gd name="connsiteY10" fmla="*/ 9525 h 298450"/>
                  <a:gd name="connsiteX11" fmla="*/ 822325 w 1031875"/>
                  <a:gd name="connsiteY11" fmla="*/ 0 h 298450"/>
                  <a:gd name="connsiteX12" fmla="*/ 796925 w 1031875"/>
                  <a:gd name="connsiteY12" fmla="*/ 0 h 298450"/>
                  <a:gd name="connsiteX13" fmla="*/ 0 w 1031875"/>
                  <a:gd name="connsiteY13" fmla="*/ 0 h 298450"/>
                  <a:gd name="connsiteX14" fmla="*/ 0 w 1031875"/>
                  <a:gd name="connsiteY14" fmla="*/ 2984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1875" h="298450">
                    <a:moveTo>
                      <a:pt x="0" y="298450"/>
                    </a:moveTo>
                    <a:lnTo>
                      <a:pt x="939800" y="298450"/>
                    </a:lnTo>
                    <a:lnTo>
                      <a:pt x="990600" y="276225"/>
                    </a:lnTo>
                    <a:lnTo>
                      <a:pt x="1009650" y="247650"/>
                    </a:lnTo>
                    <a:lnTo>
                      <a:pt x="1022350" y="209550"/>
                    </a:lnTo>
                    <a:lnTo>
                      <a:pt x="1031875" y="142875"/>
                    </a:lnTo>
                    <a:lnTo>
                      <a:pt x="1028700" y="104775"/>
                    </a:lnTo>
                    <a:lnTo>
                      <a:pt x="1012825" y="69850"/>
                    </a:lnTo>
                    <a:lnTo>
                      <a:pt x="977900" y="34925"/>
                    </a:lnTo>
                    <a:lnTo>
                      <a:pt x="930275" y="12700"/>
                    </a:lnTo>
                    <a:lnTo>
                      <a:pt x="892175" y="9525"/>
                    </a:lnTo>
                    <a:lnTo>
                      <a:pt x="822325" y="0"/>
                    </a:lnTo>
                    <a:lnTo>
                      <a:pt x="796925" y="0"/>
                    </a:lnTo>
                    <a:lnTo>
                      <a:pt x="0" y="0"/>
                    </a:lnTo>
                    <a:lnTo>
                      <a:pt x="0" y="298450"/>
                    </a:lnTo>
                    <a:close/>
                  </a:path>
                </a:pathLst>
              </a:custGeom>
              <a:solidFill>
                <a:schemeClr val="tx1"/>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09" name="Freeform 108"/>
            <p:cNvSpPr/>
            <p:nvPr/>
          </p:nvSpPr>
          <p:spPr bwMode="auto">
            <a:xfrm rot="16200000">
              <a:off x="29108" y="1075262"/>
              <a:ext cx="871047" cy="669875"/>
            </a:xfrm>
            <a:custGeom>
              <a:avLst/>
              <a:gdLst>
                <a:gd name="connsiteX0" fmla="*/ 0 w 2625725"/>
                <a:gd name="connsiteY0" fmla="*/ 2019300 h 2019300"/>
                <a:gd name="connsiteX1" fmla="*/ 57150 w 2625725"/>
                <a:gd name="connsiteY1" fmla="*/ 1978025 h 2019300"/>
                <a:gd name="connsiteX2" fmla="*/ 123825 w 2625725"/>
                <a:gd name="connsiteY2" fmla="*/ 1911350 h 2019300"/>
                <a:gd name="connsiteX3" fmla="*/ 190500 w 2625725"/>
                <a:gd name="connsiteY3" fmla="*/ 1825625 h 2019300"/>
                <a:gd name="connsiteX4" fmla="*/ 228600 w 2625725"/>
                <a:gd name="connsiteY4" fmla="*/ 1755775 h 2019300"/>
                <a:gd name="connsiteX5" fmla="*/ 254000 w 2625725"/>
                <a:gd name="connsiteY5" fmla="*/ 1673225 h 2019300"/>
                <a:gd name="connsiteX6" fmla="*/ 273050 w 2625725"/>
                <a:gd name="connsiteY6" fmla="*/ 1597025 h 2019300"/>
                <a:gd name="connsiteX7" fmla="*/ 276225 w 2625725"/>
                <a:gd name="connsiteY7" fmla="*/ 1562100 h 2019300"/>
                <a:gd name="connsiteX8" fmla="*/ 276225 w 2625725"/>
                <a:gd name="connsiteY8" fmla="*/ 1555750 h 2019300"/>
                <a:gd name="connsiteX9" fmla="*/ 314325 w 2625725"/>
                <a:gd name="connsiteY9" fmla="*/ 1504950 h 2019300"/>
                <a:gd name="connsiteX10" fmla="*/ 1622425 w 2625725"/>
                <a:gd name="connsiteY10" fmla="*/ 1504950 h 2019300"/>
                <a:gd name="connsiteX11" fmla="*/ 1679575 w 2625725"/>
                <a:gd name="connsiteY11" fmla="*/ 1479550 h 2019300"/>
                <a:gd name="connsiteX12" fmla="*/ 1711325 w 2625725"/>
                <a:gd name="connsiteY12" fmla="*/ 1425575 h 2019300"/>
                <a:gd name="connsiteX13" fmla="*/ 1724025 w 2625725"/>
                <a:gd name="connsiteY13" fmla="*/ 1371600 h 2019300"/>
                <a:gd name="connsiteX14" fmla="*/ 1720850 w 2625725"/>
                <a:gd name="connsiteY14" fmla="*/ 1330325 h 2019300"/>
                <a:gd name="connsiteX15" fmla="*/ 1711325 w 2625725"/>
                <a:gd name="connsiteY15" fmla="*/ 1295400 h 2019300"/>
                <a:gd name="connsiteX16" fmla="*/ 1692275 w 2625725"/>
                <a:gd name="connsiteY16" fmla="*/ 1266825 h 2019300"/>
                <a:gd name="connsiteX17" fmla="*/ 1660525 w 2625725"/>
                <a:gd name="connsiteY17" fmla="*/ 1235075 h 2019300"/>
                <a:gd name="connsiteX18" fmla="*/ 1628775 w 2625725"/>
                <a:gd name="connsiteY18" fmla="*/ 1216025 h 2019300"/>
                <a:gd name="connsiteX19" fmla="*/ 1597025 w 2625725"/>
                <a:gd name="connsiteY19" fmla="*/ 1212850 h 2019300"/>
                <a:gd name="connsiteX20" fmla="*/ 1555750 w 2625725"/>
                <a:gd name="connsiteY20" fmla="*/ 1212850 h 2019300"/>
                <a:gd name="connsiteX21" fmla="*/ 1527175 w 2625725"/>
                <a:gd name="connsiteY21" fmla="*/ 1212850 h 2019300"/>
                <a:gd name="connsiteX22" fmla="*/ 612775 w 2625725"/>
                <a:gd name="connsiteY22" fmla="*/ 1212850 h 2019300"/>
                <a:gd name="connsiteX23" fmla="*/ 511175 w 2625725"/>
                <a:gd name="connsiteY23" fmla="*/ 1200150 h 2019300"/>
                <a:gd name="connsiteX24" fmla="*/ 441325 w 2625725"/>
                <a:gd name="connsiteY24" fmla="*/ 1184275 h 2019300"/>
                <a:gd name="connsiteX25" fmla="*/ 371475 w 2625725"/>
                <a:gd name="connsiteY25" fmla="*/ 1162050 h 2019300"/>
                <a:gd name="connsiteX26" fmla="*/ 254000 w 2625725"/>
                <a:gd name="connsiteY26" fmla="*/ 1104900 h 2019300"/>
                <a:gd name="connsiteX27" fmla="*/ 193675 w 2625725"/>
                <a:gd name="connsiteY27" fmla="*/ 1063625 h 2019300"/>
                <a:gd name="connsiteX28" fmla="*/ 161925 w 2625725"/>
                <a:gd name="connsiteY28" fmla="*/ 1035050 h 2019300"/>
                <a:gd name="connsiteX29" fmla="*/ 101600 w 2625725"/>
                <a:gd name="connsiteY29" fmla="*/ 965200 h 2019300"/>
                <a:gd name="connsiteX30" fmla="*/ 168275 w 2625725"/>
                <a:gd name="connsiteY30" fmla="*/ 879475 h 2019300"/>
                <a:gd name="connsiteX31" fmla="*/ 209550 w 2625725"/>
                <a:gd name="connsiteY31" fmla="*/ 793750 h 2019300"/>
                <a:gd name="connsiteX32" fmla="*/ 244475 w 2625725"/>
                <a:gd name="connsiteY32" fmla="*/ 685800 h 2019300"/>
                <a:gd name="connsiteX33" fmla="*/ 257175 w 2625725"/>
                <a:gd name="connsiteY33" fmla="*/ 596900 h 2019300"/>
                <a:gd name="connsiteX34" fmla="*/ 257175 w 2625725"/>
                <a:gd name="connsiteY34" fmla="*/ 533400 h 2019300"/>
                <a:gd name="connsiteX35" fmla="*/ 247650 w 2625725"/>
                <a:gd name="connsiteY35" fmla="*/ 454025 h 2019300"/>
                <a:gd name="connsiteX36" fmla="*/ 231775 w 2625725"/>
                <a:gd name="connsiteY36" fmla="*/ 384175 h 2019300"/>
                <a:gd name="connsiteX37" fmla="*/ 215900 w 2625725"/>
                <a:gd name="connsiteY37" fmla="*/ 339725 h 2019300"/>
                <a:gd name="connsiteX38" fmla="*/ 200025 w 2625725"/>
                <a:gd name="connsiteY38" fmla="*/ 295275 h 2019300"/>
                <a:gd name="connsiteX39" fmla="*/ 168275 w 2625725"/>
                <a:gd name="connsiteY39" fmla="*/ 250825 h 2019300"/>
                <a:gd name="connsiteX40" fmla="*/ 146050 w 2625725"/>
                <a:gd name="connsiteY40" fmla="*/ 209550 h 2019300"/>
                <a:gd name="connsiteX41" fmla="*/ 244475 w 2625725"/>
                <a:gd name="connsiteY41" fmla="*/ 133350 h 2019300"/>
                <a:gd name="connsiteX42" fmla="*/ 333375 w 2625725"/>
                <a:gd name="connsiteY42" fmla="*/ 88900 h 2019300"/>
                <a:gd name="connsiteX43" fmla="*/ 428625 w 2625725"/>
                <a:gd name="connsiteY43" fmla="*/ 60325 h 2019300"/>
                <a:gd name="connsiteX44" fmla="*/ 527050 w 2625725"/>
                <a:gd name="connsiteY44" fmla="*/ 34925 h 2019300"/>
                <a:gd name="connsiteX45" fmla="*/ 606425 w 2625725"/>
                <a:gd name="connsiteY45" fmla="*/ 19050 h 2019300"/>
                <a:gd name="connsiteX46" fmla="*/ 698500 w 2625725"/>
                <a:gd name="connsiteY46" fmla="*/ 9525 h 2019300"/>
                <a:gd name="connsiteX47" fmla="*/ 841375 w 2625725"/>
                <a:gd name="connsiteY47" fmla="*/ 0 h 2019300"/>
                <a:gd name="connsiteX48" fmla="*/ 2625725 w 2625725"/>
                <a:gd name="connsiteY48" fmla="*/ 0 h 2019300"/>
                <a:gd name="connsiteX49" fmla="*/ 2222500 w 2625725"/>
                <a:gd name="connsiteY49" fmla="*/ 527050 h 2019300"/>
                <a:gd name="connsiteX50" fmla="*/ 746125 w 2625725"/>
                <a:gd name="connsiteY50" fmla="*/ 527050 h 2019300"/>
                <a:gd name="connsiteX51" fmla="*/ 669925 w 2625725"/>
                <a:gd name="connsiteY51" fmla="*/ 542925 h 2019300"/>
                <a:gd name="connsiteX52" fmla="*/ 622300 w 2625725"/>
                <a:gd name="connsiteY52" fmla="*/ 574675 h 2019300"/>
                <a:gd name="connsiteX53" fmla="*/ 609600 w 2625725"/>
                <a:gd name="connsiteY53" fmla="*/ 603250 h 2019300"/>
                <a:gd name="connsiteX54" fmla="*/ 587375 w 2625725"/>
                <a:gd name="connsiteY54" fmla="*/ 641350 h 2019300"/>
                <a:gd name="connsiteX55" fmla="*/ 593725 w 2625725"/>
                <a:gd name="connsiteY55" fmla="*/ 701675 h 2019300"/>
                <a:gd name="connsiteX56" fmla="*/ 606425 w 2625725"/>
                <a:gd name="connsiteY56" fmla="*/ 749300 h 2019300"/>
                <a:gd name="connsiteX57" fmla="*/ 628650 w 2625725"/>
                <a:gd name="connsiteY57" fmla="*/ 768350 h 2019300"/>
                <a:gd name="connsiteX58" fmla="*/ 663575 w 2625725"/>
                <a:gd name="connsiteY58" fmla="*/ 800100 h 2019300"/>
                <a:gd name="connsiteX59" fmla="*/ 704850 w 2625725"/>
                <a:gd name="connsiteY59" fmla="*/ 803275 h 2019300"/>
                <a:gd name="connsiteX60" fmla="*/ 749300 w 2625725"/>
                <a:gd name="connsiteY60" fmla="*/ 809625 h 2019300"/>
                <a:gd name="connsiteX61" fmla="*/ 809625 w 2625725"/>
                <a:gd name="connsiteY61" fmla="*/ 815975 h 2019300"/>
                <a:gd name="connsiteX62" fmla="*/ 1657350 w 2625725"/>
                <a:gd name="connsiteY62" fmla="*/ 815975 h 2019300"/>
                <a:gd name="connsiteX63" fmla="*/ 1825625 w 2625725"/>
                <a:gd name="connsiteY63" fmla="*/ 835025 h 2019300"/>
                <a:gd name="connsiteX64" fmla="*/ 1955800 w 2625725"/>
                <a:gd name="connsiteY64" fmla="*/ 863600 h 2019300"/>
                <a:gd name="connsiteX65" fmla="*/ 2051050 w 2625725"/>
                <a:gd name="connsiteY65" fmla="*/ 895350 h 2019300"/>
                <a:gd name="connsiteX66" fmla="*/ 2146300 w 2625725"/>
                <a:gd name="connsiteY66" fmla="*/ 962025 h 2019300"/>
                <a:gd name="connsiteX67" fmla="*/ 2238375 w 2625725"/>
                <a:gd name="connsiteY67" fmla="*/ 1050925 h 2019300"/>
                <a:gd name="connsiteX68" fmla="*/ 2305050 w 2625725"/>
                <a:gd name="connsiteY68" fmla="*/ 1187450 h 2019300"/>
                <a:gd name="connsiteX69" fmla="*/ 2333625 w 2625725"/>
                <a:gd name="connsiteY69" fmla="*/ 1343025 h 2019300"/>
                <a:gd name="connsiteX70" fmla="*/ 2327275 w 2625725"/>
                <a:gd name="connsiteY70" fmla="*/ 1438275 h 2019300"/>
                <a:gd name="connsiteX71" fmla="*/ 2308225 w 2625725"/>
                <a:gd name="connsiteY71" fmla="*/ 1555750 h 2019300"/>
                <a:gd name="connsiteX72" fmla="*/ 2289175 w 2625725"/>
                <a:gd name="connsiteY72" fmla="*/ 1616075 h 2019300"/>
                <a:gd name="connsiteX73" fmla="*/ 2235200 w 2625725"/>
                <a:gd name="connsiteY73" fmla="*/ 1720850 h 2019300"/>
                <a:gd name="connsiteX74" fmla="*/ 2184400 w 2625725"/>
                <a:gd name="connsiteY74" fmla="*/ 1790700 h 2019300"/>
                <a:gd name="connsiteX75" fmla="*/ 2146300 w 2625725"/>
                <a:gd name="connsiteY75" fmla="*/ 1831975 h 2019300"/>
                <a:gd name="connsiteX76" fmla="*/ 2089150 w 2625725"/>
                <a:gd name="connsiteY76" fmla="*/ 1879600 h 2019300"/>
                <a:gd name="connsiteX77" fmla="*/ 1971675 w 2625725"/>
                <a:gd name="connsiteY77" fmla="*/ 1943100 h 2019300"/>
                <a:gd name="connsiteX78" fmla="*/ 1898650 w 2625725"/>
                <a:gd name="connsiteY78" fmla="*/ 1971675 h 2019300"/>
                <a:gd name="connsiteX79" fmla="*/ 1787525 w 2625725"/>
                <a:gd name="connsiteY79" fmla="*/ 1997075 h 2019300"/>
                <a:gd name="connsiteX80" fmla="*/ 1711325 w 2625725"/>
                <a:gd name="connsiteY80" fmla="*/ 2016125 h 2019300"/>
                <a:gd name="connsiteX81" fmla="*/ 1625600 w 2625725"/>
                <a:gd name="connsiteY81" fmla="*/ 2016125 h 2019300"/>
                <a:gd name="connsiteX82" fmla="*/ 0 w 2625725"/>
                <a:gd name="connsiteY82"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625725" h="2019300">
                  <a:moveTo>
                    <a:pt x="0" y="2019300"/>
                  </a:moveTo>
                  <a:lnTo>
                    <a:pt x="57150" y="1978025"/>
                  </a:lnTo>
                  <a:lnTo>
                    <a:pt x="123825" y="1911350"/>
                  </a:lnTo>
                  <a:lnTo>
                    <a:pt x="190500" y="1825625"/>
                  </a:lnTo>
                  <a:lnTo>
                    <a:pt x="228600" y="1755775"/>
                  </a:lnTo>
                  <a:lnTo>
                    <a:pt x="254000" y="1673225"/>
                  </a:lnTo>
                  <a:lnTo>
                    <a:pt x="273050" y="1597025"/>
                  </a:lnTo>
                  <a:lnTo>
                    <a:pt x="276225" y="1562100"/>
                  </a:lnTo>
                  <a:lnTo>
                    <a:pt x="276225" y="1555750"/>
                  </a:lnTo>
                  <a:lnTo>
                    <a:pt x="314325" y="1504950"/>
                  </a:lnTo>
                  <a:lnTo>
                    <a:pt x="1622425" y="1504950"/>
                  </a:lnTo>
                  <a:lnTo>
                    <a:pt x="1679575" y="1479550"/>
                  </a:lnTo>
                  <a:lnTo>
                    <a:pt x="1711325" y="1425575"/>
                  </a:lnTo>
                  <a:lnTo>
                    <a:pt x="1724025" y="1371600"/>
                  </a:lnTo>
                  <a:lnTo>
                    <a:pt x="1720850" y="1330325"/>
                  </a:lnTo>
                  <a:lnTo>
                    <a:pt x="1711325" y="1295400"/>
                  </a:lnTo>
                  <a:lnTo>
                    <a:pt x="1692275" y="1266825"/>
                  </a:lnTo>
                  <a:lnTo>
                    <a:pt x="1660525" y="1235075"/>
                  </a:lnTo>
                  <a:lnTo>
                    <a:pt x="1628775" y="1216025"/>
                  </a:lnTo>
                  <a:lnTo>
                    <a:pt x="1597025" y="1212850"/>
                  </a:lnTo>
                  <a:lnTo>
                    <a:pt x="1555750" y="1212850"/>
                  </a:lnTo>
                  <a:lnTo>
                    <a:pt x="1527175" y="1212850"/>
                  </a:lnTo>
                  <a:lnTo>
                    <a:pt x="612775" y="1212850"/>
                  </a:lnTo>
                  <a:lnTo>
                    <a:pt x="511175" y="1200150"/>
                  </a:lnTo>
                  <a:lnTo>
                    <a:pt x="441325" y="1184275"/>
                  </a:lnTo>
                  <a:lnTo>
                    <a:pt x="371475" y="1162050"/>
                  </a:lnTo>
                  <a:lnTo>
                    <a:pt x="254000" y="1104900"/>
                  </a:lnTo>
                  <a:lnTo>
                    <a:pt x="193675" y="1063625"/>
                  </a:lnTo>
                  <a:lnTo>
                    <a:pt x="161925" y="1035050"/>
                  </a:lnTo>
                  <a:lnTo>
                    <a:pt x="101600" y="965200"/>
                  </a:lnTo>
                  <a:lnTo>
                    <a:pt x="168275" y="879475"/>
                  </a:lnTo>
                  <a:lnTo>
                    <a:pt x="209550" y="793750"/>
                  </a:lnTo>
                  <a:lnTo>
                    <a:pt x="244475" y="685800"/>
                  </a:lnTo>
                  <a:lnTo>
                    <a:pt x="257175" y="596900"/>
                  </a:lnTo>
                  <a:lnTo>
                    <a:pt x="257175" y="533400"/>
                  </a:lnTo>
                  <a:lnTo>
                    <a:pt x="247650" y="454025"/>
                  </a:lnTo>
                  <a:lnTo>
                    <a:pt x="231775" y="384175"/>
                  </a:lnTo>
                  <a:lnTo>
                    <a:pt x="215900" y="339725"/>
                  </a:lnTo>
                  <a:lnTo>
                    <a:pt x="200025" y="295275"/>
                  </a:lnTo>
                  <a:lnTo>
                    <a:pt x="168275" y="250825"/>
                  </a:lnTo>
                  <a:lnTo>
                    <a:pt x="146050" y="209550"/>
                  </a:lnTo>
                  <a:lnTo>
                    <a:pt x="244475" y="133350"/>
                  </a:lnTo>
                  <a:lnTo>
                    <a:pt x="333375" y="88900"/>
                  </a:lnTo>
                  <a:lnTo>
                    <a:pt x="428625" y="60325"/>
                  </a:lnTo>
                  <a:lnTo>
                    <a:pt x="527050" y="34925"/>
                  </a:lnTo>
                  <a:lnTo>
                    <a:pt x="606425" y="19050"/>
                  </a:lnTo>
                  <a:lnTo>
                    <a:pt x="698500" y="9525"/>
                  </a:lnTo>
                  <a:lnTo>
                    <a:pt x="841375" y="0"/>
                  </a:lnTo>
                  <a:lnTo>
                    <a:pt x="2625725" y="0"/>
                  </a:lnTo>
                  <a:lnTo>
                    <a:pt x="2222500" y="527050"/>
                  </a:lnTo>
                  <a:lnTo>
                    <a:pt x="746125" y="527050"/>
                  </a:lnTo>
                  <a:lnTo>
                    <a:pt x="669925" y="542925"/>
                  </a:lnTo>
                  <a:lnTo>
                    <a:pt x="622300" y="574675"/>
                  </a:lnTo>
                  <a:lnTo>
                    <a:pt x="609600" y="603250"/>
                  </a:lnTo>
                  <a:lnTo>
                    <a:pt x="587375" y="641350"/>
                  </a:lnTo>
                  <a:lnTo>
                    <a:pt x="593725" y="701675"/>
                  </a:lnTo>
                  <a:lnTo>
                    <a:pt x="606425" y="749300"/>
                  </a:lnTo>
                  <a:lnTo>
                    <a:pt x="628650" y="768350"/>
                  </a:lnTo>
                  <a:lnTo>
                    <a:pt x="663575" y="800100"/>
                  </a:lnTo>
                  <a:lnTo>
                    <a:pt x="704850" y="803275"/>
                  </a:lnTo>
                  <a:lnTo>
                    <a:pt x="749300" y="809625"/>
                  </a:lnTo>
                  <a:lnTo>
                    <a:pt x="809625" y="815975"/>
                  </a:lnTo>
                  <a:lnTo>
                    <a:pt x="1657350" y="815975"/>
                  </a:lnTo>
                  <a:lnTo>
                    <a:pt x="1825625" y="835025"/>
                  </a:lnTo>
                  <a:lnTo>
                    <a:pt x="1955800" y="863600"/>
                  </a:lnTo>
                  <a:lnTo>
                    <a:pt x="2051050" y="895350"/>
                  </a:lnTo>
                  <a:lnTo>
                    <a:pt x="2146300" y="962025"/>
                  </a:lnTo>
                  <a:lnTo>
                    <a:pt x="2238375" y="1050925"/>
                  </a:lnTo>
                  <a:lnTo>
                    <a:pt x="2305050" y="1187450"/>
                  </a:lnTo>
                  <a:lnTo>
                    <a:pt x="2333625" y="1343025"/>
                  </a:lnTo>
                  <a:lnTo>
                    <a:pt x="2327275" y="1438275"/>
                  </a:lnTo>
                  <a:lnTo>
                    <a:pt x="2308225" y="1555750"/>
                  </a:lnTo>
                  <a:lnTo>
                    <a:pt x="2289175" y="1616075"/>
                  </a:lnTo>
                  <a:lnTo>
                    <a:pt x="2235200" y="1720850"/>
                  </a:lnTo>
                  <a:lnTo>
                    <a:pt x="2184400" y="1790700"/>
                  </a:lnTo>
                  <a:lnTo>
                    <a:pt x="2146300" y="1831975"/>
                  </a:lnTo>
                  <a:lnTo>
                    <a:pt x="2089150" y="1879600"/>
                  </a:lnTo>
                  <a:lnTo>
                    <a:pt x="1971675" y="1943100"/>
                  </a:lnTo>
                  <a:lnTo>
                    <a:pt x="1898650" y="1971675"/>
                  </a:lnTo>
                  <a:lnTo>
                    <a:pt x="1787525" y="1997075"/>
                  </a:lnTo>
                  <a:lnTo>
                    <a:pt x="1711325" y="2016125"/>
                  </a:lnTo>
                  <a:lnTo>
                    <a:pt x="1625600" y="2016125"/>
                  </a:lnTo>
                  <a:lnTo>
                    <a:pt x="0" y="201930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110" name="Freeform 109"/>
            <p:cNvSpPr/>
            <p:nvPr/>
          </p:nvSpPr>
          <p:spPr bwMode="auto">
            <a:xfrm rot="16200000">
              <a:off x="35954" y="339559"/>
              <a:ext cx="842609" cy="682514"/>
            </a:xfrm>
            <a:custGeom>
              <a:avLst/>
              <a:gdLst>
                <a:gd name="connsiteX0" fmla="*/ 0 w 2540000"/>
                <a:gd name="connsiteY0" fmla="*/ 873125 h 2057400"/>
                <a:gd name="connsiteX1" fmla="*/ 79375 w 2540000"/>
                <a:gd name="connsiteY1" fmla="*/ 933450 h 2057400"/>
                <a:gd name="connsiteX2" fmla="*/ 130175 w 2540000"/>
                <a:gd name="connsiteY2" fmla="*/ 993775 h 2057400"/>
                <a:gd name="connsiteX3" fmla="*/ 187325 w 2540000"/>
                <a:gd name="connsiteY3" fmla="*/ 1076325 h 2057400"/>
                <a:gd name="connsiteX4" fmla="*/ 219075 w 2540000"/>
                <a:gd name="connsiteY4" fmla="*/ 1152525 h 2057400"/>
                <a:gd name="connsiteX5" fmla="*/ 241300 w 2540000"/>
                <a:gd name="connsiteY5" fmla="*/ 1235075 h 2057400"/>
                <a:gd name="connsiteX6" fmla="*/ 257175 w 2540000"/>
                <a:gd name="connsiteY6" fmla="*/ 1308100 h 2057400"/>
                <a:gd name="connsiteX7" fmla="*/ 266700 w 2540000"/>
                <a:gd name="connsiteY7" fmla="*/ 1355725 h 2057400"/>
                <a:gd name="connsiteX8" fmla="*/ 269875 w 2540000"/>
                <a:gd name="connsiteY8" fmla="*/ 1450975 h 2057400"/>
                <a:gd name="connsiteX9" fmla="*/ 263525 w 2540000"/>
                <a:gd name="connsiteY9" fmla="*/ 1511300 h 2057400"/>
                <a:gd name="connsiteX10" fmla="*/ 231775 w 2540000"/>
                <a:gd name="connsiteY10" fmla="*/ 1590675 h 2057400"/>
                <a:gd name="connsiteX11" fmla="*/ 863600 w 2540000"/>
                <a:gd name="connsiteY11" fmla="*/ 698500 h 2057400"/>
                <a:gd name="connsiteX12" fmla="*/ 1454150 w 2540000"/>
                <a:gd name="connsiteY12" fmla="*/ 1543050 h 2057400"/>
                <a:gd name="connsiteX13" fmla="*/ 742950 w 2540000"/>
                <a:gd name="connsiteY13" fmla="*/ 1543050 h 2057400"/>
                <a:gd name="connsiteX14" fmla="*/ 349250 w 2540000"/>
                <a:gd name="connsiteY14" fmla="*/ 2057400 h 2057400"/>
                <a:gd name="connsiteX15" fmla="*/ 2540000 w 2540000"/>
                <a:gd name="connsiteY15" fmla="*/ 2057400 h 2057400"/>
                <a:gd name="connsiteX16" fmla="*/ 1193800 w 2540000"/>
                <a:gd name="connsiteY16" fmla="*/ 136525 h 2057400"/>
                <a:gd name="connsiteX17" fmla="*/ 1136650 w 2540000"/>
                <a:gd name="connsiteY17" fmla="*/ 82550 h 2057400"/>
                <a:gd name="connsiteX18" fmla="*/ 1050925 w 2540000"/>
                <a:gd name="connsiteY18" fmla="*/ 31750 h 2057400"/>
                <a:gd name="connsiteX19" fmla="*/ 1012825 w 2540000"/>
                <a:gd name="connsiteY19" fmla="*/ 15875 h 2057400"/>
                <a:gd name="connsiteX20" fmla="*/ 942975 w 2540000"/>
                <a:gd name="connsiteY20" fmla="*/ 3175 h 2057400"/>
                <a:gd name="connsiteX21" fmla="*/ 860425 w 2540000"/>
                <a:gd name="connsiteY21" fmla="*/ 0 h 2057400"/>
                <a:gd name="connsiteX22" fmla="*/ 771525 w 2540000"/>
                <a:gd name="connsiteY22" fmla="*/ 6350 h 2057400"/>
                <a:gd name="connsiteX23" fmla="*/ 714375 w 2540000"/>
                <a:gd name="connsiteY23" fmla="*/ 28575 h 2057400"/>
                <a:gd name="connsiteX24" fmla="*/ 644525 w 2540000"/>
                <a:gd name="connsiteY24" fmla="*/ 63500 h 2057400"/>
                <a:gd name="connsiteX25" fmla="*/ 606425 w 2540000"/>
                <a:gd name="connsiteY25" fmla="*/ 85725 h 2057400"/>
                <a:gd name="connsiteX26" fmla="*/ 558800 w 2540000"/>
                <a:gd name="connsiteY26" fmla="*/ 130175 h 2057400"/>
                <a:gd name="connsiteX27" fmla="*/ 492125 w 2540000"/>
                <a:gd name="connsiteY27" fmla="*/ 196850 h 2057400"/>
                <a:gd name="connsiteX28" fmla="*/ 0 w 2540000"/>
                <a:gd name="connsiteY28" fmla="*/ 873125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40000" h="2057400">
                  <a:moveTo>
                    <a:pt x="0" y="873125"/>
                  </a:moveTo>
                  <a:lnTo>
                    <a:pt x="79375" y="933450"/>
                  </a:lnTo>
                  <a:lnTo>
                    <a:pt x="130175" y="993775"/>
                  </a:lnTo>
                  <a:lnTo>
                    <a:pt x="187325" y="1076325"/>
                  </a:lnTo>
                  <a:lnTo>
                    <a:pt x="219075" y="1152525"/>
                  </a:lnTo>
                  <a:lnTo>
                    <a:pt x="241300" y="1235075"/>
                  </a:lnTo>
                  <a:lnTo>
                    <a:pt x="257175" y="1308100"/>
                  </a:lnTo>
                  <a:lnTo>
                    <a:pt x="266700" y="1355725"/>
                  </a:lnTo>
                  <a:lnTo>
                    <a:pt x="269875" y="1450975"/>
                  </a:lnTo>
                  <a:lnTo>
                    <a:pt x="263525" y="1511300"/>
                  </a:lnTo>
                  <a:lnTo>
                    <a:pt x="231775" y="1590675"/>
                  </a:lnTo>
                  <a:lnTo>
                    <a:pt x="863600" y="698500"/>
                  </a:lnTo>
                  <a:lnTo>
                    <a:pt x="1454150" y="1543050"/>
                  </a:lnTo>
                  <a:lnTo>
                    <a:pt x="742950" y="1543050"/>
                  </a:lnTo>
                  <a:lnTo>
                    <a:pt x="349250" y="2057400"/>
                  </a:lnTo>
                  <a:lnTo>
                    <a:pt x="2540000" y="2057400"/>
                  </a:lnTo>
                  <a:lnTo>
                    <a:pt x="1193800" y="136525"/>
                  </a:lnTo>
                  <a:lnTo>
                    <a:pt x="1136650" y="82550"/>
                  </a:lnTo>
                  <a:lnTo>
                    <a:pt x="1050925" y="31750"/>
                  </a:lnTo>
                  <a:lnTo>
                    <a:pt x="1012825" y="15875"/>
                  </a:lnTo>
                  <a:lnTo>
                    <a:pt x="942975" y="3175"/>
                  </a:lnTo>
                  <a:lnTo>
                    <a:pt x="860425" y="0"/>
                  </a:lnTo>
                  <a:lnTo>
                    <a:pt x="771525" y="6350"/>
                  </a:lnTo>
                  <a:lnTo>
                    <a:pt x="714375" y="28575"/>
                  </a:lnTo>
                  <a:lnTo>
                    <a:pt x="644525" y="63500"/>
                  </a:lnTo>
                  <a:lnTo>
                    <a:pt x="606425" y="85725"/>
                  </a:lnTo>
                  <a:lnTo>
                    <a:pt x="558800" y="130175"/>
                  </a:lnTo>
                  <a:lnTo>
                    <a:pt x="492125" y="196850"/>
                  </a:lnTo>
                  <a:lnTo>
                    <a:pt x="0" y="873125"/>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pic>
          <p:nvPicPr>
            <p:cNvPr id="111" name="Picture 1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9662" y="4117864"/>
              <a:ext cx="689426" cy="689426"/>
            </a:xfrm>
            <a:prstGeom prst="rect">
              <a:avLst/>
            </a:prstGeom>
            <a:effectLst>
              <a:glow rad="101600">
                <a:srgbClr val="33CCFF">
                  <a:alpha val="60000"/>
                </a:srgbClr>
              </a:glow>
            </a:effectLst>
          </p:spPr>
        </p:pic>
      </p:grpSp>
    </p:spTree>
    <p:extLst>
      <p:ext uri="{BB962C8B-B14F-4D97-AF65-F5344CB8AC3E}">
        <p14:creationId xmlns:p14="http://schemas.microsoft.com/office/powerpoint/2010/main" val="404796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0" y="-14287"/>
            <a:ext cx="9144000" cy="5143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5" name="Picture 2" descr="C:\Users\WA7URV\Desktop\Earth.png"/>
          <p:cNvPicPr>
            <a:picLocks noChangeAspect="1" noChangeArrowheads="1"/>
          </p:cNvPicPr>
          <p:nvPr/>
        </p:nvPicPr>
        <p:blipFill rotWithShape="1">
          <a:blip r:embed="rId3">
            <a:extLst>
              <a:ext uri="{28A0092B-C50C-407E-A947-70E740481C1C}">
                <a14:useLocalDpi xmlns:a14="http://schemas.microsoft.com/office/drawing/2010/main" val="0"/>
              </a:ext>
            </a:extLst>
          </a:blip>
          <a:srcRect l="4231" t="-703" r="9924" b="73320"/>
          <a:stretch/>
        </p:blipFill>
        <p:spPr bwMode="auto">
          <a:xfrm>
            <a:off x="72390" y="2354581"/>
            <a:ext cx="9144000" cy="2788919"/>
          </a:xfrm>
          <a:prstGeom prst="rect">
            <a:avLst/>
          </a:prstGeom>
          <a:noFill/>
          <a:ln w="9525" cap="flat" cmpd="sng" algn="ctr">
            <a:no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Lst>
        </p:spPr>
      </p:pic>
      <p:pic>
        <p:nvPicPr>
          <p:cNvPr id="26" name="Picture 6" descr="C:\Users\WA7URV\AppData\Local\Microsoft\Windows\Temporary Internet Files\Content.IE5\NWLLVMBT\blamb_cs5863026[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0000">
            <a:off x="7603517" y="2871621"/>
            <a:ext cx="503941" cy="40192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bwMode="auto">
          <a:xfrm rot="1860000">
            <a:off x="7583437" y="2834677"/>
            <a:ext cx="1107676" cy="161583"/>
          </a:xfrm>
          <a:prstGeom prst="rect">
            <a:avLst/>
          </a:prstGeom>
          <a:noFill/>
          <a:ln w="9525">
            <a:noFill/>
            <a:miter lim="800000"/>
            <a:headEnd/>
            <a:tailEnd/>
          </a:ln>
        </p:spPr>
        <p:txBody>
          <a:bodyPr wrap="none" lIns="0" tIns="0" rIns="0" bIns="0" rtlCol="0">
            <a:spAutoFit/>
          </a:bodyPr>
          <a:lstStyle/>
          <a:p>
            <a:pPr algn="ctr"/>
            <a:r>
              <a:rPr lang="en-US" sz="1050" dirty="0">
                <a:latin typeface="Verdana" pitchFamily="34" charset="0"/>
              </a:rPr>
              <a:t>NEW YORK CITY</a:t>
            </a:r>
          </a:p>
        </p:txBody>
      </p:sp>
      <p:pic>
        <p:nvPicPr>
          <p:cNvPr id="28" name="Picture 4" descr="C:\Users\WA7URV\AppData\Local\Microsoft\Windows\Temporary Internet Files\Content.IE5\PBFVXT2V\blamb_cs10964833[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00000">
            <a:off x="5651816" y="2162421"/>
            <a:ext cx="479425" cy="3835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WA7URV\AppData\Local\Microsoft\Windows\Temporary Internet Files\Content.IE5\GYZ6SM2F\buildings-icon[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80000">
            <a:off x="2968088" y="2375227"/>
            <a:ext cx="436946" cy="4369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WA7URV\AppData\Local\Microsoft\Windows\Temporary Internet Files\Content.IE5\NWLLVMBT\san_francisco[1].jpg"/>
          <p:cNvPicPr>
            <a:picLocks noChangeAspect="1" noChangeArrowheads="1"/>
          </p:cNvPicPr>
          <p:nvPr/>
        </p:nvPicPr>
        <p:blipFill rotWithShape="1">
          <a:blip r:embed="rId7" cstate="print">
            <a:clrChange>
              <a:clrFrom>
                <a:srgbClr val="F6EFE9"/>
              </a:clrFrom>
              <a:clrTo>
                <a:srgbClr val="F6EFE9">
                  <a:alpha val="0"/>
                </a:srgbClr>
              </a:clrTo>
            </a:clrChange>
            <a:biLevel thresh="75000"/>
            <a:extLst>
              <a:ext uri="{28A0092B-C50C-407E-A947-70E740481C1C}">
                <a14:useLocalDpi xmlns:a14="http://schemas.microsoft.com/office/drawing/2010/main" val="0"/>
              </a:ext>
            </a:extLst>
          </a:blip>
          <a:srcRect t="11667"/>
          <a:stretch/>
        </p:blipFill>
        <p:spPr bwMode="auto">
          <a:xfrm rot="19680000">
            <a:off x="1658618" y="2851555"/>
            <a:ext cx="432581" cy="54626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bwMode="auto">
          <a:xfrm rot="660000">
            <a:off x="5636781" y="2032602"/>
            <a:ext cx="647613" cy="161583"/>
          </a:xfrm>
          <a:prstGeom prst="rect">
            <a:avLst/>
          </a:prstGeom>
          <a:noFill/>
          <a:ln w="9525">
            <a:noFill/>
            <a:miter lim="800000"/>
            <a:headEnd/>
            <a:tailEnd/>
          </a:ln>
        </p:spPr>
        <p:txBody>
          <a:bodyPr wrap="none" lIns="0" tIns="0" rIns="0" bIns="0" rtlCol="0">
            <a:spAutoFit/>
          </a:bodyPr>
          <a:lstStyle/>
          <a:p>
            <a:pPr algn="ctr"/>
            <a:r>
              <a:rPr lang="en-US" sz="1050" dirty="0">
                <a:latin typeface="Verdana" pitchFamily="34" charset="0"/>
              </a:rPr>
              <a:t>CHICAGO</a:t>
            </a:r>
          </a:p>
        </p:txBody>
      </p:sp>
      <p:sp>
        <p:nvSpPr>
          <p:cNvPr id="32" name="TextBox 31"/>
          <p:cNvSpPr txBox="1"/>
          <p:nvPr/>
        </p:nvSpPr>
        <p:spPr bwMode="auto">
          <a:xfrm rot="20520000">
            <a:off x="2772410" y="2234217"/>
            <a:ext cx="559448" cy="161583"/>
          </a:xfrm>
          <a:prstGeom prst="rect">
            <a:avLst/>
          </a:prstGeom>
          <a:noFill/>
          <a:ln w="9525">
            <a:noFill/>
            <a:miter lim="800000"/>
            <a:headEnd/>
            <a:tailEnd/>
          </a:ln>
        </p:spPr>
        <p:txBody>
          <a:bodyPr wrap="none" lIns="0" tIns="0" rIns="0" bIns="0" rtlCol="0">
            <a:spAutoFit/>
          </a:bodyPr>
          <a:lstStyle/>
          <a:p>
            <a:pPr algn="ctr"/>
            <a:r>
              <a:rPr lang="en-US" sz="1050" dirty="0">
                <a:latin typeface="Verdana" pitchFamily="34" charset="0"/>
              </a:rPr>
              <a:t>DENVER</a:t>
            </a:r>
          </a:p>
        </p:txBody>
      </p:sp>
      <p:sp>
        <p:nvSpPr>
          <p:cNvPr id="33" name="TextBox 32"/>
          <p:cNvSpPr txBox="1"/>
          <p:nvPr/>
        </p:nvSpPr>
        <p:spPr bwMode="auto">
          <a:xfrm rot="19712817">
            <a:off x="1157578" y="2554259"/>
            <a:ext cx="804707" cy="323165"/>
          </a:xfrm>
          <a:prstGeom prst="rect">
            <a:avLst/>
          </a:prstGeom>
          <a:noFill/>
          <a:ln w="9525">
            <a:noFill/>
            <a:miter lim="800000"/>
            <a:headEnd/>
            <a:tailEnd/>
          </a:ln>
        </p:spPr>
        <p:txBody>
          <a:bodyPr wrap="none" lIns="0" tIns="0" rIns="0" bIns="0" rtlCol="0">
            <a:spAutoFit/>
          </a:bodyPr>
          <a:lstStyle/>
          <a:p>
            <a:pPr algn="ctr"/>
            <a:r>
              <a:rPr lang="en-US" sz="1050" dirty="0">
                <a:latin typeface="Verdana" pitchFamily="34" charset="0"/>
              </a:rPr>
              <a:t>SAN</a:t>
            </a:r>
          </a:p>
          <a:p>
            <a:pPr algn="ctr"/>
            <a:r>
              <a:rPr lang="en-US" sz="1050" dirty="0">
                <a:latin typeface="Verdana" pitchFamily="34" charset="0"/>
              </a:rPr>
              <a:t>FRANCISCO</a:t>
            </a:r>
          </a:p>
        </p:txBody>
      </p:sp>
      <p:grpSp>
        <p:nvGrpSpPr>
          <p:cNvPr id="4" name="Group 3">
            <a:extLst>
              <a:ext uri="{FF2B5EF4-FFF2-40B4-BE49-F238E27FC236}">
                <a16:creationId xmlns:a16="http://schemas.microsoft.com/office/drawing/2014/main" id="{18C2A3B0-43FD-4842-B1B8-DE349CAD60FE}"/>
              </a:ext>
            </a:extLst>
          </p:cNvPr>
          <p:cNvGrpSpPr/>
          <p:nvPr/>
        </p:nvGrpSpPr>
        <p:grpSpPr>
          <a:xfrm>
            <a:off x="-381000" y="556260"/>
            <a:ext cx="10050780" cy="3733800"/>
            <a:chOff x="-381000" y="556260"/>
            <a:chExt cx="10050780" cy="3733800"/>
          </a:xfrm>
        </p:grpSpPr>
        <p:sp>
          <p:nvSpPr>
            <p:cNvPr id="24" name="Freeform 23"/>
            <p:cNvSpPr/>
            <p:nvPr/>
          </p:nvSpPr>
          <p:spPr bwMode="auto">
            <a:xfrm>
              <a:off x="-381000" y="556260"/>
              <a:ext cx="10050780" cy="3733800"/>
            </a:xfrm>
            <a:custGeom>
              <a:avLst/>
              <a:gdLst>
                <a:gd name="connsiteX0" fmla="*/ 0 w 10050780"/>
                <a:gd name="connsiteY0" fmla="*/ 1874520 h 3733800"/>
                <a:gd name="connsiteX1" fmla="*/ 45720 w 10050780"/>
                <a:gd name="connsiteY1" fmla="*/ 3733800 h 3733800"/>
                <a:gd name="connsiteX2" fmla="*/ 350520 w 10050780"/>
                <a:gd name="connsiteY2" fmla="*/ 3345180 h 3733800"/>
                <a:gd name="connsiteX3" fmla="*/ 838200 w 10050780"/>
                <a:gd name="connsiteY3" fmla="*/ 2827020 h 3733800"/>
                <a:gd name="connsiteX4" fmla="*/ 1455420 w 10050780"/>
                <a:gd name="connsiteY4" fmla="*/ 2339340 h 3733800"/>
                <a:gd name="connsiteX5" fmla="*/ 2026920 w 10050780"/>
                <a:gd name="connsiteY5" fmla="*/ 1950720 h 3733800"/>
                <a:gd name="connsiteX6" fmla="*/ 2857500 w 10050780"/>
                <a:gd name="connsiteY6" fmla="*/ 1562100 h 3733800"/>
                <a:gd name="connsiteX7" fmla="*/ 3604260 w 10050780"/>
                <a:gd name="connsiteY7" fmla="*/ 1295400 h 3733800"/>
                <a:gd name="connsiteX8" fmla="*/ 4320540 w 10050780"/>
                <a:gd name="connsiteY8" fmla="*/ 1165860 h 3733800"/>
                <a:gd name="connsiteX9" fmla="*/ 4991100 w 10050780"/>
                <a:gd name="connsiteY9" fmla="*/ 1089660 h 3733800"/>
                <a:gd name="connsiteX10" fmla="*/ 5532120 w 10050780"/>
                <a:gd name="connsiteY10" fmla="*/ 1097280 h 3733800"/>
                <a:gd name="connsiteX11" fmla="*/ 6073140 w 10050780"/>
                <a:gd name="connsiteY11" fmla="*/ 1120140 h 3733800"/>
                <a:gd name="connsiteX12" fmla="*/ 6835140 w 10050780"/>
                <a:gd name="connsiteY12" fmla="*/ 1226820 h 3733800"/>
                <a:gd name="connsiteX13" fmla="*/ 7459980 w 10050780"/>
                <a:gd name="connsiteY13" fmla="*/ 1394460 h 3733800"/>
                <a:gd name="connsiteX14" fmla="*/ 7970520 w 10050780"/>
                <a:gd name="connsiteY14" fmla="*/ 1615440 h 3733800"/>
                <a:gd name="connsiteX15" fmla="*/ 8602980 w 10050780"/>
                <a:gd name="connsiteY15" fmla="*/ 1920240 h 3733800"/>
                <a:gd name="connsiteX16" fmla="*/ 9098280 w 10050780"/>
                <a:gd name="connsiteY16" fmla="*/ 2263140 h 3733800"/>
                <a:gd name="connsiteX17" fmla="*/ 9471660 w 10050780"/>
                <a:gd name="connsiteY17" fmla="*/ 2499360 h 3733800"/>
                <a:gd name="connsiteX18" fmla="*/ 9776460 w 10050780"/>
                <a:gd name="connsiteY18" fmla="*/ 2781300 h 3733800"/>
                <a:gd name="connsiteX19" fmla="*/ 10043160 w 10050780"/>
                <a:gd name="connsiteY19" fmla="*/ 3032760 h 3733800"/>
                <a:gd name="connsiteX20" fmla="*/ 10050780 w 10050780"/>
                <a:gd name="connsiteY20" fmla="*/ 1485900 h 3733800"/>
                <a:gd name="connsiteX21" fmla="*/ 9639300 w 10050780"/>
                <a:gd name="connsiteY21" fmla="*/ 1226820 h 3733800"/>
                <a:gd name="connsiteX22" fmla="*/ 9113520 w 10050780"/>
                <a:gd name="connsiteY22" fmla="*/ 937260 h 3733800"/>
                <a:gd name="connsiteX23" fmla="*/ 8542020 w 10050780"/>
                <a:gd name="connsiteY23" fmla="*/ 647700 h 3733800"/>
                <a:gd name="connsiteX24" fmla="*/ 7947660 w 10050780"/>
                <a:gd name="connsiteY24" fmla="*/ 434340 h 3733800"/>
                <a:gd name="connsiteX25" fmla="*/ 7338060 w 10050780"/>
                <a:gd name="connsiteY25" fmla="*/ 251460 h 3733800"/>
                <a:gd name="connsiteX26" fmla="*/ 6774180 w 10050780"/>
                <a:gd name="connsiteY26" fmla="*/ 121920 h 3733800"/>
                <a:gd name="connsiteX27" fmla="*/ 6187440 w 10050780"/>
                <a:gd name="connsiteY27" fmla="*/ 45720 h 3733800"/>
                <a:gd name="connsiteX28" fmla="*/ 5661660 w 10050780"/>
                <a:gd name="connsiteY28" fmla="*/ 0 h 3733800"/>
                <a:gd name="connsiteX29" fmla="*/ 5067300 w 10050780"/>
                <a:gd name="connsiteY29" fmla="*/ 0 h 3733800"/>
                <a:gd name="connsiteX30" fmla="*/ 4290060 w 10050780"/>
                <a:gd name="connsiteY30" fmla="*/ 53340 h 3733800"/>
                <a:gd name="connsiteX31" fmla="*/ 3589020 w 10050780"/>
                <a:gd name="connsiteY31" fmla="*/ 167640 h 3733800"/>
                <a:gd name="connsiteX32" fmla="*/ 2926080 w 10050780"/>
                <a:gd name="connsiteY32" fmla="*/ 350520 h 3733800"/>
                <a:gd name="connsiteX33" fmla="*/ 2270760 w 10050780"/>
                <a:gd name="connsiteY33" fmla="*/ 563880 h 3733800"/>
                <a:gd name="connsiteX34" fmla="*/ 1737360 w 10050780"/>
                <a:gd name="connsiteY34" fmla="*/ 784860 h 3733800"/>
                <a:gd name="connsiteX35" fmla="*/ 1234440 w 10050780"/>
                <a:gd name="connsiteY35" fmla="*/ 1059180 h 3733800"/>
                <a:gd name="connsiteX36" fmla="*/ 815340 w 10050780"/>
                <a:gd name="connsiteY36" fmla="*/ 1280160 h 3733800"/>
                <a:gd name="connsiteX37" fmla="*/ 335280 w 10050780"/>
                <a:gd name="connsiteY37" fmla="*/ 1638300 h 3733800"/>
                <a:gd name="connsiteX38" fmla="*/ 0 w 10050780"/>
                <a:gd name="connsiteY38" fmla="*/ 187452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50780" h="3733800">
                  <a:moveTo>
                    <a:pt x="0" y="1874520"/>
                  </a:moveTo>
                  <a:lnTo>
                    <a:pt x="45720" y="3733800"/>
                  </a:lnTo>
                  <a:lnTo>
                    <a:pt x="350520" y="3345180"/>
                  </a:lnTo>
                  <a:lnTo>
                    <a:pt x="838200" y="2827020"/>
                  </a:lnTo>
                  <a:lnTo>
                    <a:pt x="1455420" y="2339340"/>
                  </a:lnTo>
                  <a:lnTo>
                    <a:pt x="2026920" y="1950720"/>
                  </a:lnTo>
                  <a:lnTo>
                    <a:pt x="2857500" y="1562100"/>
                  </a:lnTo>
                  <a:lnTo>
                    <a:pt x="3604260" y="1295400"/>
                  </a:lnTo>
                  <a:lnTo>
                    <a:pt x="4320540" y="1165860"/>
                  </a:lnTo>
                  <a:lnTo>
                    <a:pt x="4991100" y="1089660"/>
                  </a:lnTo>
                  <a:lnTo>
                    <a:pt x="5532120" y="1097280"/>
                  </a:lnTo>
                  <a:lnTo>
                    <a:pt x="6073140" y="1120140"/>
                  </a:lnTo>
                  <a:lnTo>
                    <a:pt x="6835140" y="1226820"/>
                  </a:lnTo>
                  <a:lnTo>
                    <a:pt x="7459980" y="1394460"/>
                  </a:lnTo>
                  <a:lnTo>
                    <a:pt x="7970520" y="1615440"/>
                  </a:lnTo>
                  <a:lnTo>
                    <a:pt x="8602980" y="1920240"/>
                  </a:lnTo>
                  <a:lnTo>
                    <a:pt x="9098280" y="2263140"/>
                  </a:lnTo>
                  <a:lnTo>
                    <a:pt x="9471660" y="2499360"/>
                  </a:lnTo>
                  <a:lnTo>
                    <a:pt x="9776460" y="2781300"/>
                  </a:lnTo>
                  <a:lnTo>
                    <a:pt x="10043160" y="3032760"/>
                  </a:lnTo>
                  <a:lnTo>
                    <a:pt x="10050780" y="1485900"/>
                  </a:lnTo>
                  <a:lnTo>
                    <a:pt x="9639300" y="1226820"/>
                  </a:lnTo>
                  <a:lnTo>
                    <a:pt x="9113520" y="937260"/>
                  </a:lnTo>
                  <a:lnTo>
                    <a:pt x="8542020" y="647700"/>
                  </a:lnTo>
                  <a:lnTo>
                    <a:pt x="7947660" y="434340"/>
                  </a:lnTo>
                  <a:lnTo>
                    <a:pt x="7338060" y="251460"/>
                  </a:lnTo>
                  <a:lnTo>
                    <a:pt x="6774180" y="121920"/>
                  </a:lnTo>
                  <a:lnTo>
                    <a:pt x="6187440" y="45720"/>
                  </a:lnTo>
                  <a:lnTo>
                    <a:pt x="5661660" y="0"/>
                  </a:lnTo>
                  <a:lnTo>
                    <a:pt x="5067300" y="0"/>
                  </a:lnTo>
                  <a:lnTo>
                    <a:pt x="4290060" y="53340"/>
                  </a:lnTo>
                  <a:lnTo>
                    <a:pt x="3589020" y="167640"/>
                  </a:lnTo>
                  <a:lnTo>
                    <a:pt x="2926080" y="350520"/>
                  </a:lnTo>
                  <a:lnTo>
                    <a:pt x="2270760" y="563880"/>
                  </a:lnTo>
                  <a:lnTo>
                    <a:pt x="1737360" y="784860"/>
                  </a:lnTo>
                  <a:lnTo>
                    <a:pt x="1234440" y="1059180"/>
                  </a:lnTo>
                  <a:lnTo>
                    <a:pt x="815340" y="1280160"/>
                  </a:lnTo>
                  <a:lnTo>
                    <a:pt x="335280" y="1638300"/>
                  </a:lnTo>
                  <a:lnTo>
                    <a:pt x="0" y="1874520"/>
                  </a:lnTo>
                  <a:close/>
                </a:path>
              </a:pathLst>
            </a:custGeom>
            <a:solidFill>
              <a:srgbClr val="D1FFFF"/>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 name="TextBox 33"/>
            <p:cNvSpPr txBox="1"/>
            <p:nvPr/>
          </p:nvSpPr>
          <p:spPr bwMode="auto">
            <a:xfrm>
              <a:off x="4123244" y="982911"/>
              <a:ext cx="1352935" cy="215444"/>
            </a:xfrm>
            <a:prstGeom prst="rect">
              <a:avLst/>
            </a:prstGeom>
            <a:noFill/>
            <a:ln w="9525">
              <a:noFill/>
              <a:miter lim="800000"/>
              <a:headEnd/>
              <a:tailEnd/>
            </a:ln>
          </p:spPr>
          <p:txBody>
            <a:bodyPr wrap="none" lIns="0" tIns="0" rIns="0" bIns="0" rtlCol="0">
              <a:spAutoFit/>
            </a:bodyPr>
            <a:lstStyle/>
            <a:p>
              <a:pPr algn="ctr"/>
              <a:r>
                <a:rPr lang="en-US"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Verdana" pitchFamily="34" charset="0"/>
                </a:rPr>
                <a:t>IONOSPHERE</a:t>
              </a:r>
            </a:p>
          </p:txBody>
        </p:sp>
      </p:grpSp>
      <p:grpSp>
        <p:nvGrpSpPr>
          <p:cNvPr id="10" name="Group 9">
            <a:extLst>
              <a:ext uri="{FF2B5EF4-FFF2-40B4-BE49-F238E27FC236}">
                <a16:creationId xmlns:a16="http://schemas.microsoft.com/office/drawing/2014/main" id="{1EB31314-250B-4D7F-9920-E146412596D2}"/>
              </a:ext>
            </a:extLst>
          </p:cNvPr>
          <p:cNvGrpSpPr/>
          <p:nvPr/>
        </p:nvGrpSpPr>
        <p:grpSpPr>
          <a:xfrm>
            <a:off x="5868354" y="1791289"/>
            <a:ext cx="1044416" cy="290395"/>
            <a:chOff x="5868354" y="1791289"/>
            <a:chExt cx="1044416" cy="290395"/>
          </a:xfrm>
        </p:grpSpPr>
        <p:sp>
          <p:nvSpPr>
            <p:cNvPr id="35" name="TextBox 34"/>
            <p:cNvSpPr txBox="1"/>
            <p:nvPr/>
          </p:nvSpPr>
          <p:spPr bwMode="auto">
            <a:xfrm rot="660000">
              <a:off x="6110465" y="1791289"/>
              <a:ext cx="633187" cy="169277"/>
            </a:xfrm>
            <a:prstGeom prst="rect">
              <a:avLst/>
            </a:prstGeom>
            <a:noFill/>
            <a:ln w="9525">
              <a:noFill/>
              <a:miter lim="800000"/>
              <a:headEnd/>
              <a:tailEnd/>
            </a:ln>
          </p:spPr>
          <p:txBody>
            <a:bodyPr wrap="none" lIns="0" tIns="0" rIns="0" bIns="0" rtlCol="0">
              <a:spAutoFit/>
            </a:bodyPr>
            <a:lstStyle/>
            <a:p>
              <a:pPr algn="ctr"/>
              <a:r>
                <a:rPr lang="en-US" sz="1100" b="1" dirty="0">
                  <a:latin typeface="Verdana" pitchFamily="34" charset="0"/>
                </a:rPr>
                <a:t>2</a:t>
              </a:r>
              <a:r>
                <a:rPr lang="en-US" sz="1100" b="1" baseline="30000" dirty="0">
                  <a:latin typeface="Verdana" pitchFamily="34" charset="0"/>
                </a:rPr>
                <a:t>ND </a:t>
              </a:r>
              <a:r>
                <a:rPr lang="en-US" sz="1100" b="1" dirty="0">
                  <a:latin typeface="Verdana" pitchFamily="34" charset="0"/>
                </a:rPr>
                <a:t>HOP</a:t>
              </a:r>
            </a:p>
          </p:txBody>
        </p:sp>
        <p:cxnSp>
          <p:nvCxnSpPr>
            <p:cNvPr id="37" name="Straight Arrow Connector 36"/>
            <p:cNvCxnSpPr/>
            <p:nvPr/>
          </p:nvCxnSpPr>
          <p:spPr bwMode="auto">
            <a:xfrm>
              <a:off x="5868354" y="1884834"/>
              <a:ext cx="1044416" cy="19685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grpSp>
      <p:grpSp>
        <p:nvGrpSpPr>
          <p:cNvPr id="8" name="Group 7">
            <a:extLst>
              <a:ext uri="{FF2B5EF4-FFF2-40B4-BE49-F238E27FC236}">
                <a16:creationId xmlns:a16="http://schemas.microsoft.com/office/drawing/2014/main" id="{B5A87BD0-2DE5-4F4D-9897-7CF14BF3FC56}"/>
              </a:ext>
            </a:extLst>
          </p:cNvPr>
          <p:cNvGrpSpPr/>
          <p:nvPr/>
        </p:nvGrpSpPr>
        <p:grpSpPr>
          <a:xfrm>
            <a:off x="2240280" y="2798324"/>
            <a:ext cx="5417820" cy="920236"/>
            <a:chOff x="2240280" y="2798324"/>
            <a:chExt cx="5417820" cy="920236"/>
          </a:xfrm>
        </p:grpSpPr>
        <p:cxnSp>
          <p:nvCxnSpPr>
            <p:cNvPr id="40" name="Straight Connector 39"/>
            <p:cNvCxnSpPr/>
            <p:nvPr/>
          </p:nvCxnSpPr>
          <p:spPr bwMode="auto">
            <a:xfrm flipH="1">
              <a:off x="7345680" y="3261360"/>
              <a:ext cx="312420" cy="44958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1" name="Freeform 40"/>
            <p:cNvSpPr/>
            <p:nvPr/>
          </p:nvSpPr>
          <p:spPr bwMode="auto">
            <a:xfrm>
              <a:off x="2240280" y="2886941"/>
              <a:ext cx="5181600" cy="831619"/>
            </a:xfrm>
            <a:custGeom>
              <a:avLst/>
              <a:gdLst>
                <a:gd name="connsiteX0" fmla="*/ 0 w 5181600"/>
                <a:gd name="connsiteY0" fmla="*/ 831619 h 831619"/>
                <a:gd name="connsiteX1" fmla="*/ 2628900 w 5181600"/>
                <a:gd name="connsiteY1" fmla="*/ 1039 h 831619"/>
                <a:gd name="connsiteX2" fmla="*/ 5181600 w 5181600"/>
                <a:gd name="connsiteY2" fmla="*/ 694459 h 831619"/>
              </a:gdLst>
              <a:ahLst/>
              <a:cxnLst>
                <a:cxn ang="0">
                  <a:pos x="connsiteX0" y="connsiteY0"/>
                </a:cxn>
                <a:cxn ang="0">
                  <a:pos x="connsiteX1" y="connsiteY1"/>
                </a:cxn>
                <a:cxn ang="0">
                  <a:pos x="connsiteX2" y="connsiteY2"/>
                </a:cxn>
              </a:cxnLst>
              <a:rect l="l" t="t" r="r" b="b"/>
              <a:pathLst>
                <a:path w="5181600" h="831619">
                  <a:moveTo>
                    <a:pt x="0" y="831619"/>
                  </a:moveTo>
                  <a:cubicBezTo>
                    <a:pt x="882650" y="427759"/>
                    <a:pt x="1765300" y="23899"/>
                    <a:pt x="2628900" y="1039"/>
                  </a:cubicBezTo>
                  <a:cubicBezTo>
                    <a:pt x="3492500" y="-21821"/>
                    <a:pt x="4337050" y="336319"/>
                    <a:pt x="5181600" y="694459"/>
                  </a:cubicBezTo>
                </a:path>
              </a:pathLst>
            </a:custGeom>
            <a:noFill/>
            <a:ln w="9525" cap="flat" cmpd="sng" algn="ctr">
              <a:solidFill>
                <a:schemeClr val="tx1"/>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42" name="TextBox 41"/>
            <p:cNvSpPr txBox="1"/>
            <p:nvPr/>
          </p:nvSpPr>
          <p:spPr bwMode="auto">
            <a:xfrm rot="-120000">
              <a:off x="4297381" y="2798324"/>
              <a:ext cx="1027525" cy="276999"/>
            </a:xfrm>
            <a:prstGeom prst="rect">
              <a:avLst/>
            </a:prstGeom>
            <a:solidFill>
              <a:schemeClr val="accent1">
                <a:lumMod val="40000"/>
                <a:lumOff val="60000"/>
              </a:schemeClr>
            </a:solidFill>
            <a:ln w="9525" cap="flat" cmpd="sng" algn="ctr">
              <a:noFill/>
              <a:prstDash val="solid"/>
              <a:round/>
              <a:headEnd type="none" w="med" len="med"/>
              <a:tailEnd type="triangle" w="med" len="med"/>
            </a:ln>
            <a:effectLst/>
          </p:spPr>
          <p:txBody>
            <a:bodyPr wrap="none" lIns="0" tIns="0" rIns="0" bIns="0" rtlCol="0">
              <a:spAutoFit/>
            </a:bodyPr>
            <a:lstStyle/>
            <a:p>
              <a:pPr algn="ctr"/>
              <a:r>
                <a:rPr lang="en-US" sz="900" b="1" dirty="0">
                  <a:latin typeface="Verdana" pitchFamily="34" charset="0"/>
                </a:rPr>
                <a:t>2</a:t>
              </a:r>
              <a:r>
                <a:rPr lang="en-US" sz="900" b="1" baseline="30000" dirty="0">
                  <a:latin typeface="Verdana" pitchFamily="34" charset="0"/>
                </a:rPr>
                <a:t>ND</a:t>
              </a:r>
              <a:r>
                <a:rPr lang="en-US" sz="900" b="1" dirty="0">
                  <a:latin typeface="Verdana" pitchFamily="34" charset="0"/>
                </a:rPr>
                <a:t> HOP</a:t>
              </a:r>
            </a:p>
            <a:p>
              <a:pPr algn="ctr"/>
              <a:r>
                <a:rPr lang="en-US" sz="900" b="1" dirty="0">
                  <a:latin typeface="Verdana" pitchFamily="34" charset="0"/>
                </a:rPr>
                <a:t>SKIP DISTANCE</a:t>
              </a:r>
            </a:p>
          </p:txBody>
        </p:sp>
      </p:grpSp>
      <p:grpSp>
        <p:nvGrpSpPr>
          <p:cNvPr id="5" name="Group 4">
            <a:extLst>
              <a:ext uri="{FF2B5EF4-FFF2-40B4-BE49-F238E27FC236}">
                <a16:creationId xmlns:a16="http://schemas.microsoft.com/office/drawing/2014/main" id="{174D093C-583F-498D-9109-577AC4B5840A}"/>
              </a:ext>
            </a:extLst>
          </p:cNvPr>
          <p:cNvGrpSpPr/>
          <p:nvPr/>
        </p:nvGrpSpPr>
        <p:grpSpPr>
          <a:xfrm>
            <a:off x="1920240" y="2240280"/>
            <a:ext cx="2819400" cy="1524000"/>
            <a:chOff x="1920240" y="2240280"/>
            <a:chExt cx="2819400" cy="1524000"/>
          </a:xfrm>
        </p:grpSpPr>
        <p:cxnSp>
          <p:nvCxnSpPr>
            <p:cNvPr id="38" name="Straight Connector 37"/>
            <p:cNvCxnSpPr/>
            <p:nvPr/>
          </p:nvCxnSpPr>
          <p:spPr bwMode="auto">
            <a:xfrm>
              <a:off x="4739640" y="2240280"/>
              <a:ext cx="0" cy="4648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1920240" y="3329940"/>
              <a:ext cx="327660" cy="43434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3" name="Freeform 42"/>
            <p:cNvSpPr/>
            <p:nvPr/>
          </p:nvSpPr>
          <p:spPr bwMode="auto">
            <a:xfrm>
              <a:off x="2034540" y="2628900"/>
              <a:ext cx="2682240" cy="822960"/>
            </a:xfrm>
            <a:custGeom>
              <a:avLst/>
              <a:gdLst>
                <a:gd name="connsiteX0" fmla="*/ 0 w 2682240"/>
                <a:gd name="connsiteY0" fmla="*/ 822960 h 822960"/>
                <a:gd name="connsiteX1" fmla="*/ 1264920 w 2682240"/>
                <a:gd name="connsiteY1" fmla="*/ 243840 h 822960"/>
                <a:gd name="connsiteX2" fmla="*/ 2682240 w 2682240"/>
                <a:gd name="connsiteY2" fmla="*/ 0 h 822960"/>
                <a:gd name="connsiteX3" fmla="*/ 2682240 w 2682240"/>
                <a:gd name="connsiteY3" fmla="*/ 0 h 822960"/>
              </a:gdLst>
              <a:ahLst/>
              <a:cxnLst>
                <a:cxn ang="0">
                  <a:pos x="connsiteX0" y="connsiteY0"/>
                </a:cxn>
                <a:cxn ang="0">
                  <a:pos x="connsiteX1" y="connsiteY1"/>
                </a:cxn>
                <a:cxn ang="0">
                  <a:pos x="connsiteX2" y="connsiteY2"/>
                </a:cxn>
                <a:cxn ang="0">
                  <a:pos x="connsiteX3" y="connsiteY3"/>
                </a:cxn>
              </a:cxnLst>
              <a:rect l="l" t="t" r="r" b="b"/>
              <a:pathLst>
                <a:path w="2682240" h="822960">
                  <a:moveTo>
                    <a:pt x="0" y="822960"/>
                  </a:moveTo>
                  <a:cubicBezTo>
                    <a:pt x="408940" y="601980"/>
                    <a:pt x="817880" y="381000"/>
                    <a:pt x="1264920" y="243840"/>
                  </a:cubicBezTo>
                  <a:cubicBezTo>
                    <a:pt x="1711960" y="106680"/>
                    <a:pt x="2682240" y="0"/>
                    <a:pt x="2682240" y="0"/>
                  </a:cubicBezTo>
                  <a:lnTo>
                    <a:pt x="2682240" y="0"/>
                  </a:lnTo>
                </a:path>
              </a:pathLst>
            </a:custGeom>
            <a:noFill/>
            <a:ln w="9525" cap="flat" cmpd="sng" algn="ctr">
              <a:solidFill>
                <a:schemeClr val="tx1"/>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44" name="TextBox 43"/>
            <p:cNvSpPr txBox="1"/>
            <p:nvPr/>
          </p:nvSpPr>
          <p:spPr bwMode="auto">
            <a:xfrm rot="-1080000">
              <a:off x="2945296" y="2744984"/>
              <a:ext cx="668453" cy="276999"/>
            </a:xfrm>
            <a:prstGeom prst="rect">
              <a:avLst/>
            </a:prstGeom>
            <a:solidFill>
              <a:schemeClr val="accent1">
                <a:lumMod val="40000"/>
                <a:lumOff val="60000"/>
              </a:schemeClr>
            </a:solidFill>
            <a:ln w="9525" cap="flat" cmpd="sng" algn="ctr">
              <a:noFill/>
              <a:prstDash val="solid"/>
              <a:round/>
              <a:headEnd type="none" w="med" len="med"/>
              <a:tailEnd type="triangle" w="med" len="med"/>
            </a:ln>
            <a:effectLst/>
          </p:spPr>
          <p:txBody>
            <a:bodyPr wrap="none" lIns="0" tIns="0" rIns="0" bIns="0" rtlCol="0">
              <a:spAutoFit/>
            </a:bodyPr>
            <a:lstStyle/>
            <a:p>
              <a:pPr algn="ctr"/>
              <a:r>
                <a:rPr lang="en-US" sz="900" b="1" dirty="0">
                  <a:latin typeface="Verdana" pitchFamily="34" charset="0"/>
                </a:rPr>
                <a:t>SKIP</a:t>
              </a:r>
            </a:p>
            <a:p>
              <a:pPr algn="ctr"/>
              <a:r>
                <a:rPr lang="en-US" sz="900" b="1" dirty="0">
                  <a:latin typeface="Verdana" pitchFamily="34" charset="0"/>
                </a:rPr>
                <a:t>DISTANCE</a:t>
              </a:r>
            </a:p>
          </p:txBody>
        </p:sp>
      </p:grpSp>
      <p:grpSp>
        <p:nvGrpSpPr>
          <p:cNvPr id="7" name="Group 6">
            <a:extLst>
              <a:ext uri="{FF2B5EF4-FFF2-40B4-BE49-F238E27FC236}">
                <a16:creationId xmlns:a16="http://schemas.microsoft.com/office/drawing/2014/main" id="{63F20CCB-A93A-49E9-80BC-13E541F60129}"/>
              </a:ext>
            </a:extLst>
          </p:cNvPr>
          <p:cNvGrpSpPr/>
          <p:nvPr/>
        </p:nvGrpSpPr>
        <p:grpSpPr>
          <a:xfrm>
            <a:off x="5181600" y="2217420"/>
            <a:ext cx="2369820" cy="845820"/>
            <a:chOff x="5181600" y="2217420"/>
            <a:chExt cx="2369820" cy="845820"/>
          </a:xfrm>
        </p:grpSpPr>
        <p:sp>
          <p:nvSpPr>
            <p:cNvPr id="45" name="Freeform 44"/>
            <p:cNvSpPr/>
            <p:nvPr/>
          </p:nvSpPr>
          <p:spPr bwMode="auto">
            <a:xfrm>
              <a:off x="5181600" y="2217420"/>
              <a:ext cx="2369820" cy="845820"/>
            </a:xfrm>
            <a:custGeom>
              <a:avLst/>
              <a:gdLst>
                <a:gd name="connsiteX0" fmla="*/ 7620 w 2369820"/>
                <a:gd name="connsiteY0" fmla="*/ 0 h 845820"/>
                <a:gd name="connsiteX1" fmla="*/ 0 w 2369820"/>
                <a:gd name="connsiteY1" fmla="*/ 220980 h 845820"/>
                <a:gd name="connsiteX2" fmla="*/ 441960 w 2369820"/>
                <a:gd name="connsiteY2" fmla="*/ 266700 h 845820"/>
                <a:gd name="connsiteX3" fmla="*/ 822960 w 2369820"/>
                <a:gd name="connsiteY3" fmla="*/ 342900 h 845820"/>
                <a:gd name="connsiteX4" fmla="*/ 1173480 w 2369820"/>
                <a:gd name="connsiteY4" fmla="*/ 419100 h 845820"/>
                <a:gd name="connsiteX5" fmla="*/ 1516380 w 2369820"/>
                <a:gd name="connsiteY5" fmla="*/ 518160 h 845820"/>
                <a:gd name="connsiteX6" fmla="*/ 1760220 w 2369820"/>
                <a:gd name="connsiteY6" fmla="*/ 609600 h 845820"/>
                <a:gd name="connsiteX7" fmla="*/ 1981200 w 2369820"/>
                <a:gd name="connsiteY7" fmla="*/ 708660 h 845820"/>
                <a:gd name="connsiteX8" fmla="*/ 2247900 w 2369820"/>
                <a:gd name="connsiteY8" fmla="*/ 845820 h 845820"/>
                <a:gd name="connsiteX9" fmla="*/ 2369820 w 2369820"/>
                <a:gd name="connsiteY9" fmla="*/ 655320 h 845820"/>
                <a:gd name="connsiteX10" fmla="*/ 2026920 w 2369820"/>
                <a:gd name="connsiteY10" fmla="*/ 480060 h 845820"/>
                <a:gd name="connsiteX11" fmla="*/ 1699260 w 2369820"/>
                <a:gd name="connsiteY11" fmla="*/ 350520 h 845820"/>
                <a:gd name="connsiteX12" fmla="*/ 1295400 w 2369820"/>
                <a:gd name="connsiteY12" fmla="*/ 228600 h 845820"/>
                <a:gd name="connsiteX13" fmla="*/ 883920 w 2369820"/>
                <a:gd name="connsiteY13" fmla="*/ 129540 h 845820"/>
                <a:gd name="connsiteX14" fmla="*/ 472440 w 2369820"/>
                <a:gd name="connsiteY14" fmla="*/ 60960 h 845820"/>
                <a:gd name="connsiteX15" fmla="*/ 152400 w 2369820"/>
                <a:gd name="connsiteY15" fmla="*/ 22860 h 845820"/>
                <a:gd name="connsiteX16" fmla="*/ 7620 w 2369820"/>
                <a:gd name="connsiteY16" fmla="*/ 0 h 84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9820" h="845820">
                  <a:moveTo>
                    <a:pt x="7620" y="0"/>
                  </a:moveTo>
                  <a:lnTo>
                    <a:pt x="0" y="220980"/>
                  </a:lnTo>
                  <a:lnTo>
                    <a:pt x="441960" y="266700"/>
                  </a:lnTo>
                  <a:lnTo>
                    <a:pt x="822960" y="342900"/>
                  </a:lnTo>
                  <a:lnTo>
                    <a:pt x="1173480" y="419100"/>
                  </a:lnTo>
                  <a:lnTo>
                    <a:pt x="1516380" y="518160"/>
                  </a:lnTo>
                  <a:lnTo>
                    <a:pt x="1760220" y="609600"/>
                  </a:lnTo>
                  <a:lnTo>
                    <a:pt x="1981200" y="708660"/>
                  </a:lnTo>
                  <a:lnTo>
                    <a:pt x="2247900" y="845820"/>
                  </a:lnTo>
                  <a:lnTo>
                    <a:pt x="2369820" y="655320"/>
                  </a:lnTo>
                  <a:lnTo>
                    <a:pt x="2026920" y="480060"/>
                  </a:lnTo>
                  <a:lnTo>
                    <a:pt x="1699260" y="350520"/>
                  </a:lnTo>
                  <a:lnTo>
                    <a:pt x="1295400" y="228600"/>
                  </a:lnTo>
                  <a:lnTo>
                    <a:pt x="883920" y="129540"/>
                  </a:lnTo>
                  <a:lnTo>
                    <a:pt x="472440" y="60960"/>
                  </a:lnTo>
                  <a:lnTo>
                    <a:pt x="152400" y="22860"/>
                  </a:lnTo>
                  <a:lnTo>
                    <a:pt x="7620" y="0"/>
                  </a:lnTo>
                  <a:close/>
                </a:path>
              </a:pathLst>
            </a:custGeom>
            <a:solidFill>
              <a:srgbClr val="FFFF00">
                <a:alpha val="69804"/>
              </a:srgbClr>
            </a:solidFill>
            <a:ln w="9525" cap="flat" cmpd="sng" algn="ctr">
              <a:noFill/>
              <a:prstDash val="solid"/>
              <a:round/>
              <a:headEnd type="none" w="med" len="med"/>
              <a:tailEnd type="none" w="med" len="med"/>
            </a:ln>
            <a:effectLst>
              <a:softEdge rad="12700"/>
            </a:effectLst>
          </p:spPr>
          <p:txBody>
            <a:bodyPr vert="horz" wrap="square" lIns="91440" tIns="45720" rIns="91440" bIns="45720" numCol="1" rtlCol="0" anchor="t" anchorCtr="0" compatLnSpc="1">
              <a:prstTxWarp prst="textNoShape">
                <a:avLst/>
              </a:prstTxWarp>
            </a:bodyPr>
            <a:lstStyle/>
            <a:p>
              <a:endParaRPr lang="en-US" sz="2400"/>
            </a:p>
          </p:txBody>
        </p:sp>
        <p:sp>
          <p:nvSpPr>
            <p:cNvPr id="46" name="TextBox 45"/>
            <p:cNvSpPr txBox="1"/>
            <p:nvPr/>
          </p:nvSpPr>
          <p:spPr bwMode="auto">
            <a:xfrm rot="1020000">
              <a:off x="6063076" y="2533934"/>
              <a:ext cx="965008" cy="138499"/>
            </a:xfrm>
            <a:prstGeom prst="rect">
              <a:avLst/>
            </a:prstGeom>
            <a:noFill/>
            <a:ln w="9525">
              <a:noFill/>
              <a:miter lim="800000"/>
              <a:headEnd/>
              <a:tailEnd/>
            </a:ln>
          </p:spPr>
          <p:txBody>
            <a:bodyPr wrap="none" lIns="0" tIns="0" rIns="0" bIns="0" rtlCol="0">
              <a:spAutoFit/>
            </a:bodyPr>
            <a:lstStyle/>
            <a:p>
              <a:pPr algn="ctr"/>
              <a:r>
                <a:rPr lang="en-US" sz="900" b="1" dirty="0">
                  <a:latin typeface="Verdana" pitchFamily="34" charset="0"/>
                </a:rPr>
                <a:t>2</a:t>
              </a:r>
              <a:r>
                <a:rPr lang="en-US" sz="900" b="1" baseline="30000" dirty="0">
                  <a:latin typeface="Verdana" pitchFamily="34" charset="0"/>
                </a:rPr>
                <a:t>ND</a:t>
              </a:r>
              <a:r>
                <a:rPr lang="en-US" sz="900" b="1" dirty="0">
                  <a:latin typeface="Verdana" pitchFamily="34" charset="0"/>
                </a:rPr>
                <a:t> SKIP ZONE</a:t>
              </a:r>
            </a:p>
          </p:txBody>
        </p:sp>
      </p:grpSp>
      <p:sp>
        <p:nvSpPr>
          <p:cNvPr id="47" name="TextBox 46"/>
          <p:cNvSpPr txBox="1"/>
          <p:nvPr/>
        </p:nvSpPr>
        <p:spPr bwMode="auto">
          <a:xfrm>
            <a:off x="3914853" y="3787140"/>
            <a:ext cx="1920719" cy="646331"/>
          </a:xfrm>
          <a:prstGeom prst="rect">
            <a:avLst/>
          </a:prstGeom>
          <a:noFill/>
          <a:ln w="9525">
            <a:noFill/>
            <a:miter lim="800000"/>
            <a:headEnd/>
            <a:tailEnd/>
          </a:ln>
        </p:spPr>
        <p:txBody>
          <a:bodyPr wrap="none" rtlCol="0">
            <a:spAutoFit/>
          </a:bodyPr>
          <a:lstStyle/>
          <a:p>
            <a:pPr algn="ctr"/>
            <a:r>
              <a:rPr lang="en-US" sz="3600" b="1" dirty="0">
                <a:latin typeface="Verdana" pitchFamily="34" charset="0"/>
              </a:rPr>
              <a:t>EARTH</a:t>
            </a:r>
          </a:p>
        </p:txBody>
      </p:sp>
      <p:cxnSp>
        <p:nvCxnSpPr>
          <p:cNvPr id="48" name="Straight Arrow Connector 47"/>
          <p:cNvCxnSpPr/>
          <p:nvPr/>
        </p:nvCxnSpPr>
        <p:spPr bwMode="auto">
          <a:xfrm flipV="1">
            <a:off x="1935480" y="1431925"/>
            <a:ext cx="1248018" cy="1558290"/>
          </a:xfrm>
          <a:prstGeom prst="straightConnector1">
            <a:avLst/>
          </a:prstGeom>
          <a:noFill/>
          <a:ln w="9525" cap="flat" cmpd="sng" algn="ctr">
            <a:solidFill>
              <a:schemeClr val="tx1"/>
            </a:solidFill>
            <a:prstDash val="solid"/>
            <a:round/>
            <a:headEnd type="none" w="med" len="med"/>
            <a:tailEnd type="triangle" w="med" len="med"/>
          </a:ln>
          <a:effectLst/>
        </p:spPr>
      </p:cxnSp>
      <p:cxnSp>
        <p:nvCxnSpPr>
          <p:cNvPr id="49" name="Straight Arrow Connector 48"/>
          <p:cNvCxnSpPr/>
          <p:nvPr/>
        </p:nvCxnSpPr>
        <p:spPr bwMode="auto">
          <a:xfrm>
            <a:off x="3183498" y="1431925"/>
            <a:ext cx="1537727" cy="962025"/>
          </a:xfrm>
          <a:prstGeom prst="straightConnector1">
            <a:avLst/>
          </a:prstGeom>
          <a:noFill/>
          <a:ln w="9525" cap="flat" cmpd="sng" algn="ctr">
            <a:solidFill>
              <a:schemeClr val="tx1"/>
            </a:solidFill>
            <a:prstDash val="solid"/>
            <a:round/>
            <a:headEnd type="none" w="med" len="med"/>
            <a:tailEnd type="triangle" w="med" len="med"/>
          </a:ln>
          <a:effectLst/>
        </p:spPr>
      </p:cxnSp>
      <p:cxnSp>
        <p:nvCxnSpPr>
          <p:cNvPr id="50" name="Straight Arrow Connector 49"/>
          <p:cNvCxnSpPr/>
          <p:nvPr/>
        </p:nvCxnSpPr>
        <p:spPr bwMode="auto">
          <a:xfrm flipV="1">
            <a:off x="1965960" y="1397000"/>
            <a:ext cx="1695901" cy="1673860"/>
          </a:xfrm>
          <a:prstGeom prst="straightConnector1">
            <a:avLst/>
          </a:prstGeom>
          <a:noFill/>
          <a:ln w="28575" cap="flat" cmpd="sng" algn="ctr">
            <a:solidFill>
              <a:srgbClr val="FF0000"/>
            </a:solidFill>
            <a:prstDash val="solid"/>
            <a:round/>
            <a:headEnd type="none" w="med" len="med"/>
            <a:tailEnd type="triangle" w="med" len="med"/>
          </a:ln>
          <a:effectLst/>
        </p:spPr>
      </p:cxnSp>
      <p:cxnSp>
        <p:nvCxnSpPr>
          <p:cNvPr id="51" name="Straight Arrow Connector 50"/>
          <p:cNvCxnSpPr/>
          <p:nvPr/>
        </p:nvCxnSpPr>
        <p:spPr bwMode="auto">
          <a:xfrm>
            <a:off x="3648075" y="1390650"/>
            <a:ext cx="1924050" cy="981075"/>
          </a:xfrm>
          <a:prstGeom prst="straightConnector1">
            <a:avLst/>
          </a:prstGeom>
          <a:noFill/>
          <a:ln w="28575" cap="flat" cmpd="sng" algn="ctr">
            <a:solidFill>
              <a:srgbClr val="FF0000"/>
            </a:solidFill>
            <a:prstDash val="solid"/>
            <a:round/>
            <a:headEnd type="none" w="med" len="med"/>
            <a:tailEnd type="triangle" w="med" len="med"/>
          </a:ln>
          <a:effectLst/>
        </p:spPr>
      </p:cxnSp>
      <p:sp>
        <p:nvSpPr>
          <p:cNvPr id="52" name="Freeform 51"/>
          <p:cNvSpPr/>
          <p:nvPr/>
        </p:nvSpPr>
        <p:spPr bwMode="auto">
          <a:xfrm>
            <a:off x="6137275" y="1987550"/>
            <a:ext cx="2644775" cy="1828800"/>
          </a:xfrm>
          <a:custGeom>
            <a:avLst/>
            <a:gdLst>
              <a:gd name="connsiteX0" fmla="*/ 0 w 2505075"/>
              <a:gd name="connsiteY0" fmla="*/ 504825 h 1990725"/>
              <a:gd name="connsiteX1" fmla="*/ 1524000 w 2505075"/>
              <a:gd name="connsiteY1" fmla="*/ 0 h 1990725"/>
              <a:gd name="connsiteX2" fmla="*/ 2505075 w 2505075"/>
              <a:gd name="connsiteY2" fmla="*/ 1990725 h 1990725"/>
              <a:gd name="connsiteX3" fmla="*/ 2495550 w 2505075"/>
              <a:gd name="connsiteY3" fmla="*/ 1990725 h 1990725"/>
            </a:gdLst>
            <a:ahLst/>
            <a:cxnLst>
              <a:cxn ang="0">
                <a:pos x="connsiteX0" y="connsiteY0"/>
              </a:cxn>
              <a:cxn ang="0">
                <a:pos x="connsiteX1" y="connsiteY1"/>
              </a:cxn>
              <a:cxn ang="0">
                <a:pos x="connsiteX2" y="connsiteY2"/>
              </a:cxn>
              <a:cxn ang="0">
                <a:pos x="connsiteX3" y="connsiteY3"/>
              </a:cxn>
            </a:cxnLst>
            <a:rect l="l" t="t" r="r" b="b"/>
            <a:pathLst>
              <a:path w="2505075" h="1990725">
                <a:moveTo>
                  <a:pt x="0" y="504825"/>
                </a:moveTo>
                <a:lnTo>
                  <a:pt x="1524000" y="0"/>
                </a:lnTo>
                <a:lnTo>
                  <a:pt x="2505075" y="1990725"/>
                </a:lnTo>
                <a:lnTo>
                  <a:pt x="2495550" y="1990725"/>
                </a:lnTo>
              </a:path>
            </a:pathLst>
          </a:cu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3" name="Straight Arrow Connector 52"/>
          <p:cNvCxnSpPr/>
          <p:nvPr/>
        </p:nvCxnSpPr>
        <p:spPr bwMode="auto">
          <a:xfrm flipV="1">
            <a:off x="1912620" y="1518309"/>
            <a:ext cx="671559" cy="1504926"/>
          </a:xfrm>
          <a:prstGeom prst="straightConnector1">
            <a:avLst/>
          </a:prstGeom>
          <a:noFill/>
          <a:ln w="28575" cap="flat" cmpd="sng" algn="ctr">
            <a:solidFill>
              <a:srgbClr val="FF0000"/>
            </a:solidFill>
            <a:prstDash val="solid"/>
            <a:round/>
            <a:headEnd type="none" w="med" len="med"/>
            <a:tailEnd type="triangle" w="med" len="med"/>
          </a:ln>
          <a:effectLst/>
        </p:spPr>
      </p:cxnSp>
      <p:grpSp>
        <p:nvGrpSpPr>
          <p:cNvPr id="6" name="Group 5">
            <a:extLst>
              <a:ext uri="{FF2B5EF4-FFF2-40B4-BE49-F238E27FC236}">
                <a16:creationId xmlns:a16="http://schemas.microsoft.com/office/drawing/2014/main" id="{C2E93599-060E-4202-BD32-CBD630BDD48B}"/>
              </a:ext>
            </a:extLst>
          </p:cNvPr>
          <p:cNvGrpSpPr/>
          <p:nvPr/>
        </p:nvGrpSpPr>
        <p:grpSpPr>
          <a:xfrm>
            <a:off x="2095500" y="2228850"/>
            <a:ext cx="2260600" cy="876300"/>
            <a:chOff x="2095500" y="2228850"/>
            <a:chExt cx="2260600" cy="876300"/>
          </a:xfrm>
        </p:grpSpPr>
        <p:sp>
          <p:nvSpPr>
            <p:cNvPr id="55" name="Freeform 54"/>
            <p:cNvSpPr/>
            <p:nvPr/>
          </p:nvSpPr>
          <p:spPr bwMode="auto">
            <a:xfrm>
              <a:off x="2095500" y="2228850"/>
              <a:ext cx="2260600" cy="876300"/>
            </a:xfrm>
            <a:custGeom>
              <a:avLst/>
              <a:gdLst>
                <a:gd name="connsiteX0" fmla="*/ 2260600 w 2260600"/>
                <a:gd name="connsiteY0" fmla="*/ 228600 h 876300"/>
                <a:gd name="connsiteX1" fmla="*/ 2241550 w 2260600"/>
                <a:gd name="connsiteY1" fmla="*/ 0 h 876300"/>
                <a:gd name="connsiteX2" fmla="*/ 1930400 w 2260600"/>
                <a:gd name="connsiteY2" fmla="*/ 31750 h 876300"/>
                <a:gd name="connsiteX3" fmla="*/ 1593850 w 2260600"/>
                <a:gd name="connsiteY3" fmla="*/ 88900 h 876300"/>
                <a:gd name="connsiteX4" fmla="*/ 1314450 w 2260600"/>
                <a:gd name="connsiteY4" fmla="*/ 165100 h 876300"/>
                <a:gd name="connsiteX5" fmla="*/ 800100 w 2260600"/>
                <a:gd name="connsiteY5" fmla="*/ 323850 h 876300"/>
                <a:gd name="connsiteX6" fmla="*/ 469900 w 2260600"/>
                <a:gd name="connsiteY6" fmla="*/ 444500 h 876300"/>
                <a:gd name="connsiteX7" fmla="*/ 241300 w 2260600"/>
                <a:gd name="connsiteY7" fmla="*/ 546100 h 876300"/>
                <a:gd name="connsiteX8" fmla="*/ 25400 w 2260600"/>
                <a:gd name="connsiteY8" fmla="*/ 654050 h 876300"/>
                <a:gd name="connsiteX9" fmla="*/ 0 w 2260600"/>
                <a:gd name="connsiteY9" fmla="*/ 660400 h 876300"/>
                <a:gd name="connsiteX10" fmla="*/ 127000 w 2260600"/>
                <a:gd name="connsiteY10" fmla="*/ 876300 h 876300"/>
                <a:gd name="connsiteX11" fmla="*/ 361950 w 2260600"/>
                <a:gd name="connsiteY11" fmla="*/ 749300 h 876300"/>
                <a:gd name="connsiteX12" fmla="*/ 603250 w 2260600"/>
                <a:gd name="connsiteY12" fmla="*/ 654050 h 876300"/>
                <a:gd name="connsiteX13" fmla="*/ 869950 w 2260600"/>
                <a:gd name="connsiteY13" fmla="*/ 546100 h 876300"/>
                <a:gd name="connsiteX14" fmla="*/ 1079500 w 2260600"/>
                <a:gd name="connsiteY14" fmla="*/ 469900 h 876300"/>
                <a:gd name="connsiteX15" fmla="*/ 1352550 w 2260600"/>
                <a:gd name="connsiteY15" fmla="*/ 381000 h 876300"/>
                <a:gd name="connsiteX16" fmla="*/ 1657350 w 2260600"/>
                <a:gd name="connsiteY16" fmla="*/ 330200 h 876300"/>
                <a:gd name="connsiteX17" fmla="*/ 1962150 w 2260600"/>
                <a:gd name="connsiteY17" fmla="*/ 273050 h 876300"/>
                <a:gd name="connsiteX18" fmla="*/ 2171700 w 2260600"/>
                <a:gd name="connsiteY18" fmla="*/ 247650 h 876300"/>
                <a:gd name="connsiteX19" fmla="*/ 2260600 w 2260600"/>
                <a:gd name="connsiteY19" fmla="*/ 22860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60600" h="876300">
                  <a:moveTo>
                    <a:pt x="2260600" y="228600"/>
                  </a:moveTo>
                  <a:lnTo>
                    <a:pt x="2241550" y="0"/>
                  </a:lnTo>
                  <a:lnTo>
                    <a:pt x="1930400" y="31750"/>
                  </a:lnTo>
                  <a:lnTo>
                    <a:pt x="1593850" y="88900"/>
                  </a:lnTo>
                  <a:lnTo>
                    <a:pt x="1314450" y="165100"/>
                  </a:lnTo>
                  <a:lnTo>
                    <a:pt x="800100" y="323850"/>
                  </a:lnTo>
                  <a:lnTo>
                    <a:pt x="469900" y="444500"/>
                  </a:lnTo>
                  <a:lnTo>
                    <a:pt x="241300" y="546100"/>
                  </a:lnTo>
                  <a:lnTo>
                    <a:pt x="25400" y="654050"/>
                  </a:lnTo>
                  <a:lnTo>
                    <a:pt x="0" y="660400"/>
                  </a:lnTo>
                  <a:lnTo>
                    <a:pt x="127000" y="876300"/>
                  </a:lnTo>
                  <a:lnTo>
                    <a:pt x="361950" y="749300"/>
                  </a:lnTo>
                  <a:lnTo>
                    <a:pt x="603250" y="654050"/>
                  </a:lnTo>
                  <a:lnTo>
                    <a:pt x="869950" y="546100"/>
                  </a:lnTo>
                  <a:lnTo>
                    <a:pt x="1079500" y="469900"/>
                  </a:lnTo>
                  <a:lnTo>
                    <a:pt x="1352550" y="381000"/>
                  </a:lnTo>
                  <a:lnTo>
                    <a:pt x="1657350" y="330200"/>
                  </a:lnTo>
                  <a:lnTo>
                    <a:pt x="1962150" y="273050"/>
                  </a:lnTo>
                  <a:lnTo>
                    <a:pt x="2171700" y="247650"/>
                  </a:lnTo>
                  <a:lnTo>
                    <a:pt x="2260600" y="228600"/>
                  </a:lnTo>
                  <a:close/>
                </a:path>
              </a:pathLst>
            </a:custGeom>
            <a:solidFill>
              <a:srgbClr val="FFFF00">
                <a:alpha val="69804"/>
              </a:srgbClr>
            </a:solidFill>
            <a:ln w="9525" cap="flat" cmpd="sng" algn="ctr">
              <a:noFill/>
              <a:prstDash val="solid"/>
              <a:round/>
              <a:headEnd type="none" w="med" len="med"/>
              <a:tailEnd type="none" w="med" len="med"/>
            </a:ln>
            <a:effectLst>
              <a:softEdge rad="12700"/>
            </a:effectLst>
          </p:spPr>
          <p:txBody>
            <a:bodyPr vert="horz" wrap="square" lIns="91440" tIns="45720" rIns="91440" bIns="45720" numCol="1" rtlCol="0" anchor="t" anchorCtr="0" compatLnSpc="1">
              <a:prstTxWarp prst="textNoShape">
                <a:avLst/>
              </a:prstTxWarp>
            </a:bodyPr>
            <a:lstStyle/>
            <a:p>
              <a:endParaRPr lang="en-US" sz="2400"/>
            </a:p>
          </p:txBody>
        </p:sp>
        <p:sp>
          <p:nvSpPr>
            <p:cNvPr id="56" name="TextBox 55"/>
            <p:cNvSpPr txBox="1"/>
            <p:nvPr/>
          </p:nvSpPr>
          <p:spPr bwMode="auto">
            <a:xfrm rot="20940000">
              <a:off x="3387037" y="2374701"/>
              <a:ext cx="713337" cy="138499"/>
            </a:xfrm>
            <a:prstGeom prst="rect">
              <a:avLst/>
            </a:prstGeom>
            <a:noFill/>
            <a:ln w="9525">
              <a:noFill/>
              <a:miter lim="800000"/>
              <a:headEnd/>
              <a:tailEnd/>
            </a:ln>
          </p:spPr>
          <p:txBody>
            <a:bodyPr wrap="none" lIns="0" tIns="0" rIns="0" bIns="0" rtlCol="0">
              <a:spAutoFit/>
            </a:bodyPr>
            <a:lstStyle/>
            <a:p>
              <a:pPr algn="ctr"/>
              <a:r>
                <a:rPr lang="en-US" sz="900" b="1" dirty="0">
                  <a:latin typeface="Verdana" pitchFamily="34" charset="0"/>
                </a:rPr>
                <a:t>SKIP ZONE</a:t>
              </a:r>
            </a:p>
          </p:txBody>
        </p:sp>
      </p:grpSp>
      <p:pic>
        <p:nvPicPr>
          <p:cNvPr id="57" name="Picture 2" descr="C:\Users\WA7URV\AppData\Local\Microsoft\Windows\Temporary Internet Files\Content.IE5\PBFVXT2V\two_palms_on_a_tropical_island_0515-1010-1923-5628_SMU[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37145">
            <a:off x="8620742" y="3626107"/>
            <a:ext cx="432689" cy="435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36BCB66-F2A0-4B49-850F-8E855B9FA014}"/>
              </a:ext>
            </a:extLst>
          </p:cNvPr>
          <p:cNvGrpSpPr/>
          <p:nvPr/>
        </p:nvGrpSpPr>
        <p:grpSpPr>
          <a:xfrm>
            <a:off x="2584179" y="287867"/>
            <a:ext cx="2047700" cy="1230443"/>
            <a:chOff x="2584179" y="287867"/>
            <a:chExt cx="2047700" cy="1230443"/>
          </a:xfrm>
        </p:grpSpPr>
        <p:cxnSp>
          <p:nvCxnSpPr>
            <p:cNvPr id="54" name="Straight Arrow Connector 53"/>
            <p:cNvCxnSpPr/>
            <p:nvPr/>
          </p:nvCxnSpPr>
          <p:spPr bwMode="auto">
            <a:xfrm flipV="1">
              <a:off x="2584179" y="533400"/>
              <a:ext cx="1632221" cy="984910"/>
            </a:xfrm>
            <a:prstGeom prst="straightConnector1">
              <a:avLst/>
            </a:prstGeom>
            <a:noFill/>
            <a:ln w="28575" cap="flat" cmpd="sng" algn="ctr">
              <a:solidFill>
                <a:srgbClr val="FF0000"/>
              </a:solidFill>
              <a:prstDash val="solid"/>
              <a:round/>
              <a:headEnd type="none" w="med" len="med"/>
              <a:tailEnd type="triangle" w="med" len="med"/>
            </a:ln>
            <a:effectLst/>
          </p:spPr>
        </p:cxnSp>
        <p:pic>
          <p:nvPicPr>
            <p:cNvPr id="58" name="Picture 3" descr="C:\Users\WA7URV\AppData\Local\Microsoft\Windows\Temporary Internet Files\Content.IE5\GYZ6SM2F\alien-face-with-two-horns-15591-larg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71879" y="287867"/>
              <a:ext cx="360000" cy="4014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a:solidFill>
                  <a:srgbClr val="00007A"/>
                </a:solidFill>
              </a:rPr>
              <a:t>Req. 2.a.:  How Radio Waves Travel</a:t>
            </a:r>
          </a:p>
        </p:txBody>
      </p:sp>
      <p:sp>
        <p:nvSpPr>
          <p:cNvPr id="67" name="TextBox 66"/>
          <p:cNvSpPr txBox="1"/>
          <p:nvPr/>
        </p:nvSpPr>
        <p:spPr bwMode="auto">
          <a:xfrm rot="19925283">
            <a:off x="1913367" y="2623733"/>
            <a:ext cx="567463" cy="276999"/>
          </a:xfrm>
          <a:prstGeom prst="rect">
            <a:avLst/>
          </a:prstGeom>
          <a:noFill/>
          <a:ln w="9525">
            <a:noFill/>
            <a:miter lim="800000"/>
            <a:headEnd/>
            <a:tailEnd/>
          </a:ln>
        </p:spPr>
        <p:txBody>
          <a:bodyPr wrap="none" lIns="0" tIns="0" rIns="0" bIns="0" rtlCol="0">
            <a:spAutoFit/>
          </a:bodyPr>
          <a:lstStyle/>
          <a:p>
            <a:pPr algn="ctr"/>
            <a:r>
              <a:rPr lang="en-US" sz="900" b="1" dirty="0">
                <a:latin typeface="Verdana" pitchFamily="34" charset="0"/>
              </a:rPr>
              <a:t>GROUND</a:t>
            </a:r>
          </a:p>
          <a:p>
            <a:pPr algn="ctr"/>
            <a:r>
              <a:rPr lang="en-US" sz="900" b="1" dirty="0">
                <a:latin typeface="Verdana" pitchFamily="34" charset="0"/>
              </a:rPr>
              <a:t>WAVES</a:t>
            </a:r>
          </a:p>
        </p:txBody>
      </p:sp>
      <p:sp>
        <p:nvSpPr>
          <p:cNvPr id="68" name="Freeform 67"/>
          <p:cNvSpPr/>
          <p:nvPr/>
        </p:nvSpPr>
        <p:spPr bwMode="auto">
          <a:xfrm>
            <a:off x="1950720" y="2895032"/>
            <a:ext cx="609600" cy="206308"/>
          </a:xfrm>
          <a:custGeom>
            <a:avLst/>
            <a:gdLst>
              <a:gd name="connsiteX0" fmla="*/ 0 w 609600"/>
              <a:gd name="connsiteY0" fmla="*/ 206308 h 206308"/>
              <a:gd name="connsiteX1" fmla="*/ 381000 w 609600"/>
              <a:gd name="connsiteY1" fmla="*/ 23428 h 206308"/>
              <a:gd name="connsiteX2" fmla="*/ 609600 w 609600"/>
              <a:gd name="connsiteY2" fmla="*/ 8188 h 206308"/>
            </a:gdLst>
            <a:ahLst/>
            <a:cxnLst>
              <a:cxn ang="0">
                <a:pos x="connsiteX0" y="connsiteY0"/>
              </a:cxn>
              <a:cxn ang="0">
                <a:pos x="connsiteX1" y="connsiteY1"/>
              </a:cxn>
              <a:cxn ang="0">
                <a:pos x="connsiteX2" y="connsiteY2"/>
              </a:cxn>
            </a:cxnLst>
            <a:rect l="l" t="t" r="r" b="b"/>
            <a:pathLst>
              <a:path w="609600" h="206308">
                <a:moveTo>
                  <a:pt x="0" y="206308"/>
                </a:moveTo>
                <a:cubicBezTo>
                  <a:pt x="139700" y="131378"/>
                  <a:pt x="279400" y="56448"/>
                  <a:pt x="381000" y="23428"/>
                </a:cubicBezTo>
                <a:cubicBezTo>
                  <a:pt x="482600" y="-9592"/>
                  <a:pt x="546100" y="-702"/>
                  <a:pt x="609600" y="8188"/>
                </a:cubicBez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9" name="Freeform 68"/>
          <p:cNvSpPr/>
          <p:nvPr/>
        </p:nvSpPr>
        <p:spPr bwMode="auto">
          <a:xfrm>
            <a:off x="1950720" y="2763416"/>
            <a:ext cx="838200" cy="337924"/>
          </a:xfrm>
          <a:custGeom>
            <a:avLst/>
            <a:gdLst>
              <a:gd name="connsiteX0" fmla="*/ 0 w 838200"/>
              <a:gd name="connsiteY0" fmla="*/ 337924 h 337924"/>
              <a:gd name="connsiteX1" fmla="*/ 525780 w 838200"/>
              <a:gd name="connsiteY1" fmla="*/ 40744 h 337924"/>
              <a:gd name="connsiteX2" fmla="*/ 838200 w 838200"/>
              <a:gd name="connsiteY2" fmla="*/ 10264 h 337924"/>
            </a:gdLst>
            <a:ahLst/>
            <a:cxnLst>
              <a:cxn ang="0">
                <a:pos x="connsiteX0" y="connsiteY0"/>
              </a:cxn>
              <a:cxn ang="0">
                <a:pos x="connsiteX1" y="connsiteY1"/>
              </a:cxn>
              <a:cxn ang="0">
                <a:pos x="connsiteX2" y="connsiteY2"/>
              </a:cxn>
            </a:cxnLst>
            <a:rect l="l" t="t" r="r" b="b"/>
            <a:pathLst>
              <a:path w="838200" h="337924">
                <a:moveTo>
                  <a:pt x="0" y="337924"/>
                </a:moveTo>
                <a:cubicBezTo>
                  <a:pt x="193040" y="216639"/>
                  <a:pt x="386080" y="95354"/>
                  <a:pt x="525780" y="40744"/>
                </a:cubicBezTo>
                <a:cubicBezTo>
                  <a:pt x="665480" y="-13866"/>
                  <a:pt x="751840" y="-1801"/>
                  <a:pt x="838200" y="10264"/>
                </a:cubicBez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3" name="Slide Number Placeholder 2"/>
          <p:cNvSpPr>
            <a:spLocks noGrp="1"/>
          </p:cNvSpPr>
          <p:nvPr>
            <p:ph type="sldNum" sz="quarter" idx="12"/>
          </p:nvPr>
        </p:nvSpPr>
        <p:spPr/>
        <p:txBody>
          <a:bodyPr/>
          <a:lstStyle/>
          <a:p>
            <a:pPr>
              <a:defRPr/>
            </a:pPr>
            <a:r>
              <a:rPr lang="en-US" dirty="0">
                <a:solidFill>
                  <a:srgbClr val="00007A"/>
                </a:solidFill>
              </a:rPr>
              <a:t>SLIDE </a:t>
            </a:r>
            <a:fld id="{7DE08B2E-D59F-498D-8D62-ABBAFDFFC21C}" type="slidenum">
              <a:rPr lang="en-US" smtClean="0">
                <a:solidFill>
                  <a:srgbClr val="00007A"/>
                </a:solidFill>
              </a:rPr>
              <a:pPr>
                <a:defRPr/>
              </a:pPr>
              <a:t>42</a:t>
            </a:fld>
            <a:endParaRPr lang="en-US" dirty="0">
              <a:solidFill>
                <a:srgbClr val="00007A"/>
              </a:solidFill>
            </a:endParaRPr>
          </a:p>
        </p:txBody>
      </p:sp>
      <p:sp>
        <p:nvSpPr>
          <p:cNvPr id="18" name="TextBox 17"/>
          <p:cNvSpPr txBox="1"/>
          <p:nvPr/>
        </p:nvSpPr>
        <p:spPr bwMode="auto">
          <a:xfrm>
            <a:off x="8704418" y="4673213"/>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1</a:t>
            </a:r>
          </a:p>
        </p:txBody>
      </p:sp>
      <p:sp>
        <p:nvSpPr>
          <p:cNvPr id="70" name="TextBox 69">
            <a:extLst>
              <a:ext uri="{FF2B5EF4-FFF2-40B4-BE49-F238E27FC236}">
                <a16:creationId xmlns:a16="http://schemas.microsoft.com/office/drawing/2014/main" id="{89115D32-6B85-45EB-BCEA-F9F70DAA7AFE}"/>
              </a:ext>
            </a:extLst>
          </p:cNvPr>
          <p:cNvSpPr txBox="1"/>
          <p:nvPr/>
        </p:nvSpPr>
        <p:spPr bwMode="auto">
          <a:xfrm>
            <a:off x="8710057" y="4680738"/>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2</a:t>
            </a:r>
          </a:p>
        </p:txBody>
      </p:sp>
      <p:sp>
        <p:nvSpPr>
          <p:cNvPr id="71" name="TextBox 70">
            <a:extLst>
              <a:ext uri="{FF2B5EF4-FFF2-40B4-BE49-F238E27FC236}">
                <a16:creationId xmlns:a16="http://schemas.microsoft.com/office/drawing/2014/main" id="{CCE0C283-FC37-4F8F-AA8B-0D7B5353924C}"/>
              </a:ext>
            </a:extLst>
          </p:cNvPr>
          <p:cNvSpPr txBox="1"/>
          <p:nvPr/>
        </p:nvSpPr>
        <p:spPr bwMode="auto">
          <a:xfrm>
            <a:off x="8713227" y="4680738"/>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3</a:t>
            </a:r>
          </a:p>
        </p:txBody>
      </p:sp>
      <p:sp>
        <p:nvSpPr>
          <p:cNvPr id="72" name="TextBox 71">
            <a:extLst>
              <a:ext uri="{FF2B5EF4-FFF2-40B4-BE49-F238E27FC236}">
                <a16:creationId xmlns:a16="http://schemas.microsoft.com/office/drawing/2014/main" id="{9B49FC95-3CB2-4E6E-B44D-F555DAABEAF1}"/>
              </a:ext>
            </a:extLst>
          </p:cNvPr>
          <p:cNvSpPr txBox="1"/>
          <p:nvPr/>
        </p:nvSpPr>
        <p:spPr bwMode="auto">
          <a:xfrm>
            <a:off x="8708067" y="4684595"/>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4</a:t>
            </a:r>
          </a:p>
        </p:txBody>
      </p:sp>
      <p:sp>
        <p:nvSpPr>
          <p:cNvPr id="73" name="TextBox 72">
            <a:extLst>
              <a:ext uri="{FF2B5EF4-FFF2-40B4-BE49-F238E27FC236}">
                <a16:creationId xmlns:a16="http://schemas.microsoft.com/office/drawing/2014/main" id="{AB63815E-AF94-4943-9E60-434D34AD10C8}"/>
              </a:ext>
            </a:extLst>
          </p:cNvPr>
          <p:cNvSpPr txBox="1"/>
          <p:nvPr/>
        </p:nvSpPr>
        <p:spPr bwMode="auto">
          <a:xfrm>
            <a:off x="8709102" y="4680833"/>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5</a:t>
            </a:r>
          </a:p>
        </p:txBody>
      </p:sp>
      <p:sp>
        <p:nvSpPr>
          <p:cNvPr id="74" name="TextBox 73">
            <a:extLst>
              <a:ext uri="{FF2B5EF4-FFF2-40B4-BE49-F238E27FC236}">
                <a16:creationId xmlns:a16="http://schemas.microsoft.com/office/drawing/2014/main" id="{C6C39260-EAC0-43D6-A9AC-336BD484EF4D}"/>
              </a:ext>
            </a:extLst>
          </p:cNvPr>
          <p:cNvSpPr txBox="1"/>
          <p:nvPr/>
        </p:nvSpPr>
        <p:spPr bwMode="auto">
          <a:xfrm>
            <a:off x="8709660" y="4682055"/>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6</a:t>
            </a:r>
          </a:p>
        </p:txBody>
      </p:sp>
      <p:sp>
        <p:nvSpPr>
          <p:cNvPr id="75" name="TextBox 74">
            <a:extLst>
              <a:ext uri="{FF2B5EF4-FFF2-40B4-BE49-F238E27FC236}">
                <a16:creationId xmlns:a16="http://schemas.microsoft.com/office/drawing/2014/main" id="{B132D7DE-0DDE-4864-A19E-79845E857C21}"/>
              </a:ext>
            </a:extLst>
          </p:cNvPr>
          <p:cNvSpPr txBox="1"/>
          <p:nvPr/>
        </p:nvSpPr>
        <p:spPr bwMode="auto">
          <a:xfrm>
            <a:off x="8710133" y="4683373"/>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7</a:t>
            </a:r>
          </a:p>
        </p:txBody>
      </p:sp>
      <p:sp>
        <p:nvSpPr>
          <p:cNvPr id="76" name="TextBox 75">
            <a:extLst>
              <a:ext uri="{FF2B5EF4-FFF2-40B4-BE49-F238E27FC236}">
                <a16:creationId xmlns:a16="http://schemas.microsoft.com/office/drawing/2014/main" id="{44D6F386-3C6F-47D2-B0E8-CD1850928741}"/>
              </a:ext>
            </a:extLst>
          </p:cNvPr>
          <p:cNvSpPr txBox="1"/>
          <p:nvPr/>
        </p:nvSpPr>
        <p:spPr bwMode="auto">
          <a:xfrm>
            <a:off x="8711207" y="4687135"/>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8</a:t>
            </a:r>
          </a:p>
        </p:txBody>
      </p:sp>
      <p:sp>
        <p:nvSpPr>
          <p:cNvPr id="77" name="TextBox 76">
            <a:extLst>
              <a:ext uri="{FF2B5EF4-FFF2-40B4-BE49-F238E27FC236}">
                <a16:creationId xmlns:a16="http://schemas.microsoft.com/office/drawing/2014/main" id="{669B37DA-5D8F-4469-BE8D-34EF7C5F0542}"/>
              </a:ext>
            </a:extLst>
          </p:cNvPr>
          <p:cNvSpPr txBox="1"/>
          <p:nvPr/>
        </p:nvSpPr>
        <p:spPr bwMode="auto">
          <a:xfrm>
            <a:off x="8709660" y="4683373"/>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9</a:t>
            </a:r>
          </a:p>
        </p:txBody>
      </p:sp>
      <p:sp>
        <p:nvSpPr>
          <p:cNvPr id="78" name="TextBox 77">
            <a:extLst>
              <a:ext uri="{FF2B5EF4-FFF2-40B4-BE49-F238E27FC236}">
                <a16:creationId xmlns:a16="http://schemas.microsoft.com/office/drawing/2014/main" id="{76FEE8BE-7E3D-4583-82CB-4FCF832CFC7E}"/>
              </a:ext>
            </a:extLst>
          </p:cNvPr>
          <p:cNvSpPr txBox="1"/>
          <p:nvPr/>
        </p:nvSpPr>
        <p:spPr bwMode="auto">
          <a:xfrm>
            <a:off x="8708390" y="4680928"/>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10</a:t>
            </a:r>
          </a:p>
        </p:txBody>
      </p:sp>
      <p:sp>
        <p:nvSpPr>
          <p:cNvPr id="79" name="TextBox 78">
            <a:extLst>
              <a:ext uri="{FF2B5EF4-FFF2-40B4-BE49-F238E27FC236}">
                <a16:creationId xmlns:a16="http://schemas.microsoft.com/office/drawing/2014/main" id="{C1386095-9975-4AB8-AAB1-D6BA3D2830DD}"/>
              </a:ext>
            </a:extLst>
          </p:cNvPr>
          <p:cNvSpPr txBox="1"/>
          <p:nvPr/>
        </p:nvSpPr>
        <p:spPr bwMode="auto">
          <a:xfrm>
            <a:off x="8707667" y="4684738"/>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11</a:t>
            </a:r>
          </a:p>
        </p:txBody>
      </p:sp>
      <p:sp>
        <p:nvSpPr>
          <p:cNvPr id="80" name="TextBox 79">
            <a:extLst>
              <a:ext uri="{FF2B5EF4-FFF2-40B4-BE49-F238E27FC236}">
                <a16:creationId xmlns:a16="http://schemas.microsoft.com/office/drawing/2014/main" id="{86A6F644-78A2-402F-81EF-35B51F80AF68}"/>
              </a:ext>
            </a:extLst>
          </p:cNvPr>
          <p:cNvSpPr txBox="1"/>
          <p:nvPr/>
        </p:nvSpPr>
        <p:spPr bwMode="auto">
          <a:xfrm>
            <a:off x="8709573" y="4680880"/>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12</a:t>
            </a:r>
          </a:p>
        </p:txBody>
      </p:sp>
      <p:sp>
        <p:nvSpPr>
          <p:cNvPr id="81" name="TextBox 80">
            <a:extLst>
              <a:ext uri="{FF2B5EF4-FFF2-40B4-BE49-F238E27FC236}">
                <a16:creationId xmlns:a16="http://schemas.microsoft.com/office/drawing/2014/main" id="{514154E6-10EA-4565-BE67-18E26982B8CE}"/>
              </a:ext>
            </a:extLst>
          </p:cNvPr>
          <p:cNvSpPr txBox="1"/>
          <p:nvPr/>
        </p:nvSpPr>
        <p:spPr bwMode="auto">
          <a:xfrm>
            <a:off x="8711067" y="4677023"/>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13</a:t>
            </a:r>
          </a:p>
        </p:txBody>
      </p:sp>
      <p:sp>
        <p:nvSpPr>
          <p:cNvPr id="82" name="TextBox 81">
            <a:extLst>
              <a:ext uri="{FF2B5EF4-FFF2-40B4-BE49-F238E27FC236}">
                <a16:creationId xmlns:a16="http://schemas.microsoft.com/office/drawing/2014/main" id="{94996E0D-B7DF-4FF4-B7CE-141AB930F6E3}"/>
              </a:ext>
            </a:extLst>
          </p:cNvPr>
          <p:cNvSpPr txBox="1"/>
          <p:nvPr/>
        </p:nvSpPr>
        <p:spPr bwMode="auto">
          <a:xfrm>
            <a:off x="8711403" y="4680338"/>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14</a:t>
            </a:r>
          </a:p>
        </p:txBody>
      </p:sp>
      <p:sp>
        <p:nvSpPr>
          <p:cNvPr id="86" name="TextBox 85">
            <a:extLst>
              <a:ext uri="{FF2B5EF4-FFF2-40B4-BE49-F238E27FC236}">
                <a16:creationId xmlns:a16="http://schemas.microsoft.com/office/drawing/2014/main" id="{D6D74A8A-A96E-4E85-890A-24618F22350A}"/>
              </a:ext>
            </a:extLst>
          </p:cNvPr>
          <p:cNvSpPr txBox="1"/>
          <p:nvPr/>
        </p:nvSpPr>
        <p:spPr bwMode="auto">
          <a:xfrm>
            <a:off x="8711403" y="4678341"/>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15</a:t>
            </a:r>
          </a:p>
        </p:txBody>
      </p:sp>
      <p:sp>
        <p:nvSpPr>
          <p:cNvPr id="84" name="TextBox 83">
            <a:extLst>
              <a:ext uri="{FF2B5EF4-FFF2-40B4-BE49-F238E27FC236}">
                <a16:creationId xmlns:a16="http://schemas.microsoft.com/office/drawing/2014/main" id="{E42E101D-8039-4A03-83EC-8F92ADAE5B0D}"/>
              </a:ext>
            </a:extLst>
          </p:cNvPr>
          <p:cNvSpPr txBox="1"/>
          <p:nvPr/>
        </p:nvSpPr>
        <p:spPr bwMode="auto">
          <a:xfrm>
            <a:off x="8714659" y="4680127"/>
            <a:ext cx="263213" cy="276999"/>
          </a:xfrm>
          <a:prstGeom prst="rect">
            <a:avLst/>
          </a:prstGeom>
          <a:solidFill>
            <a:schemeClr val="accent1">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latin typeface="Calibri" panose="020F0502020204030204" pitchFamily="34" charset="0"/>
              </a:defRPr>
            </a:lvl1pPr>
          </a:lstStyle>
          <a:p>
            <a:r>
              <a:rPr lang="en-US" dirty="0"/>
              <a:t>16</a:t>
            </a:r>
          </a:p>
        </p:txBody>
      </p:sp>
      <p:sp>
        <p:nvSpPr>
          <p:cNvPr id="87" name="Freeform 35">
            <a:extLst>
              <a:ext uri="{FF2B5EF4-FFF2-40B4-BE49-F238E27FC236}">
                <a16:creationId xmlns:a16="http://schemas.microsoft.com/office/drawing/2014/main" id="{3B3F234E-17DF-42B5-85CF-6EAD2B704551}"/>
              </a:ext>
            </a:extLst>
          </p:cNvPr>
          <p:cNvSpPr/>
          <p:nvPr/>
        </p:nvSpPr>
        <p:spPr bwMode="auto">
          <a:xfrm>
            <a:off x="4775200" y="1485900"/>
            <a:ext cx="2908300" cy="1479550"/>
          </a:xfrm>
          <a:custGeom>
            <a:avLst/>
            <a:gdLst>
              <a:gd name="connsiteX0" fmla="*/ 0 w 2908300"/>
              <a:gd name="connsiteY0" fmla="*/ 869950 h 1479550"/>
              <a:gd name="connsiteX1" fmla="*/ 1752600 w 2908300"/>
              <a:gd name="connsiteY1" fmla="*/ 0 h 1479550"/>
              <a:gd name="connsiteX2" fmla="*/ 2908300 w 2908300"/>
              <a:gd name="connsiteY2" fmla="*/ 1479550 h 1479550"/>
            </a:gdLst>
            <a:ahLst/>
            <a:cxnLst>
              <a:cxn ang="0">
                <a:pos x="connsiteX0" y="connsiteY0"/>
              </a:cxn>
              <a:cxn ang="0">
                <a:pos x="connsiteX1" y="connsiteY1"/>
              </a:cxn>
              <a:cxn ang="0">
                <a:pos x="connsiteX2" y="connsiteY2"/>
              </a:cxn>
            </a:cxnLst>
            <a:rect l="l" t="t" r="r" b="b"/>
            <a:pathLst>
              <a:path w="2908300" h="1479550">
                <a:moveTo>
                  <a:pt x="0" y="869950"/>
                </a:moveTo>
                <a:lnTo>
                  <a:pt x="1752600" y="0"/>
                </a:lnTo>
                <a:lnTo>
                  <a:pt x="2908300" y="1479550"/>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sz="2400"/>
          </a:p>
        </p:txBody>
      </p:sp>
      <p:grpSp>
        <p:nvGrpSpPr>
          <p:cNvPr id="83" name="Group 82"/>
          <p:cNvGrpSpPr/>
          <p:nvPr/>
        </p:nvGrpSpPr>
        <p:grpSpPr>
          <a:xfrm>
            <a:off x="116002" y="259511"/>
            <a:ext cx="693086" cy="4547779"/>
            <a:chOff x="116002" y="259511"/>
            <a:chExt cx="693086" cy="4547779"/>
          </a:xfrm>
        </p:grpSpPr>
        <p:sp>
          <p:nvSpPr>
            <p:cNvPr id="85" name="Freeform 84"/>
            <p:cNvSpPr/>
            <p:nvPr/>
          </p:nvSpPr>
          <p:spPr bwMode="auto">
            <a:xfrm rot="16200000">
              <a:off x="96517" y="3201798"/>
              <a:ext cx="736230" cy="678301"/>
            </a:xfrm>
            <a:custGeom>
              <a:avLst/>
              <a:gdLst>
                <a:gd name="connsiteX0" fmla="*/ 0 w 2219325"/>
                <a:gd name="connsiteY0" fmla="*/ 0 h 2044700"/>
                <a:gd name="connsiteX1" fmla="*/ 0 w 2219325"/>
                <a:gd name="connsiteY1" fmla="*/ 2041525 h 2044700"/>
                <a:gd name="connsiteX2" fmla="*/ 638175 w 2219325"/>
                <a:gd name="connsiteY2" fmla="*/ 2041525 h 2044700"/>
                <a:gd name="connsiteX3" fmla="*/ 638175 w 2219325"/>
                <a:gd name="connsiteY3" fmla="*/ 1168400 h 2044700"/>
                <a:gd name="connsiteX4" fmla="*/ 1400175 w 2219325"/>
                <a:gd name="connsiteY4" fmla="*/ 2044700 h 2044700"/>
                <a:gd name="connsiteX5" fmla="*/ 2219325 w 2219325"/>
                <a:gd name="connsiteY5" fmla="*/ 2044700 h 2044700"/>
                <a:gd name="connsiteX6" fmla="*/ 1250950 w 2219325"/>
                <a:gd name="connsiteY6" fmla="*/ 971550 h 2044700"/>
                <a:gd name="connsiteX7" fmla="*/ 2146300 w 2219325"/>
                <a:gd name="connsiteY7" fmla="*/ 0 h 2044700"/>
                <a:gd name="connsiteX8" fmla="*/ 1358900 w 2219325"/>
                <a:gd name="connsiteY8" fmla="*/ 0 h 2044700"/>
                <a:gd name="connsiteX9" fmla="*/ 638175 w 2219325"/>
                <a:gd name="connsiteY9" fmla="*/ 835025 h 2044700"/>
                <a:gd name="connsiteX10" fmla="*/ 638175 w 2219325"/>
                <a:gd name="connsiteY10" fmla="*/ 6350 h 2044700"/>
                <a:gd name="connsiteX11" fmla="*/ 0 w 2219325"/>
                <a:gd name="connsiteY11" fmla="*/ 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9325" h="2044700">
                  <a:moveTo>
                    <a:pt x="0" y="0"/>
                  </a:moveTo>
                  <a:lnTo>
                    <a:pt x="0" y="2041525"/>
                  </a:lnTo>
                  <a:lnTo>
                    <a:pt x="638175" y="2041525"/>
                  </a:lnTo>
                  <a:lnTo>
                    <a:pt x="638175" y="1168400"/>
                  </a:lnTo>
                  <a:lnTo>
                    <a:pt x="1400175" y="2044700"/>
                  </a:lnTo>
                  <a:lnTo>
                    <a:pt x="2219325" y="2044700"/>
                  </a:lnTo>
                  <a:lnTo>
                    <a:pt x="1250950" y="971550"/>
                  </a:lnTo>
                  <a:lnTo>
                    <a:pt x="2146300" y="0"/>
                  </a:lnTo>
                  <a:lnTo>
                    <a:pt x="1358900" y="0"/>
                  </a:lnTo>
                  <a:lnTo>
                    <a:pt x="638175" y="835025"/>
                  </a:lnTo>
                  <a:lnTo>
                    <a:pt x="638175" y="6350"/>
                  </a:lnTo>
                  <a:lnTo>
                    <a:pt x="0" y="0"/>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8" name="Freeform 87"/>
            <p:cNvSpPr/>
            <p:nvPr/>
          </p:nvSpPr>
          <p:spPr bwMode="auto">
            <a:xfrm rot="16200000">
              <a:off x="97570" y="2611971"/>
              <a:ext cx="732017" cy="669875"/>
            </a:xfrm>
            <a:custGeom>
              <a:avLst/>
              <a:gdLst>
                <a:gd name="connsiteX0" fmla="*/ 79375 w 2206625"/>
                <a:gd name="connsiteY0" fmla="*/ 523875 h 2019300"/>
                <a:gd name="connsiteX1" fmla="*/ 600075 w 2206625"/>
                <a:gd name="connsiteY1" fmla="*/ 0 h 2019300"/>
                <a:gd name="connsiteX2" fmla="*/ 1492250 w 2206625"/>
                <a:gd name="connsiteY2" fmla="*/ 0 h 2019300"/>
                <a:gd name="connsiteX3" fmla="*/ 1584325 w 2206625"/>
                <a:gd name="connsiteY3" fmla="*/ 9525 h 2019300"/>
                <a:gd name="connsiteX4" fmla="*/ 1673225 w 2206625"/>
                <a:gd name="connsiteY4" fmla="*/ 28575 h 2019300"/>
                <a:gd name="connsiteX5" fmla="*/ 1749425 w 2206625"/>
                <a:gd name="connsiteY5" fmla="*/ 47625 h 2019300"/>
                <a:gd name="connsiteX6" fmla="*/ 1828800 w 2206625"/>
                <a:gd name="connsiteY6" fmla="*/ 76200 h 2019300"/>
                <a:gd name="connsiteX7" fmla="*/ 1917700 w 2206625"/>
                <a:gd name="connsiteY7" fmla="*/ 114300 h 2019300"/>
                <a:gd name="connsiteX8" fmla="*/ 1987550 w 2206625"/>
                <a:gd name="connsiteY8" fmla="*/ 155575 h 2019300"/>
                <a:gd name="connsiteX9" fmla="*/ 2035175 w 2206625"/>
                <a:gd name="connsiteY9" fmla="*/ 196850 h 2019300"/>
                <a:gd name="connsiteX10" fmla="*/ 2070100 w 2206625"/>
                <a:gd name="connsiteY10" fmla="*/ 234950 h 2019300"/>
                <a:gd name="connsiteX11" fmla="*/ 2120900 w 2206625"/>
                <a:gd name="connsiteY11" fmla="*/ 298450 h 2019300"/>
                <a:gd name="connsiteX12" fmla="*/ 2159000 w 2206625"/>
                <a:gd name="connsiteY12" fmla="*/ 371475 h 2019300"/>
                <a:gd name="connsiteX13" fmla="*/ 2178050 w 2206625"/>
                <a:gd name="connsiteY13" fmla="*/ 419100 h 2019300"/>
                <a:gd name="connsiteX14" fmla="*/ 2200275 w 2206625"/>
                <a:gd name="connsiteY14" fmla="*/ 514350 h 2019300"/>
                <a:gd name="connsiteX15" fmla="*/ 2206625 w 2206625"/>
                <a:gd name="connsiteY15" fmla="*/ 609600 h 2019300"/>
                <a:gd name="connsiteX16" fmla="*/ 2206625 w 2206625"/>
                <a:gd name="connsiteY16" fmla="*/ 676275 h 2019300"/>
                <a:gd name="connsiteX17" fmla="*/ 2190750 w 2206625"/>
                <a:gd name="connsiteY17" fmla="*/ 765175 h 2019300"/>
                <a:gd name="connsiteX18" fmla="*/ 2168525 w 2206625"/>
                <a:gd name="connsiteY18" fmla="*/ 828675 h 2019300"/>
                <a:gd name="connsiteX19" fmla="*/ 2130425 w 2206625"/>
                <a:gd name="connsiteY19" fmla="*/ 914400 h 2019300"/>
                <a:gd name="connsiteX20" fmla="*/ 2108200 w 2206625"/>
                <a:gd name="connsiteY20" fmla="*/ 958850 h 2019300"/>
                <a:gd name="connsiteX21" fmla="*/ 2051050 w 2206625"/>
                <a:gd name="connsiteY21" fmla="*/ 1025525 h 2019300"/>
                <a:gd name="connsiteX22" fmla="*/ 2003425 w 2206625"/>
                <a:gd name="connsiteY22" fmla="*/ 1063625 h 2019300"/>
                <a:gd name="connsiteX23" fmla="*/ 1911350 w 2206625"/>
                <a:gd name="connsiteY23" fmla="*/ 1117600 h 2019300"/>
                <a:gd name="connsiteX24" fmla="*/ 1847850 w 2206625"/>
                <a:gd name="connsiteY24" fmla="*/ 1143000 h 2019300"/>
                <a:gd name="connsiteX25" fmla="*/ 1752600 w 2206625"/>
                <a:gd name="connsiteY25" fmla="*/ 1177925 h 2019300"/>
                <a:gd name="connsiteX26" fmla="*/ 1663700 w 2206625"/>
                <a:gd name="connsiteY26" fmla="*/ 1200150 h 2019300"/>
                <a:gd name="connsiteX27" fmla="*/ 1612900 w 2206625"/>
                <a:gd name="connsiteY27" fmla="*/ 1206500 h 2019300"/>
                <a:gd name="connsiteX28" fmla="*/ 768350 w 2206625"/>
                <a:gd name="connsiteY28" fmla="*/ 1206500 h 2019300"/>
                <a:gd name="connsiteX29" fmla="*/ 698500 w 2206625"/>
                <a:gd name="connsiteY29" fmla="*/ 1219200 h 2019300"/>
                <a:gd name="connsiteX30" fmla="*/ 650875 w 2206625"/>
                <a:gd name="connsiteY30" fmla="*/ 1247775 h 2019300"/>
                <a:gd name="connsiteX31" fmla="*/ 622300 w 2206625"/>
                <a:gd name="connsiteY31" fmla="*/ 1270000 h 2019300"/>
                <a:gd name="connsiteX32" fmla="*/ 596900 w 2206625"/>
                <a:gd name="connsiteY32" fmla="*/ 1317625 h 2019300"/>
                <a:gd name="connsiteX33" fmla="*/ 600075 w 2206625"/>
                <a:gd name="connsiteY33" fmla="*/ 1346200 h 2019300"/>
                <a:gd name="connsiteX34" fmla="*/ 600075 w 2206625"/>
                <a:gd name="connsiteY34" fmla="*/ 1508125 h 2019300"/>
                <a:gd name="connsiteX35" fmla="*/ 2098675 w 2206625"/>
                <a:gd name="connsiteY35" fmla="*/ 1508125 h 2019300"/>
                <a:gd name="connsiteX36" fmla="*/ 2098675 w 2206625"/>
                <a:gd name="connsiteY36" fmla="*/ 2019300 h 2019300"/>
                <a:gd name="connsiteX37" fmla="*/ 660400 w 2206625"/>
                <a:gd name="connsiteY37" fmla="*/ 2019300 h 2019300"/>
                <a:gd name="connsiteX38" fmla="*/ 0 w 2206625"/>
                <a:gd name="connsiteY38" fmla="*/ 1301750 h 2019300"/>
                <a:gd name="connsiteX39" fmla="*/ 12700 w 2206625"/>
                <a:gd name="connsiteY39" fmla="*/ 1206500 h 2019300"/>
                <a:gd name="connsiteX40" fmla="*/ 38100 w 2206625"/>
                <a:gd name="connsiteY40" fmla="*/ 1133475 h 2019300"/>
                <a:gd name="connsiteX41" fmla="*/ 95250 w 2206625"/>
                <a:gd name="connsiteY41" fmla="*/ 1041400 h 2019300"/>
                <a:gd name="connsiteX42" fmla="*/ 155575 w 2206625"/>
                <a:gd name="connsiteY42" fmla="*/ 981075 h 2019300"/>
                <a:gd name="connsiteX43" fmla="*/ 250825 w 2206625"/>
                <a:gd name="connsiteY43" fmla="*/ 911225 h 2019300"/>
                <a:gd name="connsiteX44" fmla="*/ 368300 w 2206625"/>
                <a:gd name="connsiteY44" fmla="*/ 869950 h 2019300"/>
                <a:gd name="connsiteX45" fmla="*/ 488950 w 2206625"/>
                <a:gd name="connsiteY45" fmla="*/ 831850 h 2019300"/>
                <a:gd name="connsiteX46" fmla="*/ 593725 w 2206625"/>
                <a:gd name="connsiteY46" fmla="*/ 819150 h 2019300"/>
                <a:gd name="connsiteX47" fmla="*/ 695325 w 2206625"/>
                <a:gd name="connsiteY47" fmla="*/ 815975 h 2019300"/>
                <a:gd name="connsiteX48" fmla="*/ 1466850 w 2206625"/>
                <a:gd name="connsiteY48" fmla="*/ 815975 h 2019300"/>
                <a:gd name="connsiteX49" fmla="*/ 1543050 w 2206625"/>
                <a:gd name="connsiteY49" fmla="*/ 787400 h 2019300"/>
                <a:gd name="connsiteX50" fmla="*/ 1574800 w 2206625"/>
                <a:gd name="connsiteY50" fmla="*/ 749300 h 2019300"/>
                <a:gd name="connsiteX51" fmla="*/ 1590675 w 2206625"/>
                <a:gd name="connsiteY51" fmla="*/ 692150 h 2019300"/>
                <a:gd name="connsiteX52" fmla="*/ 1590675 w 2206625"/>
                <a:gd name="connsiteY52" fmla="*/ 628650 h 2019300"/>
                <a:gd name="connsiteX53" fmla="*/ 1571625 w 2206625"/>
                <a:gd name="connsiteY53" fmla="*/ 584200 h 2019300"/>
                <a:gd name="connsiteX54" fmla="*/ 1543050 w 2206625"/>
                <a:gd name="connsiteY54" fmla="*/ 558800 h 2019300"/>
                <a:gd name="connsiteX55" fmla="*/ 1489075 w 2206625"/>
                <a:gd name="connsiteY55" fmla="*/ 533400 h 2019300"/>
                <a:gd name="connsiteX56" fmla="*/ 1438275 w 2206625"/>
                <a:gd name="connsiteY56" fmla="*/ 523875 h 2019300"/>
                <a:gd name="connsiteX57" fmla="*/ 1381125 w 2206625"/>
                <a:gd name="connsiteY57" fmla="*/ 530225 h 2019300"/>
                <a:gd name="connsiteX58" fmla="*/ 79375 w 2206625"/>
                <a:gd name="connsiteY58" fmla="*/ 523875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06625" h="2019300">
                  <a:moveTo>
                    <a:pt x="79375" y="523875"/>
                  </a:moveTo>
                  <a:lnTo>
                    <a:pt x="600075" y="0"/>
                  </a:lnTo>
                  <a:lnTo>
                    <a:pt x="1492250" y="0"/>
                  </a:lnTo>
                  <a:lnTo>
                    <a:pt x="1584325" y="9525"/>
                  </a:lnTo>
                  <a:lnTo>
                    <a:pt x="1673225" y="28575"/>
                  </a:lnTo>
                  <a:lnTo>
                    <a:pt x="1749425" y="47625"/>
                  </a:lnTo>
                  <a:lnTo>
                    <a:pt x="1828800" y="76200"/>
                  </a:lnTo>
                  <a:lnTo>
                    <a:pt x="1917700" y="114300"/>
                  </a:lnTo>
                  <a:lnTo>
                    <a:pt x="1987550" y="155575"/>
                  </a:lnTo>
                  <a:lnTo>
                    <a:pt x="2035175" y="196850"/>
                  </a:lnTo>
                  <a:lnTo>
                    <a:pt x="2070100" y="234950"/>
                  </a:lnTo>
                  <a:lnTo>
                    <a:pt x="2120900" y="298450"/>
                  </a:lnTo>
                  <a:lnTo>
                    <a:pt x="2159000" y="371475"/>
                  </a:lnTo>
                  <a:lnTo>
                    <a:pt x="2178050" y="419100"/>
                  </a:lnTo>
                  <a:lnTo>
                    <a:pt x="2200275" y="514350"/>
                  </a:lnTo>
                  <a:lnTo>
                    <a:pt x="2206625" y="609600"/>
                  </a:lnTo>
                  <a:lnTo>
                    <a:pt x="2206625" y="676275"/>
                  </a:lnTo>
                  <a:lnTo>
                    <a:pt x="2190750" y="765175"/>
                  </a:lnTo>
                  <a:lnTo>
                    <a:pt x="2168525" y="828675"/>
                  </a:lnTo>
                  <a:lnTo>
                    <a:pt x="2130425" y="914400"/>
                  </a:lnTo>
                  <a:lnTo>
                    <a:pt x="2108200" y="958850"/>
                  </a:lnTo>
                  <a:lnTo>
                    <a:pt x="2051050" y="1025525"/>
                  </a:lnTo>
                  <a:lnTo>
                    <a:pt x="2003425" y="1063625"/>
                  </a:lnTo>
                  <a:lnTo>
                    <a:pt x="1911350" y="1117600"/>
                  </a:lnTo>
                  <a:lnTo>
                    <a:pt x="1847850" y="1143000"/>
                  </a:lnTo>
                  <a:lnTo>
                    <a:pt x="1752600" y="1177925"/>
                  </a:lnTo>
                  <a:lnTo>
                    <a:pt x="1663700" y="1200150"/>
                  </a:lnTo>
                  <a:lnTo>
                    <a:pt x="1612900" y="1206500"/>
                  </a:lnTo>
                  <a:lnTo>
                    <a:pt x="768350" y="1206500"/>
                  </a:lnTo>
                  <a:lnTo>
                    <a:pt x="698500" y="1219200"/>
                  </a:lnTo>
                  <a:lnTo>
                    <a:pt x="650875" y="1247775"/>
                  </a:lnTo>
                  <a:lnTo>
                    <a:pt x="622300" y="1270000"/>
                  </a:lnTo>
                  <a:lnTo>
                    <a:pt x="596900" y="1317625"/>
                  </a:lnTo>
                  <a:lnTo>
                    <a:pt x="600075" y="1346200"/>
                  </a:lnTo>
                  <a:lnTo>
                    <a:pt x="600075" y="1508125"/>
                  </a:lnTo>
                  <a:lnTo>
                    <a:pt x="2098675" y="1508125"/>
                  </a:lnTo>
                  <a:lnTo>
                    <a:pt x="2098675" y="2019300"/>
                  </a:lnTo>
                  <a:lnTo>
                    <a:pt x="660400" y="2019300"/>
                  </a:lnTo>
                  <a:lnTo>
                    <a:pt x="0" y="1301750"/>
                  </a:lnTo>
                  <a:lnTo>
                    <a:pt x="12700" y="1206500"/>
                  </a:lnTo>
                  <a:lnTo>
                    <a:pt x="38100" y="1133475"/>
                  </a:lnTo>
                  <a:lnTo>
                    <a:pt x="95250" y="1041400"/>
                  </a:lnTo>
                  <a:lnTo>
                    <a:pt x="155575" y="981075"/>
                  </a:lnTo>
                  <a:lnTo>
                    <a:pt x="250825" y="911225"/>
                  </a:lnTo>
                  <a:lnTo>
                    <a:pt x="368300" y="869950"/>
                  </a:lnTo>
                  <a:lnTo>
                    <a:pt x="488950" y="831850"/>
                  </a:lnTo>
                  <a:lnTo>
                    <a:pt x="593725" y="819150"/>
                  </a:lnTo>
                  <a:lnTo>
                    <a:pt x="695325" y="815975"/>
                  </a:lnTo>
                  <a:lnTo>
                    <a:pt x="1466850" y="815975"/>
                  </a:lnTo>
                  <a:lnTo>
                    <a:pt x="1543050" y="787400"/>
                  </a:lnTo>
                  <a:lnTo>
                    <a:pt x="1574800" y="749300"/>
                  </a:lnTo>
                  <a:lnTo>
                    <a:pt x="1590675" y="692150"/>
                  </a:lnTo>
                  <a:lnTo>
                    <a:pt x="1590675" y="628650"/>
                  </a:lnTo>
                  <a:lnTo>
                    <a:pt x="1571625" y="584200"/>
                  </a:lnTo>
                  <a:lnTo>
                    <a:pt x="1543050" y="558800"/>
                  </a:lnTo>
                  <a:lnTo>
                    <a:pt x="1489075" y="533400"/>
                  </a:lnTo>
                  <a:lnTo>
                    <a:pt x="1438275" y="523875"/>
                  </a:lnTo>
                  <a:lnTo>
                    <a:pt x="1381125" y="530225"/>
                  </a:lnTo>
                  <a:lnTo>
                    <a:pt x="79375" y="523875"/>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grpSp>
          <p:nvGrpSpPr>
            <p:cNvPr id="89" name="Group 88"/>
            <p:cNvGrpSpPr/>
            <p:nvPr/>
          </p:nvGrpSpPr>
          <p:grpSpPr>
            <a:xfrm rot="16200000">
              <a:off x="51226" y="1886274"/>
              <a:ext cx="824704" cy="665662"/>
              <a:chOff x="5286375" y="2146300"/>
              <a:chExt cx="2486025" cy="2006600"/>
            </a:xfrm>
          </p:grpSpPr>
          <p:sp>
            <p:nvSpPr>
              <p:cNvPr id="93" name="Freeform 92"/>
              <p:cNvSpPr/>
              <p:nvPr/>
            </p:nvSpPr>
            <p:spPr bwMode="auto">
              <a:xfrm>
                <a:off x="5286375" y="2146300"/>
                <a:ext cx="2486025" cy="2006600"/>
              </a:xfrm>
              <a:custGeom>
                <a:avLst/>
                <a:gdLst>
                  <a:gd name="connsiteX0" fmla="*/ 0 w 2486025"/>
                  <a:gd name="connsiteY0" fmla="*/ 0 h 2006600"/>
                  <a:gd name="connsiteX1" fmla="*/ 1765300 w 2486025"/>
                  <a:gd name="connsiteY1" fmla="*/ 0 h 2006600"/>
                  <a:gd name="connsiteX2" fmla="*/ 1863725 w 2486025"/>
                  <a:gd name="connsiteY2" fmla="*/ 9525 h 2006600"/>
                  <a:gd name="connsiteX3" fmla="*/ 1958975 w 2486025"/>
                  <a:gd name="connsiteY3" fmla="*/ 28575 h 2006600"/>
                  <a:gd name="connsiteX4" fmla="*/ 2054225 w 2486025"/>
                  <a:gd name="connsiteY4" fmla="*/ 57150 h 2006600"/>
                  <a:gd name="connsiteX5" fmla="*/ 2139950 w 2486025"/>
                  <a:gd name="connsiteY5" fmla="*/ 88900 h 2006600"/>
                  <a:gd name="connsiteX6" fmla="*/ 2216150 w 2486025"/>
                  <a:gd name="connsiteY6" fmla="*/ 130175 h 2006600"/>
                  <a:gd name="connsiteX7" fmla="*/ 2298700 w 2486025"/>
                  <a:gd name="connsiteY7" fmla="*/ 200025 h 2006600"/>
                  <a:gd name="connsiteX8" fmla="*/ 2346325 w 2486025"/>
                  <a:gd name="connsiteY8" fmla="*/ 257175 h 2006600"/>
                  <a:gd name="connsiteX9" fmla="*/ 2381250 w 2486025"/>
                  <a:gd name="connsiteY9" fmla="*/ 304800 h 2006600"/>
                  <a:gd name="connsiteX10" fmla="*/ 2422525 w 2486025"/>
                  <a:gd name="connsiteY10" fmla="*/ 381000 h 2006600"/>
                  <a:gd name="connsiteX11" fmla="*/ 2435225 w 2486025"/>
                  <a:gd name="connsiteY11" fmla="*/ 434975 h 2006600"/>
                  <a:gd name="connsiteX12" fmla="*/ 2441575 w 2486025"/>
                  <a:gd name="connsiteY12" fmla="*/ 492125 h 2006600"/>
                  <a:gd name="connsiteX13" fmla="*/ 2447925 w 2486025"/>
                  <a:gd name="connsiteY13" fmla="*/ 558800 h 2006600"/>
                  <a:gd name="connsiteX14" fmla="*/ 2438400 w 2486025"/>
                  <a:gd name="connsiteY14" fmla="*/ 619125 h 2006600"/>
                  <a:gd name="connsiteX15" fmla="*/ 2419350 w 2486025"/>
                  <a:gd name="connsiteY15" fmla="*/ 695325 h 2006600"/>
                  <a:gd name="connsiteX16" fmla="*/ 2400300 w 2486025"/>
                  <a:gd name="connsiteY16" fmla="*/ 749300 h 2006600"/>
                  <a:gd name="connsiteX17" fmla="*/ 2365375 w 2486025"/>
                  <a:gd name="connsiteY17" fmla="*/ 819150 h 2006600"/>
                  <a:gd name="connsiteX18" fmla="*/ 2352675 w 2486025"/>
                  <a:gd name="connsiteY18" fmla="*/ 847725 h 2006600"/>
                  <a:gd name="connsiteX19" fmla="*/ 2317750 w 2486025"/>
                  <a:gd name="connsiteY19" fmla="*/ 879475 h 2006600"/>
                  <a:gd name="connsiteX20" fmla="*/ 2270125 w 2486025"/>
                  <a:gd name="connsiteY20" fmla="*/ 923925 h 2006600"/>
                  <a:gd name="connsiteX21" fmla="*/ 2235200 w 2486025"/>
                  <a:gd name="connsiteY21" fmla="*/ 949325 h 2006600"/>
                  <a:gd name="connsiteX22" fmla="*/ 2197100 w 2486025"/>
                  <a:gd name="connsiteY22" fmla="*/ 962025 h 2006600"/>
                  <a:gd name="connsiteX23" fmla="*/ 2171700 w 2486025"/>
                  <a:gd name="connsiteY23" fmla="*/ 971550 h 2006600"/>
                  <a:gd name="connsiteX24" fmla="*/ 2152650 w 2486025"/>
                  <a:gd name="connsiteY24" fmla="*/ 974725 h 2006600"/>
                  <a:gd name="connsiteX25" fmla="*/ 2257425 w 2486025"/>
                  <a:gd name="connsiteY25" fmla="*/ 1019175 h 2006600"/>
                  <a:gd name="connsiteX26" fmla="*/ 2330450 w 2486025"/>
                  <a:gd name="connsiteY26" fmla="*/ 1073150 h 2006600"/>
                  <a:gd name="connsiteX27" fmla="*/ 2384425 w 2486025"/>
                  <a:gd name="connsiteY27" fmla="*/ 1130300 h 2006600"/>
                  <a:gd name="connsiteX28" fmla="*/ 2425700 w 2486025"/>
                  <a:gd name="connsiteY28" fmla="*/ 1184275 h 2006600"/>
                  <a:gd name="connsiteX29" fmla="*/ 2457450 w 2486025"/>
                  <a:gd name="connsiteY29" fmla="*/ 1260475 h 2006600"/>
                  <a:gd name="connsiteX30" fmla="*/ 2482850 w 2486025"/>
                  <a:gd name="connsiteY30" fmla="*/ 1333500 h 2006600"/>
                  <a:gd name="connsiteX31" fmla="*/ 2486025 w 2486025"/>
                  <a:gd name="connsiteY31" fmla="*/ 1416050 h 2006600"/>
                  <a:gd name="connsiteX32" fmla="*/ 2486025 w 2486025"/>
                  <a:gd name="connsiteY32" fmla="*/ 1504950 h 2006600"/>
                  <a:gd name="connsiteX33" fmla="*/ 2476500 w 2486025"/>
                  <a:gd name="connsiteY33" fmla="*/ 1571625 h 2006600"/>
                  <a:gd name="connsiteX34" fmla="*/ 2473325 w 2486025"/>
                  <a:gd name="connsiteY34" fmla="*/ 1590675 h 2006600"/>
                  <a:gd name="connsiteX35" fmla="*/ 2451100 w 2486025"/>
                  <a:gd name="connsiteY35" fmla="*/ 1673225 h 2006600"/>
                  <a:gd name="connsiteX36" fmla="*/ 2419350 w 2486025"/>
                  <a:gd name="connsiteY36" fmla="*/ 1739900 h 2006600"/>
                  <a:gd name="connsiteX37" fmla="*/ 2387600 w 2486025"/>
                  <a:gd name="connsiteY37" fmla="*/ 1778000 h 2006600"/>
                  <a:gd name="connsiteX38" fmla="*/ 2339975 w 2486025"/>
                  <a:gd name="connsiteY38" fmla="*/ 1825625 h 2006600"/>
                  <a:gd name="connsiteX39" fmla="*/ 2286000 w 2486025"/>
                  <a:gd name="connsiteY39" fmla="*/ 1879600 h 2006600"/>
                  <a:gd name="connsiteX40" fmla="*/ 2228850 w 2486025"/>
                  <a:gd name="connsiteY40" fmla="*/ 1914525 h 2006600"/>
                  <a:gd name="connsiteX41" fmla="*/ 2159000 w 2486025"/>
                  <a:gd name="connsiteY41" fmla="*/ 1946275 h 2006600"/>
                  <a:gd name="connsiteX42" fmla="*/ 2060575 w 2486025"/>
                  <a:gd name="connsiteY42" fmla="*/ 1974850 h 2006600"/>
                  <a:gd name="connsiteX43" fmla="*/ 1978025 w 2486025"/>
                  <a:gd name="connsiteY43" fmla="*/ 1993900 h 2006600"/>
                  <a:gd name="connsiteX44" fmla="*/ 1911350 w 2486025"/>
                  <a:gd name="connsiteY44" fmla="*/ 2000250 h 2006600"/>
                  <a:gd name="connsiteX45" fmla="*/ 1822450 w 2486025"/>
                  <a:gd name="connsiteY45" fmla="*/ 2006600 h 2006600"/>
                  <a:gd name="connsiteX46" fmla="*/ 250825 w 2486025"/>
                  <a:gd name="connsiteY46" fmla="*/ 2006600 h 2006600"/>
                  <a:gd name="connsiteX47" fmla="*/ 250825 w 2486025"/>
                  <a:gd name="connsiteY47" fmla="*/ 965200 h 2006600"/>
                  <a:gd name="connsiteX48" fmla="*/ 276225 w 2486025"/>
                  <a:gd name="connsiteY48" fmla="*/ 911225 h 2006600"/>
                  <a:gd name="connsiteX49" fmla="*/ 295275 w 2486025"/>
                  <a:gd name="connsiteY49" fmla="*/ 857250 h 2006600"/>
                  <a:gd name="connsiteX50" fmla="*/ 298450 w 2486025"/>
                  <a:gd name="connsiteY50" fmla="*/ 790575 h 2006600"/>
                  <a:gd name="connsiteX51" fmla="*/ 1749425 w 2486025"/>
                  <a:gd name="connsiteY51" fmla="*/ 790575 h 2006600"/>
                  <a:gd name="connsiteX52" fmla="*/ 1800225 w 2486025"/>
                  <a:gd name="connsiteY52" fmla="*/ 768350 h 2006600"/>
                  <a:gd name="connsiteX53" fmla="*/ 1831975 w 2486025"/>
                  <a:gd name="connsiteY53" fmla="*/ 727075 h 2006600"/>
                  <a:gd name="connsiteX54" fmla="*/ 1851025 w 2486025"/>
                  <a:gd name="connsiteY54" fmla="*/ 679450 h 2006600"/>
                  <a:gd name="connsiteX55" fmla="*/ 1847850 w 2486025"/>
                  <a:gd name="connsiteY55" fmla="*/ 628650 h 2006600"/>
                  <a:gd name="connsiteX56" fmla="*/ 1844675 w 2486025"/>
                  <a:gd name="connsiteY56" fmla="*/ 593725 h 2006600"/>
                  <a:gd name="connsiteX57" fmla="*/ 1822450 w 2486025"/>
                  <a:gd name="connsiteY57" fmla="*/ 561975 h 2006600"/>
                  <a:gd name="connsiteX58" fmla="*/ 1793875 w 2486025"/>
                  <a:gd name="connsiteY58" fmla="*/ 539750 h 2006600"/>
                  <a:gd name="connsiteX59" fmla="*/ 1743075 w 2486025"/>
                  <a:gd name="connsiteY59" fmla="*/ 520700 h 2006600"/>
                  <a:gd name="connsiteX60" fmla="*/ 1670050 w 2486025"/>
                  <a:gd name="connsiteY60" fmla="*/ 520700 h 2006600"/>
                  <a:gd name="connsiteX61" fmla="*/ 314325 w 2486025"/>
                  <a:gd name="connsiteY61" fmla="*/ 520700 h 2006600"/>
                  <a:gd name="connsiteX62" fmla="*/ 301625 w 2486025"/>
                  <a:gd name="connsiteY62" fmla="*/ 444500 h 2006600"/>
                  <a:gd name="connsiteX63" fmla="*/ 292100 w 2486025"/>
                  <a:gd name="connsiteY63" fmla="*/ 390525 h 2006600"/>
                  <a:gd name="connsiteX64" fmla="*/ 266700 w 2486025"/>
                  <a:gd name="connsiteY64" fmla="*/ 311150 h 2006600"/>
                  <a:gd name="connsiteX65" fmla="*/ 222250 w 2486025"/>
                  <a:gd name="connsiteY65" fmla="*/ 231775 h 2006600"/>
                  <a:gd name="connsiteX66" fmla="*/ 180975 w 2486025"/>
                  <a:gd name="connsiteY66" fmla="*/ 171450 h 2006600"/>
                  <a:gd name="connsiteX67" fmla="*/ 133350 w 2486025"/>
                  <a:gd name="connsiteY67" fmla="*/ 111125 h 2006600"/>
                  <a:gd name="connsiteX68" fmla="*/ 98425 w 2486025"/>
                  <a:gd name="connsiteY68" fmla="*/ 73025 h 2006600"/>
                  <a:gd name="connsiteX69" fmla="*/ 50800 w 2486025"/>
                  <a:gd name="connsiteY69" fmla="*/ 38100 h 2006600"/>
                  <a:gd name="connsiteX70" fmla="*/ 0 w 2486025"/>
                  <a:gd name="connsiteY70" fmla="*/ 0 h 20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86025" h="2006600">
                    <a:moveTo>
                      <a:pt x="0" y="0"/>
                    </a:moveTo>
                    <a:lnTo>
                      <a:pt x="1765300" y="0"/>
                    </a:lnTo>
                    <a:lnTo>
                      <a:pt x="1863725" y="9525"/>
                    </a:lnTo>
                    <a:lnTo>
                      <a:pt x="1958975" y="28575"/>
                    </a:lnTo>
                    <a:lnTo>
                      <a:pt x="2054225" y="57150"/>
                    </a:lnTo>
                    <a:lnTo>
                      <a:pt x="2139950" y="88900"/>
                    </a:lnTo>
                    <a:lnTo>
                      <a:pt x="2216150" y="130175"/>
                    </a:lnTo>
                    <a:lnTo>
                      <a:pt x="2298700" y="200025"/>
                    </a:lnTo>
                    <a:lnTo>
                      <a:pt x="2346325" y="257175"/>
                    </a:lnTo>
                    <a:lnTo>
                      <a:pt x="2381250" y="304800"/>
                    </a:lnTo>
                    <a:lnTo>
                      <a:pt x="2422525" y="381000"/>
                    </a:lnTo>
                    <a:lnTo>
                      <a:pt x="2435225" y="434975"/>
                    </a:lnTo>
                    <a:lnTo>
                      <a:pt x="2441575" y="492125"/>
                    </a:lnTo>
                    <a:lnTo>
                      <a:pt x="2447925" y="558800"/>
                    </a:lnTo>
                    <a:lnTo>
                      <a:pt x="2438400" y="619125"/>
                    </a:lnTo>
                    <a:lnTo>
                      <a:pt x="2419350" y="695325"/>
                    </a:lnTo>
                    <a:lnTo>
                      <a:pt x="2400300" y="749300"/>
                    </a:lnTo>
                    <a:lnTo>
                      <a:pt x="2365375" y="819150"/>
                    </a:lnTo>
                    <a:lnTo>
                      <a:pt x="2352675" y="847725"/>
                    </a:lnTo>
                    <a:lnTo>
                      <a:pt x="2317750" y="879475"/>
                    </a:lnTo>
                    <a:lnTo>
                      <a:pt x="2270125" y="923925"/>
                    </a:lnTo>
                    <a:lnTo>
                      <a:pt x="2235200" y="949325"/>
                    </a:lnTo>
                    <a:lnTo>
                      <a:pt x="2197100" y="962025"/>
                    </a:lnTo>
                    <a:lnTo>
                      <a:pt x="2171700" y="971550"/>
                    </a:lnTo>
                    <a:lnTo>
                      <a:pt x="2152650" y="974725"/>
                    </a:lnTo>
                    <a:lnTo>
                      <a:pt x="2257425" y="1019175"/>
                    </a:lnTo>
                    <a:lnTo>
                      <a:pt x="2330450" y="1073150"/>
                    </a:lnTo>
                    <a:lnTo>
                      <a:pt x="2384425" y="1130300"/>
                    </a:lnTo>
                    <a:lnTo>
                      <a:pt x="2425700" y="1184275"/>
                    </a:lnTo>
                    <a:lnTo>
                      <a:pt x="2457450" y="1260475"/>
                    </a:lnTo>
                    <a:lnTo>
                      <a:pt x="2482850" y="1333500"/>
                    </a:lnTo>
                    <a:lnTo>
                      <a:pt x="2486025" y="1416050"/>
                    </a:lnTo>
                    <a:lnTo>
                      <a:pt x="2486025" y="1504950"/>
                    </a:lnTo>
                    <a:lnTo>
                      <a:pt x="2476500" y="1571625"/>
                    </a:lnTo>
                    <a:lnTo>
                      <a:pt x="2473325" y="1590675"/>
                    </a:lnTo>
                    <a:lnTo>
                      <a:pt x="2451100" y="1673225"/>
                    </a:lnTo>
                    <a:lnTo>
                      <a:pt x="2419350" y="1739900"/>
                    </a:lnTo>
                    <a:lnTo>
                      <a:pt x="2387600" y="1778000"/>
                    </a:lnTo>
                    <a:lnTo>
                      <a:pt x="2339975" y="1825625"/>
                    </a:lnTo>
                    <a:lnTo>
                      <a:pt x="2286000" y="1879600"/>
                    </a:lnTo>
                    <a:lnTo>
                      <a:pt x="2228850" y="1914525"/>
                    </a:lnTo>
                    <a:lnTo>
                      <a:pt x="2159000" y="1946275"/>
                    </a:lnTo>
                    <a:lnTo>
                      <a:pt x="2060575" y="1974850"/>
                    </a:lnTo>
                    <a:lnTo>
                      <a:pt x="1978025" y="1993900"/>
                    </a:lnTo>
                    <a:lnTo>
                      <a:pt x="1911350" y="2000250"/>
                    </a:lnTo>
                    <a:lnTo>
                      <a:pt x="1822450" y="2006600"/>
                    </a:lnTo>
                    <a:lnTo>
                      <a:pt x="250825" y="2006600"/>
                    </a:lnTo>
                    <a:lnTo>
                      <a:pt x="250825" y="965200"/>
                    </a:lnTo>
                    <a:lnTo>
                      <a:pt x="276225" y="911225"/>
                    </a:lnTo>
                    <a:lnTo>
                      <a:pt x="295275" y="857250"/>
                    </a:lnTo>
                    <a:lnTo>
                      <a:pt x="298450" y="790575"/>
                    </a:lnTo>
                    <a:lnTo>
                      <a:pt x="1749425" y="790575"/>
                    </a:lnTo>
                    <a:lnTo>
                      <a:pt x="1800225" y="768350"/>
                    </a:lnTo>
                    <a:lnTo>
                      <a:pt x="1831975" y="727075"/>
                    </a:lnTo>
                    <a:lnTo>
                      <a:pt x="1851025" y="679450"/>
                    </a:lnTo>
                    <a:lnTo>
                      <a:pt x="1847850" y="628650"/>
                    </a:lnTo>
                    <a:lnTo>
                      <a:pt x="1844675" y="593725"/>
                    </a:lnTo>
                    <a:lnTo>
                      <a:pt x="1822450" y="561975"/>
                    </a:lnTo>
                    <a:lnTo>
                      <a:pt x="1793875" y="539750"/>
                    </a:lnTo>
                    <a:lnTo>
                      <a:pt x="1743075" y="520700"/>
                    </a:lnTo>
                    <a:lnTo>
                      <a:pt x="1670050" y="520700"/>
                    </a:lnTo>
                    <a:lnTo>
                      <a:pt x="314325" y="520700"/>
                    </a:lnTo>
                    <a:lnTo>
                      <a:pt x="301625" y="444500"/>
                    </a:lnTo>
                    <a:lnTo>
                      <a:pt x="292100" y="390525"/>
                    </a:lnTo>
                    <a:lnTo>
                      <a:pt x="266700" y="311150"/>
                    </a:lnTo>
                    <a:lnTo>
                      <a:pt x="222250" y="231775"/>
                    </a:lnTo>
                    <a:lnTo>
                      <a:pt x="180975" y="171450"/>
                    </a:lnTo>
                    <a:lnTo>
                      <a:pt x="133350" y="111125"/>
                    </a:lnTo>
                    <a:lnTo>
                      <a:pt x="98425" y="73025"/>
                    </a:lnTo>
                    <a:lnTo>
                      <a:pt x="50800" y="38100"/>
                    </a:lnTo>
                    <a:lnTo>
                      <a:pt x="0" y="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4" name="Freeform 93"/>
              <p:cNvSpPr/>
              <p:nvPr/>
            </p:nvSpPr>
            <p:spPr bwMode="auto">
              <a:xfrm>
                <a:off x="6115050" y="3349625"/>
                <a:ext cx="1031875" cy="298450"/>
              </a:xfrm>
              <a:custGeom>
                <a:avLst/>
                <a:gdLst>
                  <a:gd name="connsiteX0" fmla="*/ 0 w 1031875"/>
                  <a:gd name="connsiteY0" fmla="*/ 298450 h 298450"/>
                  <a:gd name="connsiteX1" fmla="*/ 939800 w 1031875"/>
                  <a:gd name="connsiteY1" fmla="*/ 298450 h 298450"/>
                  <a:gd name="connsiteX2" fmla="*/ 990600 w 1031875"/>
                  <a:gd name="connsiteY2" fmla="*/ 276225 h 298450"/>
                  <a:gd name="connsiteX3" fmla="*/ 1009650 w 1031875"/>
                  <a:gd name="connsiteY3" fmla="*/ 247650 h 298450"/>
                  <a:gd name="connsiteX4" fmla="*/ 1022350 w 1031875"/>
                  <a:gd name="connsiteY4" fmla="*/ 209550 h 298450"/>
                  <a:gd name="connsiteX5" fmla="*/ 1031875 w 1031875"/>
                  <a:gd name="connsiteY5" fmla="*/ 142875 h 298450"/>
                  <a:gd name="connsiteX6" fmla="*/ 1028700 w 1031875"/>
                  <a:gd name="connsiteY6" fmla="*/ 104775 h 298450"/>
                  <a:gd name="connsiteX7" fmla="*/ 1012825 w 1031875"/>
                  <a:gd name="connsiteY7" fmla="*/ 69850 h 298450"/>
                  <a:gd name="connsiteX8" fmla="*/ 977900 w 1031875"/>
                  <a:gd name="connsiteY8" fmla="*/ 34925 h 298450"/>
                  <a:gd name="connsiteX9" fmla="*/ 930275 w 1031875"/>
                  <a:gd name="connsiteY9" fmla="*/ 12700 h 298450"/>
                  <a:gd name="connsiteX10" fmla="*/ 892175 w 1031875"/>
                  <a:gd name="connsiteY10" fmla="*/ 9525 h 298450"/>
                  <a:gd name="connsiteX11" fmla="*/ 822325 w 1031875"/>
                  <a:gd name="connsiteY11" fmla="*/ 0 h 298450"/>
                  <a:gd name="connsiteX12" fmla="*/ 796925 w 1031875"/>
                  <a:gd name="connsiteY12" fmla="*/ 0 h 298450"/>
                  <a:gd name="connsiteX13" fmla="*/ 0 w 1031875"/>
                  <a:gd name="connsiteY13" fmla="*/ 0 h 298450"/>
                  <a:gd name="connsiteX14" fmla="*/ 0 w 1031875"/>
                  <a:gd name="connsiteY14" fmla="*/ 2984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1875" h="298450">
                    <a:moveTo>
                      <a:pt x="0" y="298450"/>
                    </a:moveTo>
                    <a:lnTo>
                      <a:pt x="939800" y="298450"/>
                    </a:lnTo>
                    <a:lnTo>
                      <a:pt x="990600" y="276225"/>
                    </a:lnTo>
                    <a:lnTo>
                      <a:pt x="1009650" y="247650"/>
                    </a:lnTo>
                    <a:lnTo>
                      <a:pt x="1022350" y="209550"/>
                    </a:lnTo>
                    <a:lnTo>
                      <a:pt x="1031875" y="142875"/>
                    </a:lnTo>
                    <a:lnTo>
                      <a:pt x="1028700" y="104775"/>
                    </a:lnTo>
                    <a:lnTo>
                      <a:pt x="1012825" y="69850"/>
                    </a:lnTo>
                    <a:lnTo>
                      <a:pt x="977900" y="34925"/>
                    </a:lnTo>
                    <a:lnTo>
                      <a:pt x="930275" y="12700"/>
                    </a:lnTo>
                    <a:lnTo>
                      <a:pt x="892175" y="9525"/>
                    </a:lnTo>
                    <a:lnTo>
                      <a:pt x="822325" y="0"/>
                    </a:lnTo>
                    <a:lnTo>
                      <a:pt x="796925" y="0"/>
                    </a:lnTo>
                    <a:lnTo>
                      <a:pt x="0" y="0"/>
                    </a:lnTo>
                    <a:lnTo>
                      <a:pt x="0" y="298450"/>
                    </a:lnTo>
                    <a:close/>
                  </a:path>
                </a:pathLst>
              </a:custGeom>
              <a:solidFill>
                <a:schemeClr val="tx1"/>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90" name="Freeform 89"/>
            <p:cNvSpPr/>
            <p:nvPr/>
          </p:nvSpPr>
          <p:spPr bwMode="auto">
            <a:xfrm rot="16200000">
              <a:off x="29108" y="1075262"/>
              <a:ext cx="871047" cy="669875"/>
            </a:xfrm>
            <a:custGeom>
              <a:avLst/>
              <a:gdLst>
                <a:gd name="connsiteX0" fmla="*/ 0 w 2625725"/>
                <a:gd name="connsiteY0" fmla="*/ 2019300 h 2019300"/>
                <a:gd name="connsiteX1" fmla="*/ 57150 w 2625725"/>
                <a:gd name="connsiteY1" fmla="*/ 1978025 h 2019300"/>
                <a:gd name="connsiteX2" fmla="*/ 123825 w 2625725"/>
                <a:gd name="connsiteY2" fmla="*/ 1911350 h 2019300"/>
                <a:gd name="connsiteX3" fmla="*/ 190500 w 2625725"/>
                <a:gd name="connsiteY3" fmla="*/ 1825625 h 2019300"/>
                <a:gd name="connsiteX4" fmla="*/ 228600 w 2625725"/>
                <a:gd name="connsiteY4" fmla="*/ 1755775 h 2019300"/>
                <a:gd name="connsiteX5" fmla="*/ 254000 w 2625725"/>
                <a:gd name="connsiteY5" fmla="*/ 1673225 h 2019300"/>
                <a:gd name="connsiteX6" fmla="*/ 273050 w 2625725"/>
                <a:gd name="connsiteY6" fmla="*/ 1597025 h 2019300"/>
                <a:gd name="connsiteX7" fmla="*/ 276225 w 2625725"/>
                <a:gd name="connsiteY7" fmla="*/ 1562100 h 2019300"/>
                <a:gd name="connsiteX8" fmla="*/ 276225 w 2625725"/>
                <a:gd name="connsiteY8" fmla="*/ 1555750 h 2019300"/>
                <a:gd name="connsiteX9" fmla="*/ 314325 w 2625725"/>
                <a:gd name="connsiteY9" fmla="*/ 1504950 h 2019300"/>
                <a:gd name="connsiteX10" fmla="*/ 1622425 w 2625725"/>
                <a:gd name="connsiteY10" fmla="*/ 1504950 h 2019300"/>
                <a:gd name="connsiteX11" fmla="*/ 1679575 w 2625725"/>
                <a:gd name="connsiteY11" fmla="*/ 1479550 h 2019300"/>
                <a:gd name="connsiteX12" fmla="*/ 1711325 w 2625725"/>
                <a:gd name="connsiteY12" fmla="*/ 1425575 h 2019300"/>
                <a:gd name="connsiteX13" fmla="*/ 1724025 w 2625725"/>
                <a:gd name="connsiteY13" fmla="*/ 1371600 h 2019300"/>
                <a:gd name="connsiteX14" fmla="*/ 1720850 w 2625725"/>
                <a:gd name="connsiteY14" fmla="*/ 1330325 h 2019300"/>
                <a:gd name="connsiteX15" fmla="*/ 1711325 w 2625725"/>
                <a:gd name="connsiteY15" fmla="*/ 1295400 h 2019300"/>
                <a:gd name="connsiteX16" fmla="*/ 1692275 w 2625725"/>
                <a:gd name="connsiteY16" fmla="*/ 1266825 h 2019300"/>
                <a:gd name="connsiteX17" fmla="*/ 1660525 w 2625725"/>
                <a:gd name="connsiteY17" fmla="*/ 1235075 h 2019300"/>
                <a:gd name="connsiteX18" fmla="*/ 1628775 w 2625725"/>
                <a:gd name="connsiteY18" fmla="*/ 1216025 h 2019300"/>
                <a:gd name="connsiteX19" fmla="*/ 1597025 w 2625725"/>
                <a:gd name="connsiteY19" fmla="*/ 1212850 h 2019300"/>
                <a:gd name="connsiteX20" fmla="*/ 1555750 w 2625725"/>
                <a:gd name="connsiteY20" fmla="*/ 1212850 h 2019300"/>
                <a:gd name="connsiteX21" fmla="*/ 1527175 w 2625725"/>
                <a:gd name="connsiteY21" fmla="*/ 1212850 h 2019300"/>
                <a:gd name="connsiteX22" fmla="*/ 612775 w 2625725"/>
                <a:gd name="connsiteY22" fmla="*/ 1212850 h 2019300"/>
                <a:gd name="connsiteX23" fmla="*/ 511175 w 2625725"/>
                <a:gd name="connsiteY23" fmla="*/ 1200150 h 2019300"/>
                <a:gd name="connsiteX24" fmla="*/ 441325 w 2625725"/>
                <a:gd name="connsiteY24" fmla="*/ 1184275 h 2019300"/>
                <a:gd name="connsiteX25" fmla="*/ 371475 w 2625725"/>
                <a:gd name="connsiteY25" fmla="*/ 1162050 h 2019300"/>
                <a:gd name="connsiteX26" fmla="*/ 254000 w 2625725"/>
                <a:gd name="connsiteY26" fmla="*/ 1104900 h 2019300"/>
                <a:gd name="connsiteX27" fmla="*/ 193675 w 2625725"/>
                <a:gd name="connsiteY27" fmla="*/ 1063625 h 2019300"/>
                <a:gd name="connsiteX28" fmla="*/ 161925 w 2625725"/>
                <a:gd name="connsiteY28" fmla="*/ 1035050 h 2019300"/>
                <a:gd name="connsiteX29" fmla="*/ 101600 w 2625725"/>
                <a:gd name="connsiteY29" fmla="*/ 965200 h 2019300"/>
                <a:gd name="connsiteX30" fmla="*/ 168275 w 2625725"/>
                <a:gd name="connsiteY30" fmla="*/ 879475 h 2019300"/>
                <a:gd name="connsiteX31" fmla="*/ 209550 w 2625725"/>
                <a:gd name="connsiteY31" fmla="*/ 793750 h 2019300"/>
                <a:gd name="connsiteX32" fmla="*/ 244475 w 2625725"/>
                <a:gd name="connsiteY32" fmla="*/ 685800 h 2019300"/>
                <a:gd name="connsiteX33" fmla="*/ 257175 w 2625725"/>
                <a:gd name="connsiteY33" fmla="*/ 596900 h 2019300"/>
                <a:gd name="connsiteX34" fmla="*/ 257175 w 2625725"/>
                <a:gd name="connsiteY34" fmla="*/ 533400 h 2019300"/>
                <a:gd name="connsiteX35" fmla="*/ 247650 w 2625725"/>
                <a:gd name="connsiteY35" fmla="*/ 454025 h 2019300"/>
                <a:gd name="connsiteX36" fmla="*/ 231775 w 2625725"/>
                <a:gd name="connsiteY36" fmla="*/ 384175 h 2019300"/>
                <a:gd name="connsiteX37" fmla="*/ 215900 w 2625725"/>
                <a:gd name="connsiteY37" fmla="*/ 339725 h 2019300"/>
                <a:gd name="connsiteX38" fmla="*/ 200025 w 2625725"/>
                <a:gd name="connsiteY38" fmla="*/ 295275 h 2019300"/>
                <a:gd name="connsiteX39" fmla="*/ 168275 w 2625725"/>
                <a:gd name="connsiteY39" fmla="*/ 250825 h 2019300"/>
                <a:gd name="connsiteX40" fmla="*/ 146050 w 2625725"/>
                <a:gd name="connsiteY40" fmla="*/ 209550 h 2019300"/>
                <a:gd name="connsiteX41" fmla="*/ 244475 w 2625725"/>
                <a:gd name="connsiteY41" fmla="*/ 133350 h 2019300"/>
                <a:gd name="connsiteX42" fmla="*/ 333375 w 2625725"/>
                <a:gd name="connsiteY42" fmla="*/ 88900 h 2019300"/>
                <a:gd name="connsiteX43" fmla="*/ 428625 w 2625725"/>
                <a:gd name="connsiteY43" fmla="*/ 60325 h 2019300"/>
                <a:gd name="connsiteX44" fmla="*/ 527050 w 2625725"/>
                <a:gd name="connsiteY44" fmla="*/ 34925 h 2019300"/>
                <a:gd name="connsiteX45" fmla="*/ 606425 w 2625725"/>
                <a:gd name="connsiteY45" fmla="*/ 19050 h 2019300"/>
                <a:gd name="connsiteX46" fmla="*/ 698500 w 2625725"/>
                <a:gd name="connsiteY46" fmla="*/ 9525 h 2019300"/>
                <a:gd name="connsiteX47" fmla="*/ 841375 w 2625725"/>
                <a:gd name="connsiteY47" fmla="*/ 0 h 2019300"/>
                <a:gd name="connsiteX48" fmla="*/ 2625725 w 2625725"/>
                <a:gd name="connsiteY48" fmla="*/ 0 h 2019300"/>
                <a:gd name="connsiteX49" fmla="*/ 2222500 w 2625725"/>
                <a:gd name="connsiteY49" fmla="*/ 527050 h 2019300"/>
                <a:gd name="connsiteX50" fmla="*/ 746125 w 2625725"/>
                <a:gd name="connsiteY50" fmla="*/ 527050 h 2019300"/>
                <a:gd name="connsiteX51" fmla="*/ 669925 w 2625725"/>
                <a:gd name="connsiteY51" fmla="*/ 542925 h 2019300"/>
                <a:gd name="connsiteX52" fmla="*/ 622300 w 2625725"/>
                <a:gd name="connsiteY52" fmla="*/ 574675 h 2019300"/>
                <a:gd name="connsiteX53" fmla="*/ 609600 w 2625725"/>
                <a:gd name="connsiteY53" fmla="*/ 603250 h 2019300"/>
                <a:gd name="connsiteX54" fmla="*/ 587375 w 2625725"/>
                <a:gd name="connsiteY54" fmla="*/ 641350 h 2019300"/>
                <a:gd name="connsiteX55" fmla="*/ 593725 w 2625725"/>
                <a:gd name="connsiteY55" fmla="*/ 701675 h 2019300"/>
                <a:gd name="connsiteX56" fmla="*/ 606425 w 2625725"/>
                <a:gd name="connsiteY56" fmla="*/ 749300 h 2019300"/>
                <a:gd name="connsiteX57" fmla="*/ 628650 w 2625725"/>
                <a:gd name="connsiteY57" fmla="*/ 768350 h 2019300"/>
                <a:gd name="connsiteX58" fmla="*/ 663575 w 2625725"/>
                <a:gd name="connsiteY58" fmla="*/ 800100 h 2019300"/>
                <a:gd name="connsiteX59" fmla="*/ 704850 w 2625725"/>
                <a:gd name="connsiteY59" fmla="*/ 803275 h 2019300"/>
                <a:gd name="connsiteX60" fmla="*/ 749300 w 2625725"/>
                <a:gd name="connsiteY60" fmla="*/ 809625 h 2019300"/>
                <a:gd name="connsiteX61" fmla="*/ 809625 w 2625725"/>
                <a:gd name="connsiteY61" fmla="*/ 815975 h 2019300"/>
                <a:gd name="connsiteX62" fmla="*/ 1657350 w 2625725"/>
                <a:gd name="connsiteY62" fmla="*/ 815975 h 2019300"/>
                <a:gd name="connsiteX63" fmla="*/ 1825625 w 2625725"/>
                <a:gd name="connsiteY63" fmla="*/ 835025 h 2019300"/>
                <a:gd name="connsiteX64" fmla="*/ 1955800 w 2625725"/>
                <a:gd name="connsiteY64" fmla="*/ 863600 h 2019300"/>
                <a:gd name="connsiteX65" fmla="*/ 2051050 w 2625725"/>
                <a:gd name="connsiteY65" fmla="*/ 895350 h 2019300"/>
                <a:gd name="connsiteX66" fmla="*/ 2146300 w 2625725"/>
                <a:gd name="connsiteY66" fmla="*/ 962025 h 2019300"/>
                <a:gd name="connsiteX67" fmla="*/ 2238375 w 2625725"/>
                <a:gd name="connsiteY67" fmla="*/ 1050925 h 2019300"/>
                <a:gd name="connsiteX68" fmla="*/ 2305050 w 2625725"/>
                <a:gd name="connsiteY68" fmla="*/ 1187450 h 2019300"/>
                <a:gd name="connsiteX69" fmla="*/ 2333625 w 2625725"/>
                <a:gd name="connsiteY69" fmla="*/ 1343025 h 2019300"/>
                <a:gd name="connsiteX70" fmla="*/ 2327275 w 2625725"/>
                <a:gd name="connsiteY70" fmla="*/ 1438275 h 2019300"/>
                <a:gd name="connsiteX71" fmla="*/ 2308225 w 2625725"/>
                <a:gd name="connsiteY71" fmla="*/ 1555750 h 2019300"/>
                <a:gd name="connsiteX72" fmla="*/ 2289175 w 2625725"/>
                <a:gd name="connsiteY72" fmla="*/ 1616075 h 2019300"/>
                <a:gd name="connsiteX73" fmla="*/ 2235200 w 2625725"/>
                <a:gd name="connsiteY73" fmla="*/ 1720850 h 2019300"/>
                <a:gd name="connsiteX74" fmla="*/ 2184400 w 2625725"/>
                <a:gd name="connsiteY74" fmla="*/ 1790700 h 2019300"/>
                <a:gd name="connsiteX75" fmla="*/ 2146300 w 2625725"/>
                <a:gd name="connsiteY75" fmla="*/ 1831975 h 2019300"/>
                <a:gd name="connsiteX76" fmla="*/ 2089150 w 2625725"/>
                <a:gd name="connsiteY76" fmla="*/ 1879600 h 2019300"/>
                <a:gd name="connsiteX77" fmla="*/ 1971675 w 2625725"/>
                <a:gd name="connsiteY77" fmla="*/ 1943100 h 2019300"/>
                <a:gd name="connsiteX78" fmla="*/ 1898650 w 2625725"/>
                <a:gd name="connsiteY78" fmla="*/ 1971675 h 2019300"/>
                <a:gd name="connsiteX79" fmla="*/ 1787525 w 2625725"/>
                <a:gd name="connsiteY79" fmla="*/ 1997075 h 2019300"/>
                <a:gd name="connsiteX80" fmla="*/ 1711325 w 2625725"/>
                <a:gd name="connsiteY80" fmla="*/ 2016125 h 2019300"/>
                <a:gd name="connsiteX81" fmla="*/ 1625600 w 2625725"/>
                <a:gd name="connsiteY81" fmla="*/ 2016125 h 2019300"/>
                <a:gd name="connsiteX82" fmla="*/ 0 w 2625725"/>
                <a:gd name="connsiteY82"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625725" h="2019300">
                  <a:moveTo>
                    <a:pt x="0" y="2019300"/>
                  </a:moveTo>
                  <a:lnTo>
                    <a:pt x="57150" y="1978025"/>
                  </a:lnTo>
                  <a:lnTo>
                    <a:pt x="123825" y="1911350"/>
                  </a:lnTo>
                  <a:lnTo>
                    <a:pt x="190500" y="1825625"/>
                  </a:lnTo>
                  <a:lnTo>
                    <a:pt x="228600" y="1755775"/>
                  </a:lnTo>
                  <a:lnTo>
                    <a:pt x="254000" y="1673225"/>
                  </a:lnTo>
                  <a:lnTo>
                    <a:pt x="273050" y="1597025"/>
                  </a:lnTo>
                  <a:lnTo>
                    <a:pt x="276225" y="1562100"/>
                  </a:lnTo>
                  <a:lnTo>
                    <a:pt x="276225" y="1555750"/>
                  </a:lnTo>
                  <a:lnTo>
                    <a:pt x="314325" y="1504950"/>
                  </a:lnTo>
                  <a:lnTo>
                    <a:pt x="1622425" y="1504950"/>
                  </a:lnTo>
                  <a:lnTo>
                    <a:pt x="1679575" y="1479550"/>
                  </a:lnTo>
                  <a:lnTo>
                    <a:pt x="1711325" y="1425575"/>
                  </a:lnTo>
                  <a:lnTo>
                    <a:pt x="1724025" y="1371600"/>
                  </a:lnTo>
                  <a:lnTo>
                    <a:pt x="1720850" y="1330325"/>
                  </a:lnTo>
                  <a:lnTo>
                    <a:pt x="1711325" y="1295400"/>
                  </a:lnTo>
                  <a:lnTo>
                    <a:pt x="1692275" y="1266825"/>
                  </a:lnTo>
                  <a:lnTo>
                    <a:pt x="1660525" y="1235075"/>
                  </a:lnTo>
                  <a:lnTo>
                    <a:pt x="1628775" y="1216025"/>
                  </a:lnTo>
                  <a:lnTo>
                    <a:pt x="1597025" y="1212850"/>
                  </a:lnTo>
                  <a:lnTo>
                    <a:pt x="1555750" y="1212850"/>
                  </a:lnTo>
                  <a:lnTo>
                    <a:pt x="1527175" y="1212850"/>
                  </a:lnTo>
                  <a:lnTo>
                    <a:pt x="612775" y="1212850"/>
                  </a:lnTo>
                  <a:lnTo>
                    <a:pt x="511175" y="1200150"/>
                  </a:lnTo>
                  <a:lnTo>
                    <a:pt x="441325" y="1184275"/>
                  </a:lnTo>
                  <a:lnTo>
                    <a:pt x="371475" y="1162050"/>
                  </a:lnTo>
                  <a:lnTo>
                    <a:pt x="254000" y="1104900"/>
                  </a:lnTo>
                  <a:lnTo>
                    <a:pt x="193675" y="1063625"/>
                  </a:lnTo>
                  <a:lnTo>
                    <a:pt x="161925" y="1035050"/>
                  </a:lnTo>
                  <a:lnTo>
                    <a:pt x="101600" y="965200"/>
                  </a:lnTo>
                  <a:lnTo>
                    <a:pt x="168275" y="879475"/>
                  </a:lnTo>
                  <a:lnTo>
                    <a:pt x="209550" y="793750"/>
                  </a:lnTo>
                  <a:lnTo>
                    <a:pt x="244475" y="685800"/>
                  </a:lnTo>
                  <a:lnTo>
                    <a:pt x="257175" y="596900"/>
                  </a:lnTo>
                  <a:lnTo>
                    <a:pt x="257175" y="533400"/>
                  </a:lnTo>
                  <a:lnTo>
                    <a:pt x="247650" y="454025"/>
                  </a:lnTo>
                  <a:lnTo>
                    <a:pt x="231775" y="384175"/>
                  </a:lnTo>
                  <a:lnTo>
                    <a:pt x="215900" y="339725"/>
                  </a:lnTo>
                  <a:lnTo>
                    <a:pt x="200025" y="295275"/>
                  </a:lnTo>
                  <a:lnTo>
                    <a:pt x="168275" y="250825"/>
                  </a:lnTo>
                  <a:lnTo>
                    <a:pt x="146050" y="209550"/>
                  </a:lnTo>
                  <a:lnTo>
                    <a:pt x="244475" y="133350"/>
                  </a:lnTo>
                  <a:lnTo>
                    <a:pt x="333375" y="88900"/>
                  </a:lnTo>
                  <a:lnTo>
                    <a:pt x="428625" y="60325"/>
                  </a:lnTo>
                  <a:lnTo>
                    <a:pt x="527050" y="34925"/>
                  </a:lnTo>
                  <a:lnTo>
                    <a:pt x="606425" y="19050"/>
                  </a:lnTo>
                  <a:lnTo>
                    <a:pt x="698500" y="9525"/>
                  </a:lnTo>
                  <a:lnTo>
                    <a:pt x="841375" y="0"/>
                  </a:lnTo>
                  <a:lnTo>
                    <a:pt x="2625725" y="0"/>
                  </a:lnTo>
                  <a:lnTo>
                    <a:pt x="2222500" y="527050"/>
                  </a:lnTo>
                  <a:lnTo>
                    <a:pt x="746125" y="527050"/>
                  </a:lnTo>
                  <a:lnTo>
                    <a:pt x="669925" y="542925"/>
                  </a:lnTo>
                  <a:lnTo>
                    <a:pt x="622300" y="574675"/>
                  </a:lnTo>
                  <a:lnTo>
                    <a:pt x="609600" y="603250"/>
                  </a:lnTo>
                  <a:lnTo>
                    <a:pt x="587375" y="641350"/>
                  </a:lnTo>
                  <a:lnTo>
                    <a:pt x="593725" y="701675"/>
                  </a:lnTo>
                  <a:lnTo>
                    <a:pt x="606425" y="749300"/>
                  </a:lnTo>
                  <a:lnTo>
                    <a:pt x="628650" y="768350"/>
                  </a:lnTo>
                  <a:lnTo>
                    <a:pt x="663575" y="800100"/>
                  </a:lnTo>
                  <a:lnTo>
                    <a:pt x="704850" y="803275"/>
                  </a:lnTo>
                  <a:lnTo>
                    <a:pt x="749300" y="809625"/>
                  </a:lnTo>
                  <a:lnTo>
                    <a:pt x="809625" y="815975"/>
                  </a:lnTo>
                  <a:lnTo>
                    <a:pt x="1657350" y="815975"/>
                  </a:lnTo>
                  <a:lnTo>
                    <a:pt x="1825625" y="835025"/>
                  </a:lnTo>
                  <a:lnTo>
                    <a:pt x="1955800" y="863600"/>
                  </a:lnTo>
                  <a:lnTo>
                    <a:pt x="2051050" y="895350"/>
                  </a:lnTo>
                  <a:lnTo>
                    <a:pt x="2146300" y="962025"/>
                  </a:lnTo>
                  <a:lnTo>
                    <a:pt x="2238375" y="1050925"/>
                  </a:lnTo>
                  <a:lnTo>
                    <a:pt x="2305050" y="1187450"/>
                  </a:lnTo>
                  <a:lnTo>
                    <a:pt x="2333625" y="1343025"/>
                  </a:lnTo>
                  <a:lnTo>
                    <a:pt x="2327275" y="1438275"/>
                  </a:lnTo>
                  <a:lnTo>
                    <a:pt x="2308225" y="1555750"/>
                  </a:lnTo>
                  <a:lnTo>
                    <a:pt x="2289175" y="1616075"/>
                  </a:lnTo>
                  <a:lnTo>
                    <a:pt x="2235200" y="1720850"/>
                  </a:lnTo>
                  <a:lnTo>
                    <a:pt x="2184400" y="1790700"/>
                  </a:lnTo>
                  <a:lnTo>
                    <a:pt x="2146300" y="1831975"/>
                  </a:lnTo>
                  <a:lnTo>
                    <a:pt x="2089150" y="1879600"/>
                  </a:lnTo>
                  <a:lnTo>
                    <a:pt x="1971675" y="1943100"/>
                  </a:lnTo>
                  <a:lnTo>
                    <a:pt x="1898650" y="1971675"/>
                  </a:lnTo>
                  <a:lnTo>
                    <a:pt x="1787525" y="1997075"/>
                  </a:lnTo>
                  <a:lnTo>
                    <a:pt x="1711325" y="2016125"/>
                  </a:lnTo>
                  <a:lnTo>
                    <a:pt x="1625600" y="2016125"/>
                  </a:lnTo>
                  <a:lnTo>
                    <a:pt x="0" y="201930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91" name="Freeform 90"/>
            <p:cNvSpPr/>
            <p:nvPr/>
          </p:nvSpPr>
          <p:spPr bwMode="auto">
            <a:xfrm rot="16200000">
              <a:off x="35954" y="339559"/>
              <a:ext cx="842609" cy="682514"/>
            </a:xfrm>
            <a:custGeom>
              <a:avLst/>
              <a:gdLst>
                <a:gd name="connsiteX0" fmla="*/ 0 w 2540000"/>
                <a:gd name="connsiteY0" fmla="*/ 873125 h 2057400"/>
                <a:gd name="connsiteX1" fmla="*/ 79375 w 2540000"/>
                <a:gd name="connsiteY1" fmla="*/ 933450 h 2057400"/>
                <a:gd name="connsiteX2" fmla="*/ 130175 w 2540000"/>
                <a:gd name="connsiteY2" fmla="*/ 993775 h 2057400"/>
                <a:gd name="connsiteX3" fmla="*/ 187325 w 2540000"/>
                <a:gd name="connsiteY3" fmla="*/ 1076325 h 2057400"/>
                <a:gd name="connsiteX4" fmla="*/ 219075 w 2540000"/>
                <a:gd name="connsiteY4" fmla="*/ 1152525 h 2057400"/>
                <a:gd name="connsiteX5" fmla="*/ 241300 w 2540000"/>
                <a:gd name="connsiteY5" fmla="*/ 1235075 h 2057400"/>
                <a:gd name="connsiteX6" fmla="*/ 257175 w 2540000"/>
                <a:gd name="connsiteY6" fmla="*/ 1308100 h 2057400"/>
                <a:gd name="connsiteX7" fmla="*/ 266700 w 2540000"/>
                <a:gd name="connsiteY7" fmla="*/ 1355725 h 2057400"/>
                <a:gd name="connsiteX8" fmla="*/ 269875 w 2540000"/>
                <a:gd name="connsiteY8" fmla="*/ 1450975 h 2057400"/>
                <a:gd name="connsiteX9" fmla="*/ 263525 w 2540000"/>
                <a:gd name="connsiteY9" fmla="*/ 1511300 h 2057400"/>
                <a:gd name="connsiteX10" fmla="*/ 231775 w 2540000"/>
                <a:gd name="connsiteY10" fmla="*/ 1590675 h 2057400"/>
                <a:gd name="connsiteX11" fmla="*/ 863600 w 2540000"/>
                <a:gd name="connsiteY11" fmla="*/ 698500 h 2057400"/>
                <a:gd name="connsiteX12" fmla="*/ 1454150 w 2540000"/>
                <a:gd name="connsiteY12" fmla="*/ 1543050 h 2057400"/>
                <a:gd name="connsiteX13" fmla="*/ 742950 w 2540000"/>
                <a:gd name="connsiteY13" fmla="*/ 1543050 h 2057400"/>
                <a:gd name="connsiteX14" fmla="*/ 349250 w 2540000"/>
                <a:gd name="connsiteY14" fmla="*/ 2057400 h 2057400"/>
                <a:gd name="connsiteX15" fmla="*/ 2540000 w 2540000"/>
                <a:gd name="connsiteY15" fmla="*/ 2057400 h 2057400"/>
                <a:gd name="connsiteX16" fmla="*/ 1193800 w 2540000"/>
                <a:gd name="connsiteY16" fmla="*/ 136525 h 2057400"/>
                <a:gd name="connsiteX17" fmla="*/ 1136650 w 2540000"/>
                <a:gd name="connsiteY17" fmla="*/ 82550 h 2057400"/>
                <a:gd name="connsiteX18" fmla="*/ 1050925 w 2540000"/>
                <a:gd name="connsiteY18" fmla="*/ 31750 h 2057400"/>
                <a:gd name="connsiteX19" fmla="*/ 1012825 w 2540000"/>
                <a:gd name="connsiteY19" fmla="*/ 15875 h 2057400"/>
                <a:gd name="connsiteX20" fmla="*/ 942975 w 2540000"/>
                <a:gd name="connsiteY20" fmla="*/ 3175 h 2057400"/>
                <a:gd name="connsiteX21" fmla="*/ 860425 w 2540000"/>
                <a:gd name="connsiteY21" fmla="*/ 0 h 2057400"/>
                <a:gd name="connsiteX22" fmla="*/ 771525 w 2540000"/>
                <a:gd name="connsiteY22" fmla="*/ 6350 h 2057400"/>
                <a:gd name="connsiteX23" fmla="*/ 714375 w 2540000"/>
                <a:gd name="connsiteY23" fmla="*/ 28575 h 2057400"/>
                <a:gd name="connsiteX24" fmla="*/ 644525 w 2540000"/>
                <a:gd name="connsiteY24" fmla="*/ 63500 h 2057400"/>
                <a:gd name="connsiteX25" fmla="*/ 606425 w 2540000"/>
                <a:gd name="connsiteY25" fmla="*/ 85725 h 2057400"/>
                <a:gd name="connsiteX26" fmla="*/ 558800 w 2540000"/>
                <a:gd name="connsiteY26" fmla="*/ 130175 h 2057400"/>
                <a:gd name="connsiteX27" fmla="*/ 492125 w 2540000"/>
                <a:gd name="connsiteY27" fmla="*/ 196850 h 2057400"/>
                <a:gd name="connsiteX28" fmla="*/ 0 w 2540000"/>
                <a:gd name="connsiteY28" fmla="*/ 873125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40000" h="2057400">
                  <a:moveTo>
                    <a:pt x="0" y="873125"/>
                  </a:moveTo>
                  <a:lnTo>
                    <a:pt x="79375" y="933450"/>
                  </a:lnTo>
                  <a:lnTo>
                    <a:pt x="130175" y="993775"/>
                  </a:lnTo>
                  <a:lnTo>
                    <a:pt x="187325" y="1076325"/>
                  </a:lnTo>
                  <a:lnTo>
                    <a:pt x="219075" y="1152525"/>
                  </a:lnTo>
                  <a:lnTo>
                    <a:pt x="241300" y="1235075"/>
                  </a:lnTo>
                  <a:lnTo>
                    <a:pt x="257175" y="1308100"/>
                  </a:lnTo>
                  <a:lnTo>
                    <a:pt x="266700" y="1355725"/>
                  </a:lnTo>
                  <a:lnTo>
                    <a:pt x="269875" y="1450975"/>
                  </a:lnTo>
                  <a:lnTo>
                    <a:pt x="263525" y="1511300"/>
                  </a:lnTo>
                  <a:lnTo>
                    <a:pt x="231775" y="1590675"/>
                  </a:lnTo>
                  <a:lnTo>
                    <a:pt x="863600" y="698500"/>
                  </a:lnTo>
                  <a:lnTo>
                    <a:pt x="1454150" y="1543050"/>
                  </a:lnTo>
                  <a:lnTo>
                    <a:pt x="742950" y="1543050"/>
                  </a:lnTo>
                  <a:lnTo>
                    <a:pt x="349250" y="2057400"/>
                  </a:lnTo>
                  <a:lnTo>
                    <a:pt x="2540000" y="2057400"/>
                  </a:lnTo>
                  <a:lnTo>
                    <a:pt x="1193800" y="136525"/>
                  </a:lnTo>
                  <a:lnTo>
                    <a:pt x="1136650" y="82550"/>
                  </a:lnTo>
                  <a:lnTo>
                    <a:pt x="1050925" y="31750"/>
                  </a:lnTo>
                  <a:lnTo>
                    <a:pt x="1012825" y="15875"/>
                  </a:lnTo>
                  <a:lnTo>
                    <a:pt x="942975" y="3175"/>
                  </a:lnTo>
                  <a:lnTo>
                    <a:pt x="860425" y="0"/>
                  </a:lnTo>
                  <a:lnTo>
                    <a:pt x="771525" y="6350"/>
                  </a:lnTo>
                  <a:lnTo>
                    <a:pt x="714375" y="28575"/>
                  </a:lnTo>
                  <a:lnTo>
                    <a:pt x="644525" y="63500"/>
                  </a:lnTo>
                  <a:lnTo>
                    <a:pt x="606425" y="85725"/>
                  </a:lnTo>
                  <a:lnTo>
                    <a:pt x="558800" y="130175"/>
                  </a:lnTo>
                  <a:lnTo>
                    <a:pt x="492125" y="196850"/>
                  </a:lnTo>
                  <a:lnTo>
                    <a:pt x="0" y="873125"/>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pic>
          <p:nvPicPr>
            <p:cNvPr id="92" name="Picture 9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9662" y="4117864"/>
              <a:ext cx="689426" cy="689426"/>
            </a:xfrm>
            <a:prstGeom prst="rect">
              <a:avLst/>
            </a:prstGeom>
            <a:effectLst>
              <a:glow rad="101600">
                <a:srgbClr val="33CCFF">
                  <a:alpha val="60000"/>
                </a:srgbClr>
              </a:glow>
            </a:effectLst>
          </p:spPr>
        </p:pic>
      </p:grpSp>
    </p:spTree>
    <p:extLst>
      <p:ext uri="{BB962C8B-B14F-4D97-AF65-F5344CB8AC3E}">
        <p14:creationId xmlns:p14="http://schemas.microsoft.com/office/powerpoint/2010/main" val="194703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xit" presetSubtype="0" fill="hold" grpId="0" nodeType="withEffect">
                                  <p:stCondLst>
                                    <p:cond delay="0"/>
                                  </p:stCondLst>
                                  <p:childTnLst>
                                    <p:animEffect transition="out" filter="fade">
                                      <p:cBhvr>
                                        <p:cTn id="15" dur="500"/>
                                        <p:tgtEl>
                                          <p:spTgt spid="84"/>
                                        </p:tgtEl>
                                      </p:cBhvr>
                                    </p:animEffect>
                                    <p:set>
                                      <p:cBhvr>
                                        <p:cTn id="16" dur="1" fill="hold">
                                          <p:stCondLst>
                                            <p:cond delay="499"/>
                                          </p:stCondLst>
                                        </p:cTn>
                                        <p:tgtEl>
                                          <p:spTgt spid="8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xit" presetSubtype="0" fill="hold" grpId="0" nodeType="withEffect">
                                  <p:stCondLst>
                                    <p:cond delay="0"/>
                                  </p:stCondLst>
                                  <p:childTnLst>
                                    <p:animEffect transition="out" filter="fade">
                                      <p:cBhvr>
                                        <p:cTn id="23" dur="500"/>
                                        <p:tgtEl>
                                          <p:spTgt spid="86"/>
                                        </p:tgtEl>
                                      </p:cBhvr>
                                    </p:animEffect>
                                    <p:set>
                                      <p:cBhvr>
                                        <p:cTn id="24" dur="1" fill="hold">
                                          <p:stCondLst>
                                            <p:cond delay="499"/>
                                          </p:stCondLst>
                                        </p:cTn>
                                        <p:tgtEl>
                                          <p:spTgt spid="8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xit" presetSubtype="0" fill="hold" grpId="0" nodeType="withEffect">
                                  <p:stCondLst>
                                    <p:cond delay="0"/>
                                  </p:stCondLst>
                                  <p:childTnLst>
                                    <p:animEffect transition="out" filter="fade">
                                      <p:cBhvr>
                                        <p:cTn id="31" dur="500"/>
                                        <p:tgtEl>
                                          <p:spTgt spid="82"/>
                                        </p:tgtEl>
                                      </p:cBhvr>
                                    </p:animEffect>
                                    <p:set>
                                      <p:cBhvr>
                                        <p:cTn id="32" dur="1" fill="hold">
                                          <p:stCondLst>
                                            <p:cond delay="499"/>
                                          </p:stCondLst>
                                        </p:cTn>
                                        <p:tgtEl>
                                          <p:spTgt spid="8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xit" presetSubtype="0" fill="hold" grpId="0" nodeType="withEffect">
                                  <p:stCondLst>
                                    <p:cond delay="0"/>
                                  </p:stCondLst>
                                  <p:childTnLst>
                                    <p:animEffect transition="out" filter="fade">
                                      <p:cBhvr>
                                        <p:cTn id="39" dur="500"/>
                                        <p:tgtEl>
                                          <p:spTgt spid="81"/>
                                        </p:tgtEl>
                                      </p:cBhvr>
                                    </p:animEffect>
                                    <p:set>
                                      <p:cBhvr>
                                        <p:cTn id="40" dur="1" fill="hold">
                                          <p:stCondLst>
                                            <p:cond delay="499"/>
                                          </p:stCondLst>
                                        </p:cTn>
                                        <p:tgtEl>
                                          <p:spTgt spid="8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xit" presetSubtype="0" fill="hold" grpId="0" nodeType="withEffect">
                                  <p:stCondLst>
                                    <p:cond delay="0"/>
                                  </p:stCondLst>
                                  <p:childTnLst>
                                    <p:animEffect transition="out" filter="fade">
                                      <p:cBhvr>
                                        <p:cTn id="47" dur="500"/>
                                        <p:tgtEl>
                                          <p:spTgt spid="80"/>
                                        </p:tgtEl>
                                      </p:cBhvr>
                                    </p:animEffect>
                                    <p:set>
                                      <p:cBhvr>
                                        <p:cTn id="48" dur="1" fill="hold">
                                          <p:stCondLst>
                                            <p:cond delay="499"/>
                                          </p:stCondLst>
                                        </p:cTn>
                                        <p:tgtEl>
                                          <p:spTgt spid="8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xit" presetSubtype="0" fill="hold" grpId="0" nodeType="withEffect">
                                  <p:stCondLst>
                                    <p:cond delay="0"/>
                                  </p:stCondLst>
                                  <p:childTnLst>
                                    <p:animEffect transition="out" filter="fade">
                                      <p:cBhvr>
                                        <p:cTn id="55" dur="500"/>
                                        <p:tgtEl>
                                          <p:spTgt spid="79"/>
                                        </p:tgtEl>
                                      </p:cBhvr>
                                    </p:animEffect>
                                    <p:set>
                                      <p:cBhvr>
                                        <p:cTn id="56" dur="1" fill="hold">
                                          <p:stCondLst>
                                            <p:cond delay="499"/>
                                          </p:stCondLst>
                                        </p:cTn>
                                        <p:tgtEl>
                                          <p:spTgt spid="7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left)">
                                      <p:cBhvr>
                                        <p:cTn id="61" dur="500"/>
                                        <p:tgtEl>
                                          <p:spTgt spid="87"/>
                                        </p:tgtEl>
                                      </p:cBhvr>
                                    </p:animEffect>
                                  </p:childTnLst>
                                </p:cTn>
                              </p:par>
                              <p:par>
                                <p:cTn id="62" presetID="10" presetClass="exit" presetSubtype="0" fill="hold" grpId="0" nodeType="withEffect">
                                  <p:stCondLst>
                                    <p:cond delay="0"/>
                                  </p:stCondLst>
                                  <p:childTnLst>
                                    <p:animEffect transition="out" filter="fade">
                                      <p:cBhvr>
                                        <p:cTn id="63" dur="500"/>
                                        <p:tgtEl>
                                          <p:spTgt spid="78"/>
                                        </p:tgtEl>
                                      </p:cBhvr>
                                    </p:animEffect>
                                    <p:set>
                                      <p:cBhvr>
                                        <p:cTn id="64" dur="1" fill="hold">
                                          <p:stCondLst>
                                            <p:cond delay="499"/>
                                          </p:stCondLst>
                                        </p:cTn>
                                        <p:tgtEl>
                                          <p:spTgt spid="7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10" presetClass="exit" presetSubtype="0" fill="hold" grpId="0" nodeType="withEffect">
                                  <p:stCondLst>
                                    <p:cond delay="0"/>
                                  </p:stCondLst>
                                  <p:childTnLst>
                                    <p:animEffect transition="out" filter="fade">
                                      <p:cBhvr>
                                        <p:cTn id="71" dur="500"/>
                                        <p:tgtEl>
                                          <p:spTgt spid="77"/>
                                        </p:tgtEl>
                                      </p:cBhvr>
                                    </p:animEffect>
                                    <p:set>
                                      <p:cBhvr>
                                        <p:cTn id="72" dur="1" fill="hold">
                                          <p:stCondLst>
                                            <p:cond delay="499"/>
                                          </p:stCondLst>
                                        </p:cTn>
                                        <p:tgtEl>
                                          <p:spTgt spid="7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par>
                                <p:cTn id="78" presetID="10" presetClass="exit" presetSubtype="0" fill="hold" grpId="0" nodeType="withEffect">
                                  <p:stCondLst>
                                    <p:cond delay="0"/>
                                  </p:stCondLst>
                                  <p:childTnLst>
                                    <p:animEffect transition="out" filter="fade">
                                      <p:cBhvr>
                                        <p:cTn id="79" dur="500"/>
                                        <p:tgtEl>
                                          <p:spTgt spid="76"/>
                                        </p:tgtEl>
                                      </p:cBhvr>
                                    </p:animEffect>
                                    <p:set>
                                      <p:cBhvr>
                                        <p:cTn id="80" dur="1" fill="hold">
                                          <p:stCondLst>
                                            <p:cond delay="499"/>
                                          </p:stCondLst>
                                        </p:cTn>
                                        <p:tgtEl>
                                          <p:spTgt spid="7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childTnLst>
                                </p:cTn>
                              </p:par>
                              <p:par>
                                <p:cTn id="86" presetID="10" presetClass="exit" presetSubtype="0" fill="hold" grpId="0" nodeType="withEffect">
                                  <p:stCondLst>
                                    <p:cond delay="0"/>
                                  </p:stCondLst>
                                  <p:childTnLst>
                                    <p:animEffect transition="out" filter="fade">
                                      <p:cBhvr>
                                        <p:cTn id="87" dur="500"/>
                                        <p:tgtEl>
                                          <p:spTgt spid="75"/>
                                        </p:tgtEl>
                                      </p:cBhvr>
                                    </p:animEffect>
                                    <p:set>
                                      <p:cBhvr>
                                        <p:cTn id="88" dur="1" fill="hold">
                                          <p:stCondLst>
                                            <p:cond delay="499"/>
                                          </p:stCondLst>
                                        </p:cTn>
                                        <p:tgtEl>
                                          <p:spTgt spid="7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wipe(down)">
                                      <p:cBhvr>
                                        <p:cTn id="93" dur="500"/>
                                        <p:tgtEl>
                                          <p:spTgt spid="50"/>
                                        </p:tgtEl>
                                      </p:cBhvr>
                                    </p:animEffect>
                                  </p:childTnLst>
                                </p:cTn>
                              </p:par>
                              <p:par>
                                <p:cTn id="94" presetID="10" presetClass="exit" presetSubtype="0" fill="hold" grpId="0" nodeType="withEffect">
                                  <p:stCondLst>
                                    <p:cond delay="0"/>
                                  </p:stCondLst>
                                  <p:childTnLst>
                                    <p:animEffect transition="out" filter="fade">
                                      <p:cBhvr>
                                        <p:cTn id="95" dur="500"/>
                                        <p:tgtEl>
                                          <p:spTgt spid="74"/>
                                        </p:tgtEl>
                                      </p:cBhvr>
                                    </p:animEffect>
                                    <p:set>
                                      <p:cBhvr>
                                        <p:cTn id="96" dur="1" fill="hold">
                                          <p:stCondLst>
                                            <p:cond delay="499"/>
                                          </p:stCondLst>
                                        </p:cTn>
                                        <p:tgtEl>
                                          <p:spTgt spid="7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left)">
                                      <p:cBhvr>
                                        <p:cTn id="101" dur="500"/>
                                        <p:tgtEl>
                                          <p:spTgt spid="51"/>
                                        </p:tgtEl>
                                      </p:cBhvr>
                                    </p:animEffect>
                                  </p:childTnLst>
                                </p:cTn>
                              </p:par>
                              <p:par>
                                <p:cTn id="102" presetID="10" presetClass="exit" presetSubtype="0" fill="hold" grpId="0" nodeType="withEffect">
                                  <p:stCondLst>
                                    <p:cond delay="0"/>
                                  </p:stCondLst>
                                  <p:childTnLst>
                                    <p:animEffect transition="out" filter="fade">
                                      <p:cBhvr>
                                        <p:cTn id="103" dur="500"/>
                                        <p:tgtEl>
                                          <p:spTgt spid="73"/>
                                        </p:tgtEl>
                                      </p:cBhvr>
                                    </p:animEffect>
                                    <p:set>
                                      <p:cBhvr>
                                        <p:cTn id="104" dur="1" fill="hold">
                                          <p:stCondLst>
                                            <p:cond delay="499"/>
                                          </p:stCondLst>
                                        </p:cTn>
                                        <p:tgtEl>
                                          <p:spTgt spid="7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wipe(left)">
                                      <p:cBhvr>
                                        <p:cTn id="109" dur="500"/>
                                        <p:tgtEl>
                                          <p:spTgt spid="52"/>
                                        </p:tgtEl>
                                      </p:cBhvr>
                                    </p:animEffect>
                                  </p:childTnLst>
                                </p:cTn>
                              </p:par>
                              <p:par>
                                <p:cTn id="110" presetID="10" presetClass="entr" presetSubtype="0" fill="hold" nodeType="with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par>
                                <p:cTn id="113" presetID="10" presetClass="exit" presetSubtype="0" fill="hold" grpId="0" nodeType="withEffect">
                                  <p:stCondLst>
                                    <p:cond delay="0"/>
                                  </p:stCondLst>
                                  <p:childTnLst>
                                    <p:animEffect transition="out" filter="fade">
                                      <p:cBhvr>
                                        <p:cTn id="114" dur="500"/>
                                        <p:tgtEl>
                                          <p:spTgt spid="72"/>
                                        </p:tgtEl>
                                      </p:cBhvr>
                                    </p:animEffect>
                                    <p:set>
                                      <p:cBhvr>
                                        <p:cTn id="115" dur="1" fill="hold">
                                          <p:stCondLst>
                                            <p:cond delay="499"/>
                                          </p:stCondLst>
                                        </p:cTn>
                                        <p:tgtEl>
                                          <p:spTgt spid="7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53"/>
                                        </p:tgtEl>
                                        <p:attrNameLst>
                                          <p:attrName>style.visibility</p:attrName>
                                        </p:attrNameLst>
                                      </p:cBhvr>
                                      <p:to>
                                        <p:strVal val="visible"/>
                                      </p:to>
                                    </p:set>
                                    <p:animEffect transition="in" filter="wipe(down)">
                                      <p:cBhvr>
                                        <p:cTn id="120" dur="500"/>
                                        <p:tgtEl>
                                          <p:spTgt spid="53"/>
                                        </p:tgtEl>
                                      </p:cBhvr>
                                    </p:animEffect>
                                  </p:childTnLst>
                                </p:cTn>
                              </p:par>
                              <p:par>
                                <p:cTn id="121" presetID="10" presetClass="exit" presetSubtype="0" fill="hold" grpId="0" nodeType="withEffect">
                                  <p:stCondLst>
                                    <p:cond delay="0"/>
                                  </p:stCondLst>
                                  <p:childTnLst>
                                    <p:animEffect transition="out" filter="fade">
                                      <p:cBhvr>
                                        <p:cTn id="122" dur="500"/>
                                        <p:tgtEl>
                                          <p:spTgt spid="71"/>
                                        </p:tgtEl>
                                      </p:cBhvr>
                                    </p:animEffect>
                                    <p:set>
                                      <p:cBhvr>
                                        <p:cTn id="123" dur="1" fill="hold">
                                          <p:stCondLst>
                                            <p:cond delay="499"/>
                                          </p:stCondLst>
                                        </p:cTn>
                                        <p:tgtEl>
                                          <p:spTgt spid="71"/>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nodeType="clickEffect">
                                  <p:stCondLst>
                                    <p:cond delay="0"/>
                                  </p:stCondLst>
                                  <p:childTnLst>
                                    <p:set>
                                      <p:cBhvr>
                                        <p:cTn id="127" dur="1" fill="hold">
                                          <p:stCondLst>
                                            <p:cond delay="0"/>
                                          </p:stCondLst>
                                        </p:cTn>
                                        <p:tgtEl>
                                          <p:spTgt spid="9"/>
                                        </p:tgtEl>
                                        <p:attrNameLst>
                                          <p:attrName>style.visibility</p:attrName>
                                        </p:attrNameLst>
                                      </p:cBhvr>
                                      <p:to>
                                        <p:strVal val="visible"/>
                                      </p:to>
                                    </p:set>
                                    <p:animEffect transition="in" filter="wipe(down)">
                                      <p:cBhvr>
                                        <p:cTn id="128" dur="500"/>
                                        <p:tgtEl>
                                          <p:spTgt spid="9"/>
                                        </p:tgtEl>
                                      </p:cBhvr>
                                    </p:animEffect>
                                  </p:childTnLst>
                                </p:cTn>
                              </p:par>
                              <p:par>
                                <p:cTn id="129" presetID="10" presetClass="exit" presetSubtype="0" fill="hold" grpId="0" nodeType="withEffect">
                                  <p:stCondLst>
                                    <p:cond delay="0"/>
                                  </p:stCondLst>
                                  <p:childTnLst>
                                    <p:animEffect transition="out" filter="fade">
                                      <p:cBhvr>
                                        <p:cTn id="130" dur="500"/>
                                        <p:tgtEl>
                                          <p:spTgt spid="70"/>
                                        </p:tgtEl>
                                      </p:cBhvr>
                                    </p:animEffect>
                                    <p:set>
                                      <p:cBhvr>
                                        <p:cTn id="131" dur="1" fill="hold">
                                          <p:stCondLst>
                                            <p:cond delay="4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7" grpId="0"/>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6" grpId="0" animBg="1"/>
      <p:bldP spid="84" grpId="0" animBg="1"/>
      <p:bldP spid="8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2.a.:  How Radio Waves Travel</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43</a:t>
            </a:fld>
            <a:endParaRPr lang="en-US" dirty="0">
              <a:solidFill>
                <a:schemeClr val="bg1"/>
              </a:solidFill>
            </a:endParaRPr>
          </a:p>
        </p:txBody>
      </p:sp>
      <p:sp>
        <p:nvSpPr>
          <p:cNvPr id="18" name="TextBox 17"/>
          <p:cNvSpPr txBox="1"/>
          <p:nvPr/>
        </p:nvSpPr>
        <p:spPr bwMode="auto">
          <a:xfrm>
            <a:off x="8707593" y="4677975"/>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r>
              <a:rPr lang="en-US" dirty="0"/>
              <a:t>1</a:t>
            </a:r>
          </a:p>
        </p:txBody>
      </p:sp>
      <p:sp>
        <p:nvSpPr>
          <p:cNvPr id="17" name="TextBox 16"/>
          <p:cNvSpPr txBox="1"/>
          <p:nvPr/>
        </p:nvSpPr>
        <p:spPr bwMode="auto">
          <a:xfrm>
            <a:off x="8707593" y="4677975"/>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r>
              <a:rPr lang="en-US" dirty="0"/>
              <a:t>2</a:t>
            </a:r>
          </a:p>
        </p:txBody>
      </p:sp>
      <p:sp>
        <p:nvSpPr>
          <p:cNvPr id="16" name="TextBox 15"/>
          <p:cNvSpPr txBox="1"/>
          <p:nvPr/>
        </p:nvSpPr>
        <p:spPr bwMode="auto">
          <a:xfrm>
            <a:off x="8707593" y="4677975"/>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r>
              <a:rPr lang="en-US" dirty="0"/>
              <a:t>3</a:t>
            </a:r>
          </a:p>
        </p:txBody>
      </p:sp>
      <p:sp>
        <p:nvSpPr>
          <p:cNvPr id="23" name="Oval 22"/>
          <p:cNvSpPr/>
          <p:nvPr/>
        </p:nvSpPr>
        <p:spPr bwMode="auto">
          <a:xfrm>
            <a:off x="2888060" y="368697"/>
            <a:ext cx="4177506" cy="4177506"/>
          </a:xfrm>
          <a:prstGeom prst="ellipse">
            <a:avLst/>
          </a:prstGeom>
          <a:pattFill prst="pct10">
            <a:fgClr>
              <a:schemeClr val="tx1"/>
            </a:fgClr>
            <a:bgClr>
              <a:srgbClr val="EAEAEA"/>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Oval 23"/>
          <p:cNvSpPr/>
          <p:nvPr/>
        </p:nvSpPr>
        <p:spPr bwMode="auto">
          <a:xfrm>
            <a:off x="3366294" y="846931"/>
            <a:ext cx="3221038" cy="3221038"/>
          </a:xfrm>
          <a:prstGeom prst="ellipse">
            <a:avLst/>
          </a:prstGeom>
          <a:solidFill>
            <a:srgbClr val="D1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Oval 24"/>
          <p:cNvSpPr/>
          <p:nvPr/>
        </p:nvSpPr>
        <p:spPr bwMode="auto">
          <a:xfrm>
            <a:off x="3890963" y="1371600"/>
            <a:ext cx="2171700" cy="2171700"/>
          </a:xfrm>
          <a:prstGeom prst="ellipse">
            <a:avLst/>
          </a:prstGeom>
          <a:solidFill>
            <a:srgbClr val="00FFFF"/>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a:ln>
                  <a:noFill/>
                </a:ln>
                <a:effectLst/>
                <a:latin typeface="Calibri" panose="020F0502020204030204" pitchFamily="34" charset="0"/>
                <a:ea typeface="Arial Unicode MS" panose="020B0604020202020204" pitchFamily="34" charset="-128"/>
                <a:cs typeface="Arial Unicode MS" panose="020B0604020202020204" pitchFamily="34" charset="-128"/>
              </a:rPr>
              <a:t>EARTH</a:t>
            </a:r>
          </a:p>
        </p:txBody>
      </p:sp>
      <p:grpSp>
        <p:nvGrpSpPr>
          <p:cNvPr id="26" name="Group 25"/>
          <p:cNvGrpSpPr/>
          <p:nvPr/>
        </p:nvGrpSpPr>
        <p:grpSpPr>
          <a:xfrm>
            <a:off x="3867803" y="1732510"/>
            <a:ext cx="245767" cy="142960"/>
            <a:chOff x="3867803" y="1732510"/>
            <a:chExt cx="245767" cy="142960"/>
          </a:xfrm>
        </p:grpSpPr>
        <p:grpSp>
          <p:nvGrpSpPr>
            <p:cNvPr id="27" name="Group 26"/>
            <p:cNvGrpSpPr/>
            <p:nvPr/>
          </p:nvGrpSpPr>
          <p:grpSpPr>
            <a:xfrm rot="18300000">
              <a:off x="3938804" y="1690166"/>
              <a:ext cx="69968" cy="211969"/>
              <a:chOff x="9654246" y="468313"/>
              <a:chExt cx="1392291" cy="4217987"/>
            </a:xfrm>
          </p:grpSpPr>
          <p:cxnSp>
            <p:nvCxnSpPr>
              <p:cNvPr id="29" name="Straight Connector 28"/>
              <p:cNvCxnSpPr/>
              <p:nvPr/>
            </p:nvCxnSpPr>
            <p:spPr bwMode="auto">
              <a:xfrm>
                <a:off x="10458450" y="723900"/>
                <a:ext cx="0" cy="2476500"/>
              </a:xfrm>
              <a:prstGeom prst="line">
                <a:avLst/>
              </a:prstGeom>
              <a:solidFill>
                <a:schemeClr val="accent1"/>
              </a:solidFill>
              <a:ln w="6350" cap="flat" cmpd="sng" algn="ctr">
                <a:solidFill>
                  <a:schemeClr val="tx1"/>
                </a:solidFill>
                <a:prstDash val="solid"/>
                <a:round/>
                <a:headEnd type="none" w="med" len="med"/>
                <a:tailEnd type="none" w="med" len="med"/>
              </a:ln>
              <a:effectLst/>
            </p:spPr>
          </p:cxnSp>
          <p:grpSp>
            <p:nvGrpSpPr>
              <p:cNvPr id="30" name="Group 29"/>
              <p:cNvGrpSpPr/>
              <p:nvPr/>
            </p:nvGrpSpPr>
            <p:grpSpPr>
              <a:xfrm>
                <a:off x="9654246" y="468313"/>
                <a:ext cx="1392291" cy="503237"/>
                <a:chOff x="824571" y="2573338"/>
                <a:chExt cx="1392291" cy="503237"/>
              </a:xfrm>
            </p:grpSpPr>
            <p:cxnSp>
              <p:nvCxnSpPr>
                <p:cNvPr id="32" name="Straight Connector 31"/>
                <p:cNvCxnSpPr/>
                <p:nvPr/>
              </p:nvCxnSpPr>
              <p:spPr bwMode="auto">
                <a:xfrm flipH="1">
                  <a:off x="1057275" y="2573338"/>
                  <a:ext cx="1133475" cy="503237"/>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800000">
                  <a:off x="1668222" y="2689860"/>
                  <a:ext cx="54864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rot="1800000">
                  <a:off x="1244355" y="2819400"/>
                  <a:ext cx="76200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rot="1800000">
                  <a:off x="824571" y="2971800"/>
                  <a:ext cx="91440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grpSp>
          <p:sp>
            <p:nvSpPr>
              <p:cNvPr id="31" name="Trapezoid 30"/>
              <p:cNvSpPr/>
              <p:nvPr/>
            </p:nvSpPr>
            <p:spPr bwMode="auto">
              <a:xfrm>
                <a:off x="10248900" y="1219200"/>
                <a:ext cx="406400" cy="3467100"/>
              </a:xfrm>
              <a:prstGeom prst="trapezoid">
                <a:avLst/>
              </a:prstGeom>
              <a:solidFill>
                <a:srgbClr val="FF66FF"/>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28" name="Picture 4" descr="C:\Users\WA7URV\AppData\Local\Microsoft\Windows\Temporary Internet Files\Content.IE5\NWLLVMBT\14502-illustration-of-a-house-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360000">
              <a:off x="3970610" y="1732509"/>
              <a:ext cx="142960" cy="1429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p:cNvGrpSpPr/>
          <p:nvPr/>
        </p:nvGrpSpPr>
        <p:grpSpPr>
          <a:xfrm rot="7613419">
            <a:off x="5732978" y="3200638"/>
            <a:ext cx="152400" cy="220413"/>
            <a:chOff x="5772150" y="796348"/>
            <a:chExt cx="698500" cy="1010227"/>
          </a:xfrm>
        </p:grpSpPr>
        <p:grpSp>
          <p:nvGrpSpPr>
            <p:cNvPr id="37" name="Group 36"/>
            <p:cNvGrpSpPr/>
            <p:nvPr/>
          </p:nvGrpSpPr>
          <p:grpSpPr>
            <a:xfrm rot="540000" flipH="1">
              <a:off x="5891459" y="796348"/>
              <a:ext cx="302079" cy="915155"/>
              <a:chOff x="9654246" y="468313"/>
              <a:chExt cx="1392291" cy="4217987"/>
            </a:xfrm>
          </p:grpSpPr>
          <p:cxnSp>
            <p:nvCxnSpPr>
              <p:cNvPr id="39" name="Straight Connector 38"/>
              <p:cNvCxnSpPr/>
              <p:nvPr/>
            </p:nvCxnSpPr>
            <p:spPr bwMode="auto">
              <a:xfrm>
                <a:off x="10458450" y="723900"/>
                <a:ext cx="0" cy="24765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40" name="Group 39"/>
              <p:cNvGrpSpPr/>
              <p:nvPr/>
            </p:nvGrpSpPr>
            <p:grpSpPr>
              <a:xfrm>
                <a:off x="9654246" y="468313"/>
                <a:ext cx="1392291" cy="503237"/>
                <a:chOff x="824571" y="2573338"/>
                <a:chExt cx="1392291" cy="503237"/>
              </a:xfrm>
            </p:grpSpPr>
            <p:cxnSp>
              <p:nvCxnSpPr>
                <p:cNvPr id="42" name="Straight Connector 41"/>
                <p:cNvCxnSpPr/>
                <p:nvPr/>
              </p:nvCxnSpPr>
              <p:spPr bwMode="auto">
                <a:xfrm flipH="1">
                  <a:off x="1057275" y="2573338"/>
                  <a:ext cx="1133475" cy="50323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rot="1800000">
                  <a:off x="1668222" y="2689860"/>
                  <a:ext cx="5486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rot="1800000">
                  <a:off x="1244355" y="2819400"/>
                  <a:ext cx="762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800000">
                  <a:off x="824571" y="2971800"/>
                  <a:ext cx="914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1" name="Trapezoid 40"/>
              <p:cNvSpPr/>
              <p:nvPr/>
            </p:nvSpPr>
            <p:spPr bwMode="auto">
              <a:xfrm>
                <a:off x="10248900" y="1219200"/>
                <a:ext cx="406400" cy="3467100"/>
              </a:xfrm>
              <a:prstGeom prst="trapezoid">
                <a:avLst/>
              </a:prstGeom>
              <a:solidFill>
                <a:srgbClr val="FF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38" name="Picture 3" descr="C:\Users\WA7URV\AppData\Local\Microsoft\Windows\Temporary Internet Files\Content.IE5\PBFVXT2V\14531-illustration-of-a-house-pv[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0000">
              <a:off x="5772150" y="1108075"/>
              <a:ext cx="698500" cy="698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rot="20611797">
            <a:off x="3925860" y="1015760"/>
            <a:ext cx="363440" cy="711127"/>
            <a:chOff x="3881411" y="990360"/>
            <a:chExt cx="363440" cy="711127"/>
          </a:xfrm>
        </p:grpSpPr>
        <p:sp>
          <p:nvSpPr>
            <p:cNvPr id="47" name="Freeform 46"/>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Freeform 47"/>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Freeform 48"/>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Freeform 49"/>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Freeform 50"/>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2" name="Freeform 51"/>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Freeform 52"/>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4" name="Freeform 53"/>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5" name="Freeform 54"/>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6" name="Freeform 55"/>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7" name="Freeform 56"/>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8" name="Freeform 57"/>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9" name="Freeform 58"/>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Freeform 59"/>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Freeform 60"/>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Freeform 61"/>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Freeform 62"/>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Freeform 63"/>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5" name="Freeform 64"/>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 name="Freeform 65"/>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67" name="Group 66"/>
          <p:cNvGrpSpPr/>
          <p:nvPr/>
        </p:nvGrpSpPr>
        <p:grpSpPr>
          <a:xfrm rot="5741224">
            <a:off x="4321672" y="850661"/>
            <a:ext cx="363440" cy="711127"/>
            <a:chOff x="3881411" y="990360"/>
            <a:chExt cx="363440" cy="711127"/>
          </a:xfrm>
        </p:grpSpPr>
        <p:sp>
          <p:nvSpPr>
            <p:cNvPr id="68" name="Freeform 67"/>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9" name="Freeform 68"/>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Freeform 69"/>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Freeform 70"/>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Freeform 71"/>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Freeform 72"/>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Freeform 73"/>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Freeform 74"/>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Freeform 75"/>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Freeform 76"/>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Freeform 77"/>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Freeform 78"/>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0" name="Freeform 79"/>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1" name="Freeform 80"/>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 name="Freeform 81"/>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3" name="Freeform 82"/>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4" name="Freeform 83"/>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5" name="Freeform 84"/>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6" name="Freeform 85"/>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7" name="Freeform 86"/>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88" name="Group 87"/>
          <p:cNvGrpSpPr/>
          <p:nvPr/>
        </p:nvGrpSpPr>
        <p:grpSpPr>
          <a:xfrm rot="1573261">
            <a:off x="4998283" y="759248"/>
            <a:ext cx="363440" cy="711127"/>
            <a:chOff x="3881411" y="990360"/>
            <a:chExt cx="363440" cy="711127"/>
          </a:xfrm>
        </p:grpSpPr>
        <p:sp>
          <p:nvSpPr>
            <p:cNvPr id="89" name="Freeform 88"/>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0" name="Freeform 89"/>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 name="Freeform 90"/>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2" name="Freeform 91"/>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3" name="Freeform 92"/>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4" name="Freeform 93"/>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5" name="Freeform 94"/>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6" name="Freeform 95"/>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7" name="Freeform 96"/>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8" name="Freeform 97"/>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9" name="Freeform 98"/>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0" name="Freeform 99"/>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1" name="Freeform 100"/>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2" name="Freeform 101"/>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3" name="Freeform 102"/>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4" name="Freeform 103"/>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5" name="Freeform 104"/>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6" name="Freeform 105"/>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7" name="Freeform 106"/>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8" name="Freeform 107"/>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09" name="Group 108"/>
          <p:cNvGrpSpPr/>
          <p:nvPr/>
        </p:nvGrpSpPr>
        <p:grpSpPr>
          <a:xfrm rot="8302688">
            <a:off x="5401158" y="906275"/>
            <a:ext cx="363440" cy="711127"/>
            <a:chOff x="3881411" y="990360"/>
            <a:chExt cx="363440" cy="711127"/>
          </a:xfrm>
        </p:grpSpPr>
        <p:sp>
          <p:nvSpPr>
            <p:cNvPr id="110" name="Freeform 109"/>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1" name="Freeform 110"/>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2" name="Freeform 111"/>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3" name="Freeform 112"/>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4" name="Freeform 113"/>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5" name="Freeform 114"/>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6" name="Freeform 115"/>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7" name="Freeform 116"/>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8" name="Freeform 117"/>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9" name="Freeform 118"/>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0" name="Freeform 119"/>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1" name="Freeform 120"/>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2" name="Freeform 121"/>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3" name="Freeform 122"/>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4" name="Freeform 123"/>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5" name="Freeform 124"/>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6" name="Freeform 125"/>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7" name="Freeform 126"/>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8" name="Freeform 127"/>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9" name="Freeform 128"/>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30" name="Group 129"/>
          <p:cNvGrpSpPr/>
          <p:nvPr/>
        </p:nvGrpSpPr>
        <p:grpSpPr>
          <a:xfrm rot="4411797">
            <a:off x="5950587" y="1296197"/>
            <a:ext cx="363440" cy="711127"/>
            <a:chOff x="3881411" y="990360"/>
            <a:chExt cx="363440" cy="711127"/>
          </a:xfrm>
        </p:grpSpPr>
        <p:sp>
          <p:nvSpPr>
            <p:cNvPr id="131" name="Freeform 130"/>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2" name="Freeform 131"/>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3" name="Freeform 132"/>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4" name="Freeform 133"/>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5" name="Freeform 134"/>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6" name="Freeform 135"/>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7" name="Freeform 136"/>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8" name="Freeform 137"/>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9" name="Freeform 138"/>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0" name="Freeform 139"/>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1" name="Freeform 140"/>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2" name="Freeform 141"/>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3" name="Freeform 142"/>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4" name="Freeform 143"/>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5" name="Freeform 144"/>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6" name="Freeform 145"/>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7" name="Freeform 146"/>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8" name="Freeform 147"/>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9" name="Freeform 148"/>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0" name="Freeform 149"/>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51" name="Group 150"/>
          <p:cNvGrpSpPr/>
          <p:nvPr/>
        </p:nvGrpSpPr>
        <p:grpSpPr>
          <a:xfrm rot="11141224">
            <a:off x="6115686" y="1692009"/>
            <a:ext cx="363440" cy="711127"/>
            <a:chOff x="3881411" y="990360"/>
            <a:chExt cx="363440" cy="711127"/>
          </a:xfrm>
        </p:grpSpPr>
        <p:sp>
          <p:nvSpPr>
            <p:cNvPr id="152" name="Freeform 151"/>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3" name="Freeform 152"/>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4" name="Freeform 153"/>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5" name="Freeform 154"/>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6" name="Freeform 155"/>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7" name="Freeform 156"/>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8" name="Freeform 157"/>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9" name="Freeform 158"/>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0" name="Freeform 159"/>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1" name="Freeform 160"/>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2" name="Freeform 161"/>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3" name="Freeform 162"/>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4" name="Freeform 163"/>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5" name="Freeform 164"/>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6" name="Freeform 165"/>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7" name="Freeform 166"/>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8" name="Freeform 167"/>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9" name="Freeform 168"/>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0" name="Freeform 169"/>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1" name="Freeform 170"/>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72" name="Group 171"/>
          <p:cNvGrpSpPr/>
          <p:nvPr/>
        </p:nvGrpSpPr>
        <p:grpSpPr>
          <a:xfrm rot="6882409">
            <a:off x="6146293" y="2312790"/>
            <a:ext cx="363440" cy="711127"/>
            <a:chOff x="3881411" y="990360"/>
            <a:chExt cx="363440" cy="711127"/>
          </a:xfrm>
        </p:grpSpPr>
        <p:sp>
          <p:nvSpPr>
            <p:cNvPr id="173" name="Freeform 172"/>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4" name="Freeform 173"/>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5" name="Freeform 174"/>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6" name="Freeform 175"/>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7" name="Freeform 176"/>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8" name="Freeform 177"/>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9" name="Freeform 178"/>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0" name="Freeform 179"/>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1" name="Freeform 180"/>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2" name="Freeform 181"/>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3" name="Freeform 182"/>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4" name="Freeform 183"/>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5" name="Freeform 184"/>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6" name="Freeform 185"/>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7" name="Freeform 186"/>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8" name="Freeform 187"/>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9" name="Freeform 188"/>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0" name="Freeform 189"/>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1" name="Freeform 190"/>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2" name="Freeform 191"/>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93" name="Group 192"/>
          <p:cNvGrpSpPr/>
          <p:nvPr/>
        </p:nvGrpSpPr>
        <p:grpSpPr>
          <a:xfrm rot="13611836">
            <a:off x="6009963" y="2719409"/>
            <a:ext cx="363440" cy="711127"/>
            <a:chOff x="3881411" y="990360"/>
            <a:chExt cx="363440" cy="711127"/>
          </a:xfrm>
        </p:grpSpPr>
        <p:sp>
          <p:nvSpPr>
            <p:cNvPr id="194" name="Freeform 193"/>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5" name="Freeform 194"/>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6" name="Freeform 195"/>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7" name="Freeform 196"/>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8" name="Freeform 197"/>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9" name="Freeform 198"/>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0" name="Freeform 199"/>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1" name="Freeform 200"/>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2" name="Freeform 201"/>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3" name="Freeform 202"/>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4" name="Freeform 203"/>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5" name="Freeform 204"/>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6" name="Freeform 205"/>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7" name="Freeform 206"/>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8" name="Freeform 207"/>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9" name="Freeform 208"/>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0" name="Freeform 209"/>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1" name="Freeform 210"/>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2" name="Freeform 211"/>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3" name="Freeform 212"/>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14" name="Group 213"/>
          <p:cNvGrpSpPr/>
          <p:nvPr/>
        </p:nvGrpSpPr>
        <p:grpSpPr>
          <a:xfrm rot="9811797">
            <a:off x="5551786" y="3279654"/>
            <a:ext cx="363440" cy="711127"/>
            <a:chOff x="3881411" y="990360"/>
            <a:chExt cx="363440" cy="711127"/>
          </a:xfrm>
        </p:grpSpPr>
        <p:sp>
          <p:nvSpPr>
            <p:cNvPr id="215" name="Freeform 214"/>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6" name="Freeform 215"/>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7" name="Freeform 216"/>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8" name="Freeform 217"/>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9" name="Freeform 218"/>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0" name="Freeform 219"/>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1" name="Freeform 220"/>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2" name="Freeform 221"/>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3" name="Freeform 222"/>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4" name="Freeform 223"/>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5" name="Freeform 224"/>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6" name="Freeform 225"/>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7" name="Freeform 226"/>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8" name="Freeform 227"/>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9" name="Freeform 228"/>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0" name="Freeform 229"/>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 name="Freeform 230"/>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2" name="Freeform 231"/>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3" name="Freeform 232"/>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4" name="Freeform 233"/>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35" name="Group 234"/>
          <p:cNvGrpSpPr/>
          <p:nvPr/>
        </p:nvGrpSpPr>
        <p:grpSpPr>
          <a:xfrm rot="16910045">
            <a:off x="5155974" y="3444753"/>
            <a:ext cx="363440" cy="711127"/>
            <a:chOff x="3881411" y="990360"/>
            <a:chExt cx="363440" cy="711127"/>
          </a:xfrm>
        </p:grpSpPr>
        <p:sp>
          <p:nvSpPr>
            <p:cNvPr id="236" name="Freeform 235"/>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7" name="Freeform 236"/>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8" name="Freeform 237"/>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9" name="Freeform 238"/>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0" name="Freeform 239"/>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1" name="Freeform 240"/>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2" name="Freeform 241"/>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3" name="Freeform 242"/>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4" name="Freeform 243"/>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5" name="Freeform 244"/>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6" name="Freeform 245"/>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7" name="Freeform 246"/>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8" name="Freeform 247"/>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9" name="Freeform 248"/>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0" name="Freeform 249"/>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1" name="Freeform 250"/>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2" name="Freeform 251"/>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3" name="Freeform 252"/>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4" name="Freeform 253"/>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5" name="Freeform 254"/>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56" name="Group 255"/>
          <p:cNvGrpSpPr/>
          <p:nvPr/>
        </p:nvGrpSpPr>
        <p:grpSpPr>
          <a:xfrm rot="12373261">
            <a:off x="4479363" y="3498066"/>
            <a:ext cx="363440" cy="711127"/>
            <a:chOff x="3881411" y="990360"/>
            <a:chExt cx="363440" cy="711127"/>
          </a:xfrm>
        </p:grpSpPr>
        <p:sp>
          <p:nvSpPr>
            <p:cNvPr id="257" name="Freeform 256"/>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8" name="Freeform 257"/>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9" name="Freeform 258"/>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0" name="Freeform 259"/>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1" name="Freeform 260"/>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2" name="Freeform 261"/>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3" name="Freeform 262"/>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4" name="Freeform 263"/>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5" name="Freeform 264"/>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6" name="Freeform 265"/>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7" name="Freeform 266"/>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8" name="Freeform 267"/>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9" name="Freeform 268"/>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0" name="Freeform 269"/>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1" name="Freeform 270"/>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2" name="Freeform 271"/>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3" name="Freeform 272"/>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4" name="Freeform 273"/>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5" name="Freeform 274"/>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6" name="Freeform 275"/>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77" name="Group 276"/>
          <p:cNvGrpSpPr/>
          <p:nvPr/>
        </p:nvGrpSpPr>
        <p:grpSpPr>
          <a:xfrm rot="19869697">
            <a:off x="4139988" y="3300239"/>
            <a:ext cx="363440" cy="711127"/>
            <a:chOff x="3881411" y="990360"/>
            <a:chExt cx="363440" cy="711127"/>
          </a:xfrm>
        </p:grpSpPr>
        <p:sp>
          <p:nvSpPr>
            <p:cNvPr id="278" name="Freeform 277"/>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9" name="Freeform 278"/>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0" name="Freeform 279"/>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1" name="Freeform 280"/>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2" name="Freeform 281"/>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3" name="Freeform 282"/>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4" name="Freeform 283"/>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5" name="Freeform 284"/>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6" name="Freeform 285"/>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7" name="Freeform 286"/>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8" name="Freeform 287"/>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9" name="Freeform 288"/>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0" name="Freeform 289"/>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1" name="Freeform 290"/>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2" name="Freeform 291"/>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3" name="Freeform 292"/>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4" name="Freeform 293"/>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5" name="Freeform 294"/>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6" name="Freeform 295"/>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7" name="Freeform 296"/>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98" name="Group 297"/>
          <p:cNvGrpSpPr/>
          <p:nvPr/>
        </p:nvGrpSpPr>
        <p:grpSpPr>
          <a:xfrm rot="14768313">
            <a:off x="3666759" y="2923017"/>
            <a:ext cx="363440" cy="711127"/>
            <a:chOff x="3881411" y="990360"/>
            <a:chExt cx="363440" cy="711127"/>
          </a:xfrm>
        </p:grpSpPr>
        <p:sp>
          <p:nvSpPr>
            <p:cNvPr id="299" name="Freeform 298"/>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0" name="Freeform 299"/>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1" name="Freeform 300"/>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2" name="Freeform 301"/>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3" name="Freeform 302"/>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4" name="Freeform 303"/>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5" name="Freeform 304"/>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6" name="Freeform 305"/>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7" name="Freeform 306"/>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8" name="Freeform 307"/>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9" name="Freeform 308"/>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0" name="Freeform 309"/>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1" name="Freeform 310"/>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2" name="Freeform 311"/>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3" name="Freeform 312"/>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4" name="Freeform 313"/>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5" name="Freeform 314"/>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6" name="Freeform 315"/>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7" name="Freeform 316"/>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8" name="Freeform 317"/>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19" name="Group 318"/>
          <p:cNvGrpSpPr/>
          <p:nvPr/>
        </p:nvGrpSpPr>
        <p:grpSpPr>
          <a:xfrm rot="785513">
            <a:off x="3463560" y="2654204"/>
            <a:ext cx="363440" cy="711127"/>
            <a:chOff x="3881411" y="990360"/>
            <a:chExt cx="363440" cy="711127"/>
          </a:xfrm>
        </p:grpSpPr>
        <p:sp>
          <p:nvSpPr>
            <p:cNvPr id="320" name="Freeform 319"/>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1" name="Freeform 320"/>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2" name="Freeform 321"/>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3" name="Freeform 322"/>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4" name="Freeform 323"/>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5" name="Freeform 324"/>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6" name="Freeform 325"/>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7" name="Freeform 326"/>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8" name="Freeform 327"/>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9" name="Freeform 328"/>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0" name="Freeform 329"/>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1" name="Freeform 330"/>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2" name="Freeform 331"/>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3" name="Freeform 332"/>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4" name="Freeform 333"/>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5" name="Freeform 334"/>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6" name="Freeform 335"/>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7" name="Freeform 336"/>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8" name="Freeform 337"/>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9" name="Freeform 338"/>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40" name="Group 339"/>
          <p:cNvGrpSpPr/>
          <p:nvPr/>
        </p:nvGrpSpPr>
        <p:grpSpPr>
          <a:xfrm rot="17259751">
            <a:off x="3426603" y="1995323"/>
            <a:ext cx="363440" cy="711127"/>
            <a:chOff x="3881411" y="990360"/>
            <a:chExt cx="363440" cy="711127"/>
          </a:xfrm>
        </p:grpSpPr>
        <p:sp>
          <p:nvSpPr>
            <p:cNvPr id="341" name="Freeform 340"/>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2" name="Freeform 341"/>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3" name="Freeform 342"/>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4" name="Freeform 343"/>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5" name="Freeform 344"/>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6" name="Freeform 345"/>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7" name="Freeform 346"/>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8" name="Freeform 347"/>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9" name="Freeform 348"/>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0" name="Freeform 349"/>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1" name="Freeform 350"/>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2" name="Freeform 351"/>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3" name="Freeform 352"/>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4" name="Freeform 353"/>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5" name="Freeform 354"/>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6" name="Freeform 355"/>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7" name="Freeform 356"/>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8" name="Freeform 357"/>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9" name="Freeform 358"/>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0" name="Freeform 359"/>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61" name="Group 360"/>
          <p:cNvGrpSpPr/>
          <p:nvPr/>
        </p:nvGrpSpPr>
        <p:grpSpPr>
          <a:xfrm rot="2811836">
            <a:off x="3467683" y="1576005"/>
            <a:ext cx="363440" cy="711127"/>
            <a:chOff x="3881411" y="990360"/>
            <a:chExt cx="363440" cy="711127"/>
          </a:xfrm>
        </p:grpSpPr>
        <p:sp>
          <p:nvSpPr>
            <p:cNvPr id="362" name="Freeform 361"/>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3" name="Freeform 362"/>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4" name="Freeform 363"/>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5" name="Freeform 364"/>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6" name="Freeform 365"/>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7" name="Freeform 366"/>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8" name="Freeform 367"/>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9" name="Freeform 368"/>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0" name="Freeform 369"/>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1" name="Freeform 370"/>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2" name="Freeform 371"/>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3" name="Freeform 372"/>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4" name="Freeform 373"/>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5" name="Freeform 374"/>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6" name="Freeform 375"/>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7" name="Freeform 376"/>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8" name="Freeform 377"/>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9" name="Freeform 378"/>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80" name="Freeform 379"/>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81" name="Freeform 380"/>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410681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
                                        <p:tgtEl>
                                          <p:spTgt spid="16"/>
                                        </p:tgtEl>
                                      </p:cBhvr>
                                    </p:animEffect>
                                    <p:set>
                                      <p:cBhvr>
                                        <p:cTn id="7" dur="1" fill="hold">
                                          <p:stCondLst>
                                            <p:cond delay="99"/>
                                          </p:stCondLst>
                                        </p:cTn>
                                        <p:tgtEl>
                                          <p:spTgt spid="16"/>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149"/>
                                          </p:stCondLst>
                                        </p:cTn>
                                        <p:tgtEl>
                                          <p:spTgt spid="46"/>
                                        </p:tgtEl>
                                        <p:attrNameLst>
                                          <p:attrName>style.visibility</p:attrName>
                                        </p:attrNameLst>
                                      </p:cBhvr>
                                      <p:to>
                                        <p:strVal val="visible"/>
                                      </p:to>
                                    </p:set>
                                  </p:childTnLst>
                                </p:cTn>
                              </p:par>
                            </p:childTnLst>
                          </p:cTn>
                        </p:par>
                        <p:par>
                          <p:cTn id="10" fill="hold">
                            <p:stCondLst>
                              <p:cond delay="150"/>
                            </p:stCondLst>
                            <p:childTnLst>
                              <p:par>
                                <p:cTn id="11" presetID="1" presetClass="entr" presetSubtype="0" fill="hold" nodeType="afterEffect">
                                  <p:stCondLst>
                                    <p:cond delay="0"/>
                                  </p:stCondLst>
                                  <p:childTnLst>
                                    <p:set>
                                      <p:cBhvr>
                                        <p:cTn id="12" dur="1" fill="hold">
                                          <p:stCondLst>
                                            <p:cond delay="149"/>
                                          </p:stCondLst>
                                        </p:cTn>
                                        <p:tgtEl>
                                          <p:spTgt spid="67"/>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0"/>
                                  </p:stCondLst>
                                  <p:childTnLst>
                                    <p:set>
                                      <p:cBhvr>
                                        <p:cTn id="15" dur="1" fill="hold">
                                          <p:stCondLst>
                                            <p:cond delay="149"/>
                                          </p:stCondLst>
                                        </p:cTn>
                                        <p:tgtEl>
                                          <p:spTgt spid="88"/>
                                        </p:tgtEl>
                                        <p:attrNameLst>
                                          <p:attrName>style.visibility</p:attrName>
                                        </p:attrNameLst>
                                      </p:cBhvr>
                                      <p:to>
                                        <p:strVal val="visible"/>
                                      </p:to>
                                    </p:set>
                                  </p:childTnLst>
                                </p:cTn>
                              </p:par>
                            </p:childTnLst>
                          </p:cTn>
                        </p:par>
                        <p:par>
                          <p:cTn id="16" fill="hold">
                            <p:stCondLst>
                              <p:cond delay="450"/>
                            </p:stCondLst>
                            <p:childTnLst>
                              <p:par>
                                <p:cTn id="17" presetID="1" presetClass="entr" presetSubtype="0" fill="hold" nodeType="afterEffect">
                                  <p:stCondLst>
                                    <p:cond delay="0"/>
                                  </p:stCondLst>
                                  <p:childTnLst>
                                    <p:set>
                                      <p:cBhvr>
                                        <p:cTn id="18" dur="1" fill="hold">
                                          <p:stCondLst>
                                            <p:cond delay="149"/>
                                          </p:stCondLst>
                                        </p:cTn>
                                        <p:tgtEl>
                                          <p:spTgt spid="109"/>
                                        </p:tgtEl>
                                        <p:attrNameLst>
                                          <p:attrName>style.visibility</p:attrName>
                                        </p:attrNameLst>
                                      </p:cBhvr>
                                      <p:to>
                                        <p:strVal val="visible"/>
                                      </p:to>
                                    </p:set>
                                  </p:childTnLst>
                                </p:cTn>
                              </p:par>
                            </p:childTnLst>
                          </p:cTn>
                        </p:par>
                        <p:par>
                          <p:cTn id="19" fill="hold">
                            <p:stCondLst>
                              <p:cond delay="600"/>
                            </p:stCondLst>
                            <p:childTnLst>
                              <p:par>
                                <p:cTn id="20" presetID="1" presetClass="entr" presetSubtype="0" fill="hold" nodeType="afterEffect">
                                  <p:stCondLst>
                                    <p:cond delay="0"/>
                                  </p:stCondLst>
                                  <p:childTnLst>
                                    <p:set>
                                      <p:cBhvr>
                                        <p:cTn id="21" dur="1" fill="hold">
                                          <p:stCondLst>
                                            <p:cond delay="149"/>
                                          </p:stCondLst>
                                        </p:cTn>
                                        <p:tgtEl>
                                          <p:spTgt spid="130"/>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nodeType="afterEffect">
                                  <p:stCondLst>
                                    <p:cond delay="0"/>
                                  </p:stCondLst>
                                  <p:childTnLst>
                                    <p:set>
                                      <p:cBhvr>
                                        <p:cTn id="24" dur="1" fill="hold">
                                          <p:stCondLst>
                                            <p:cond delay="149"/>
                                          </p:stCondLst>
                                        </p:cTn>
                                        <p:tgtEl>
                                          <p:spTgt spid="151"/>
                                        </p:tgtEl>
                                        <p:attrNameLst>
                                          <p:attrName>style.visibility</p:attrName>
                                        </p:attrNameLst>
                                      </p:cBhvr>
                                      <p:to>
                                        <p:strVal val="visible"/>
                                      </p:to>
                                    </p:set>
                                  </p:childTnLst>
                                </p:cTn>
                              </p:par>
                            </p:childTnLst>
                          </p:cTn>
                        </p:par>
                        <p:par>
                          <p:cTn id="25" fill="hold">
                            <p:stCondLst>
                              <p:cond delay="900"/>
                            </p:stCondLst>
                            <p:childTnLst>
                              <p:par>
                                <p:cTn id="26" presetID="1" presetClass="entr" presetSubtype="0" fill="hold" nodeType="afterEffect">
                                  <p:stCondLst>
                                    <p:cond delay="0"/>
                                  </p:stCondLst>
                                  <p:childTnLst>
                                    <p:set>
                                      <p:cBhvr>
                                        <p:cTn id="27" dur="1" fill="hold">
                                          <p:stCondLst>
                                            <p:cond delay="149"/>
                                          </p:stCondLst>
                                        </p:cTn>
                                        <p:tgtEl>
                                          <p:spTgt spid="172"/>
                                        </p:tgtEl>
                                        <p:attrNameLst>
                                          <p:attrName>style.visibility</p:attrName>
                                        </p:attrNameLst>
                                      </p:cBhvr>
                                      <p:to>
                                        <p:strVal val="visible"/>
                                      </p:to>
                                    </p:set>
                                  </p:childTnLst>
                                </p:cTn>
                              </p:par>
                            </p:childTnLst>
                          </p:cTn>
                        </p:par>
                        <p:par>
                          <p:cTn id="28" fill="hold">
                            <p:stCondLst>
                              <p:cond delay="1050"/>
                            </p:stCondLst>
                            <p:childTnLst>
                              <p:par>
                                <p:cTn id="29" presetID="1" presetClass="entr" presetSubtype="0" fill="hold" nodeType="afterEffect">
                                  <p:stCondLst>
                                    <p:cond delay="0"/>
                                  </p:stCondLst>
                                  <p:childTnLst>
                                    <p:set>
                                      <p:cBhvr>
                                        <p:cTn id="30" dur="1" fill="hold">
                                          <p:stCondLst>
                                            <p:cond delay="149"/>
                                          </p:stCondLst>
                                        </p:cTn>
                                        <p:tgtEl>
                                          <p:spTgt spid="1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100"/>
                                        <p:tgtEl>
                                          <p:spTgt spid="17"/>
                                        </p:tgtEl>
                                      </p:cBhvr>
                                    </p:animEffect>
                                    <p:set>
                                      <p:cBhvr>
                                        <p:cTn id="35" dur="1" fill="hold">
                                          <p:stCondLst>
                                            <p:cond delay="99"/>
                                          </p:stCondLst>
                                        </p:cTn>
                                        <p:tgtEl>
                                          <p:spTgt spid="17"/>
                                        </p:tgtEl>
                                        <p:attrNameLst>
                                          <p:attrName>style.visibility</p:attrName>
                                        </p:attrNameLst>
                                      </p:cBhvr>
                                      <p:to>
                                        <p:strVal val="hidden"/>
                                      </p:to>
                                    </p:set>
                                  </p:childTnLst>
                                </p:cTn>
                              </p:par>
                            </p:childTnLst>
                          </p:cTn>
                        </p:par>
                        <p:par>
                          <p:cTn id="36" fill="hold">
                            <p:stCondLst>
                              <p:cond delay="100"/>
                            </p:stCondLst>
                            <p:childTnLst>
                              <p:par>
                                <p:cTn id="37" presetID="1" presetClass="entr" presetSubtype="0" fill="hold" nodeType="afterEffect">
                                  <p:stCondLst>
                                    <p:cond delay="0"/>
                                  </p:stCondLst>
                                  <p:childTnLst>
                                    <p:set>
                                      <p:cBhvr>
                                        <p:cTn id="38" dur="1" fill="hold">
                                          <p:stCondLst>
                                            <p:cond delay="149"/>
                                          </p:stCondLst>
                                        </p:cTn>
                                        <p:tgtEl>
                                          <p:spTgt spid="214"/>
                                        </p:tgtEl>
                                        <p:attrNameLst>
                                          <p:attrName>style.visibility</p:attrName>
                                        </p:attrNameLst>
                                      </p:cBhvr>
                                      <p:to>
                                        <p:strVal val="visible"/>
                                      </p:to>
                                    </p:set>
                                  </p:childTnLst>
                                </p:cTn>
                              </p:par>
                            </p:childTnLst>
                          </p:cTn>
                        </p:par>
                        <p:par>
                          <p:cTn id="39" fill="hold">
                            <p:stCondLst>
                              <p:cond delay="250"/>
                            </p:stCondLst>
                            <p:childTnLst>
                              <p:par>
                                <p:cTn id="40" presetID="1" presetClass="entr" presetSubtype="0" fill="hold" nodeType="afterEffect">
                                  <p:stCondLst>
                                    <p:cond delay="0"/>
                                  </p:stCondLst>
                                  <p:childTnLst>
                                    <p:set>
                                      <p:cBhvr>
                                        <p:cTn id="41" dur="1" fill="hold">
                                          <p:stCondLst>
                                            <p:cond delay="149"/>
                                          </p:stCondLst>
                                        </p:cTn>
                                        <p:tgtEl>
                                          <p:spTgt spid="235"/>
                                        </p:tgtEl>
                                        <p:attrNameLst>
                                          <p:attrName>style.visibility</p:attrName>
                                        </p:attrNameLst>
                                      </p:cBhvr>
                                      <p:to>
                                        <p:strVal val="visible"/>
                                      </p:to>
                                    </p:set>
                                  </p:childTnLst>
                                </p:cTn>
                              </p:par>
                            </p:childTnLst>
                          </p:cTn>
                        </p:par>
                        <p:par>
                          <p:cTn id="42" fill="hold">
                            <p:stCondLst>
                              <p:cond delay="400"/>
                            </p:stCondLst>
                            <p:childTnLst>
                              <p:par>
                                <p:cTn id="43" presetID="1" presetClass="entr" presetSubtype="0" fill="hold" nodeType="afterEffect">
                                  <p:stCondLst>
                                    <p:cond delay="0"/>
                                  </p:stCondLst>
                                  <p:childTnLst>
                                    <p:set>
                                      <p:cBhvr>
                                        <p:cTn id="44" dur="1" fill="hold">
                                          <p:stCondLst>
                                            <p:cond delay="149"/>
                                          </p:stCondLst>
                                        </p:cTn>
                                        <p:tgtEl>
                                          <p:spTgt spid="256"/>
                                        </p:tgtEl>
                                        <p:attrNameLst>
                                          <p:attrName>style.visibility</p:attrName>
                                        </p:attrNameLst>
                                      </p:cBhvr>
                                      <p:to>
                                        <p:strVal val="visible"/>
                                      </p:to>
                                    </p:set>
                                  </p:childTnLst>
                                </p:cTn>
                              </p:par>
                            </p:childTnLst>
                          </p:cTn>
                        </p:par>
                        <p:par>
                          <p:cTn id="45" fill="hold">
                            <p:stCondLst>
                              <p:cond delay="550"/>
                            </p:stCondLst>
                            <p:childTnLst>
                              <p:par>
                                <p:cTn id="46" presetID="1" presetClass="entr" presetSubtype="0" fill="hold" nodeType="afterEffect">
                                  <p:stCondLst>
                                    <p:cond delay="0"/>
                                  </p:stCondLst>
                                  <p:childTnLst>
                                    <p:set>
                                      <p:cBhvr>
                                        <p:cTn id="47" dur="1" fill="hold">
                                          <p:stCondLst>
                                            <p:cond delay="149"/>
                                          </p:stCondLst>
                                        </p:cTn>
                                        <p:tgtEl>
                                          <p:spTgt spid="277"/>
                                        </p:tgtEl>
                                        <p:attrNameLst>
                                          <p:attrName>style.visibility</p:attrName>
                                        </p:attrNameLst>
                                      </p:cBhvr>
                                      <p:to>
                                        <p:strVal val="visible"/>
                                      </p:to>
                                    </p:set>
                                  </p:childTnLst>
                                </p:cTn>
                              </p:par>
                            </p:childTnLst>
                          </p:cTn>
                        </p:par>
                        <p:par>
                          <p:cTn id="48" fill="hold">
                            <p:stCondLst>
                              <p:cond delay="700"/>
                            </p:stCondLst>
                            <p:childTnLst>
                              <p:par>
                                <p:cTn id="49" presetID="1" presetClass="entr" presetSubtype="0" fill="hold" nodeType="afterEffect">
                                  <p:stCondLst>
                                    <p:cond delay="0"/>
                                  </p:stCondLst>
                                  <p:childTnLst>
                                    <p:set>
                                      <p:cBhvr>
                                        <p:cTn id="50" dur="1" fill="hold">
                                          <p:stCondLst>
                                            <p:cond delay="149"/>
                                          </p:stCondLst>
                                        </p:cTn>
                                        <p:tgtEl>
                                          <p:spTgt spid="298"/>
                                        </p:tgtEl>
                                        <p:attrNameLst>
                                          <p:attrName>style.visibility</p:attrName>
                                        </p:attrNameLst>
                                      </p:cBhvr>
                                      <p:to>
                                        <p:strVal val="visible"/>
                                      </p:to>
                                    </p:set>
                                  </p:childTnLst>
                                </p:cTn>
                              </p:par>
                            </p:childTnLst>
                          </p:cTn>
                        </p:par>
                        <p:par>
                          <p:cTn id="51" fill="hold">
                            <p:stCondLst>
                              <p:cond delay="850"/>
                            </p:stCondLst>
                            <p:childTnLst>
                              <p:par>
                                <p:cTn id="52" presetID="1" presetClass="entr" presetSubtype="0" fill="hold" nodeType="afterEffect">
                                  <p:stCondLst>
                                    <p:cond delay="0"/>
                                  </p:stCondLst>
                                  <p:childTnLst>
                                    <p:set>
                                      <p:cBhvr>
                                        <p:cTn id="53" dur="1" fill="hold">
                                          <p:stCondLst>
                                            <p:cond delay="149"/>
                                          </p:stCondLst>
                                        </p:cTn>
                                        <p:tgtEl>
                                          <p:spTgt spid="319"/>
                                        </p:tgtEl>
                                        <p:attrNameLst>
                                          <p:attrName>style.visibility</p:attrName>
                                        </p:attrNameLst>
                                      </p:cBhvr>
                                      <p:to>
                                        <p:strVal val="visible"/>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149"/>
                                          </p:stCondLst>
                                        </p:cTn>
                                        <p:tgtEl>
                                          <p:spTgt spid="340"/>
                                        </p:tgtEl>
                                        <p:attrNameLst>
                                          <p:attrName>style.visibility</p:attrName>
                                        </p:attrNameLst>
                                      </p:cBhvr>
                                      <p:to>
                                        <p:strVal val="visible"/>
                                      </p:to>
                                    </p:set>
                                  </p:childTnLst>
                                </p:cTn>
                              </p:par>
                            </p:childTnLst>
                          </p:cTn>
                        </p:par>
                        <p:par>
                          <p:cTn id="57" fill="hold">
                            <p:stCondLst>
                              <p:cond delay="1150"/>
                            </p:stCondLst>
                            <p:childTnLst>
                              <p:par>
                                <p:cTn id="58" presetID="1" presetClass="entr" presetSubtype="0" fill="hold" nodeType="afterEffect">
                                  <p:stCondLst>
                                    <p:cond delay="0"/>
                                  </p:stCondLst>
                                  <p:childTnLst>
                                    <p:set>
                                      <p:cBhvr>
                                        <p:cTn id="59" dur="1" fill="hold">
                                          <p:stCondLst>
                                            <p:cond delay="149"/>
                                          </p:stCondLst>
                                        </p:cTn>
                                        <p:tgtEl>
                                          <p:spTgt spid="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2.a.:  How Radio Waves Travel</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44</a:t>
            </a:fld>
            <a:endParaRPr lang="en-US" dirty="0">
              <a:solidFill>
                <a:schemeClr val="bg1"/>
              </a:solidFill>
            </a:endParaRPr>
          </a:p>
        </p:txBody>
      </p:sp>
      <p:sp>
        <p:nvSpPr>
          <p:cNvPr id="18" name="TextBox 17"/>
          <p:cNvSpPr txBox="1"/>
          <p:nvPr/>
        </p:nvSpPr>
        <p:spPr bwMode="auto">
          <a:xfrm>
            <a:off x="8707593" y="4677975"/>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r>
              <a:rPr lang="en-US" dirty="0"/>
              <a:t>1</a:t>
            </a:r>
          </a:p>
        </p:txBody>
      </p:sp>
      <p:grpSp>
        <p:nvGrpSpPr>
          <p:cNvPr id="5" name="Group 4">
            <a:extLst>
              <a:ext uri="{FF2B5EF4-FFF2-40B4-BE49-F238E27FC236}">
                <a16:creationId xmlns:a16="http://schemas.microsoft.com/office/drawing/2014/main" id="{6CEC68F9-61A2-495A-B079-289ADE0E005A}"/>
              </a:ext>
            </a:extLst>
          </p:cNvPr>
          <p:cNvGrpSpPr/>
          <p:nvPr/>
        </p:nvGrpSpPr>
        <p:grpSpPr>
          <a:xfrm>
            <a:off x="3639900" y="368697"/>
            <a:ext cx="4177506" cy="4177506"/>
            <a:chOff x="3639900" y="368697"/>
            <a:chExt cx="4177506" cy="4177506"/>
          </a:xfrm>
        </p:grpSpPr>
        <p:sp>
          <p:nvSpPr>
            <p:cNvPr id="23" name="Oval 22"/>
            <p:cNvSpPr/>
            <p:nvPr/>
          </p:nvSpPr>
          <p:spPr bwMode="auto">
            <a:xfrm>
              <a:off x="3639900" y="368697"/>
              <a:ext cx="4177506" cy="4177506"/>
            </a:xfrm>
            <a:prstGeom prst="ellipse">
              <a:avLst/>
            </a:prstGeom>
            <a:pattFill prst="pct10">
              <a:fgClr>
                <a:schemeClr val="tx1"/>
              </a:fgClr>
              <a:bgClr>
                <a:srgbClr val="EAEAEA"/>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Oval 23"/>
            <p:cNvSpPr/>
            <p:nvPr/>
          </p:nvSpPr>
          <p:spPr bwMode="auto">
            <a:xfrm>
              <a:off x="4118134" y="846931"/>
              <a:ext cx="3221038" cy="3221038"/>
            </a:xfrm>
            <a:prstGeom prst="ellipse">
              <a:avLst/>
            </a:prstGeom>
            <a:solidFill>
              <a:srgbClr val="D1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Oval 24"/>
            <p:cNvSpPr/>
            <p:nvPr/>
          </p:nvSpPr>
          <p:spPr bwMode="auto">
            <a:xfrm>
              <a:off x="4642803" y="1371600"/>
              <a:ext cx="2171700" cy="2171700"/>
            </a:xfrm>
            <a:prstGeom prst="ellipse">
              <a:avLst/>
            </a:prstGeom>
            <a:solidFill>
              <a:srgbClr val="00FFFF"/>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a:ln>
                    <a:noFill/>
                  </a:ln>
                  <a:effectLst/>
                  <a:latin typeface="Calibri" panose="020F0502020204030204" pitchFamily="34" charset="0"/>
                  <a:ea typeface="Arial Unicode MS" panose="020B0604020202020204" pitchFamily="34" charset="-128"/>
                  <a:cs typeface="Arial Unicode MS" panose="020B0604020202020204" pitchFamily="34" charset="-128"/>
                </a:rPr>
                <a:t>EARTH</a:t>
              </a:r>
            </a:p>
          </p:txBody>
        </p:sp>
        <p:grpSp>
          <p:nvGrpSpPr>
            <p:cNvPr id="26" name="Group 25"/>
            <p:cNvGrpSpPr/>
            <p:nvPr/>
          </p:nvGrpSpPr>
          <p:grpSpPr>
            <a:xfrm>
              <a:off x="4619643" y="1732510"/>
              <a:ext cx="245767" cy="142960"/>
              <a:chOff x="3867803" y="1732510"/>
              <a:chExt cx="245767" cy="142960"/>
            </a:xfrm>
          </p:grpSpPr>
          <p:grpSp>
            <p:nvGrpSpPr>
              <p:cNvPr id="27" name="Group 26"/>
              <p:cNvGrpSpPr/>
              <p:nvPr/>
            </p:nvGrpSpPr>
            <p:grpSpPr>
              <a:xfrm rot="18300000">
                <a:off x="3938804" y="1690166"/>
                <a:ext cx="69968" cy="211969"/>
                <a:chOff x="9654246" y="468313"/>
                <a:chExt cx="1392291" cy="4217987"/>
              </a:xfrm>
            </p:grpSpPr>
            <p:cxnSp>
              <p:nvCxnSpPr>
                <p:cNvPr id="29" name="Straight Connector 28"/>
                <p:cNvCxnSpPr/>
                <p:nvPr/>
              </p:nvCxnSpPr>
              <p:spPr bwMode="auto">
                <a:xfrm>
                  <a:off x="10458450" y="723900"/>
                  <a:ext cx="0" cy="2476500"/>
                </a:xfrm>
                <a:prstGeom prst="line">
                  <a:avLst/>
                </a:prstGeom>
                <a:solidFill>
                  <a:schemeClr val="accent1"/>
                </a:solidFill>
                <a:ln w="6350" cap="flat" cmpd="sng" algn="ctr">
                  <a:solidFill>
                    <a:schemeClr val="tx1"/>
                  </a:solidFill>
                  <a:prstDash val="solid"/>
                  <a:round/>
                  <a:headEnd type="none" w="med" len="med"/>
                  <a:tailEnd type="none" w="med" len="med"/>
                </a:ln>
                <a:effectLst/>
              </p:spPr>
            </p:cxnSp>
            <p:grpSp>
              <p:nvGrpSpPr>
                <p:cNvPr id="30" name="Group 29"/>
                <p:cNvGrpSpPr/>
                <p:nvPr/>
              </p:nvGrpSpPr>
              <p:grpSpPr>
                <a:xfrm>
                  <a:off x="9654246" y="468313"/>
                  <a:ext cx="1392291" cy="503237"/>
                  <a:chOff x="824571" y="2573338"/>
                  <a:chExt cx="1392291" cy="503237"/>
                </a:xfrm>
              </p:grpSpPr>
              <p:cxnSp>
                <p:nvCxnSpPr>
                  <p:cNvPr id="32" name="Straight Connector 31"/>
                  <p:cNvCxnSpPr/>
                  <p:nvPr/>
                </p:nvCxnSpPr>
                <p:spPr bwMode="auto">
                  <a:xfrm flipH="1">
                    <a:off x="1057275" y="2573338"/>
                    <a:ext cx="1133475" cy="503237"/>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800000">
                    <a:off x="1668222" y="2689860"/>
                    <a:ext cx="54864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rot="1800000">
                    <a:off x="1244355" y="2819400"/>
                    <a:ext cx="76200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rot="1800000">
                    <a:off x="824571" y="2971800"/>
                    <a:ext cx="91440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grpSp>
            <p:sp>
              <p:nvSpPr>
                <p:cNvPr id="31" name="Trapezoid 30"/>
                <p:cNvSpPr/>
                <p:nvPr/>
              </p:nvSpPr>
              <p:spPr bwMode="auto">
                <a:xfrm>
                  <a:off x="10248900" y="1219200"/>
                  <a:ext cx="406400" cy="3467100"/>
                </a:xfrm>
                <a:prstGeom prst="trapezoid">
                  <a:avLst/>
                </a:prstGeom>
                <a:solidFill>
                  <a:srgbClr val="FF66FF"/>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28" name="Picture 4" descr="C:\Users\WA7URV\AppData\Local\Microsoft\Windows\Temporary Internet Files\Content.IE5\NWLLVMBT\14502-illustration-of-a-house-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360000">
                <a:off x="3970610" y="1732509"/>
                <a:ext cx="142960" cy="1429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p:cNvGrpSpPr/>
            <p:nvPr/>
          </p:nvGrpSpPr>
          <p:grpSpPr>
            <a:xfrm rot="7613419">
              <a:off x="6484818" y="3200638"/>
              <a:ext cx="152400" cy="220413"/>
              <a:chOff x="5772150" y="796348"/>
              <a:chExt cx="698500" cy="1010227"/>
            </a:xfrm>
          </p:grpSpPr>
          <p:grpSp>
            <p:nvGrpSpPr>
              <p:cNvPr id="37" name="Group 36"/>
              <p:cNvGrpSpPr/>
              <p:nvPr/>
            </p:nvGrpSpPr>
            <p:grpSpPr>
              <a:xfrm rot="540000" flipH="1">
                <a:off x="5891459" y="796348"/>
                <a:ext cx="302079" cy="915155"/>
                <a:chOff x="9654246" y="468313"/>
                <a:chExt cx="1392291" cy="4217987"/>
              </a:xfrm>
            </p:grpSpPr>
            <p:cxnSp>
              <p:nvCxnSpPr>
                <p:cNvPr id="39" name="Straight Connector 38"/>
                <p:cNvCxnSpPr/>
                <p:nvPr/>
              </p:nvCxnSpPr>
              <p:spPr bwMode="auto">
                <a:xfrm>
                  <a:off x="10458450" y="723900"/>
                  <a:ext cx="0" cy="24765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40" name="Group 39"/>
                <p:cNvGrpSpPr/>
                <p:nvPr/>
              </p:nvGrpSpPr>
              <p:grpSpPr>
                <a:xfrm>
                  <a:off x="9654246" y="468313"/>
                  <a:ext cx="1392291" cy="503237"/>
                  <a:chOff x="824571" y="2573338"/>
                  <a:chExt cx="1392291" cy="503237"/>
                </a:xfrm>
              </p:grpSpPr>
              <p:cxnSp>
                <p:nvCxnSpPr>
                  <p:cNvPr id="42" name="Straight Connector 41"/>
                  <p:cNvCxnSpPr/>
                  <p:nvPr/>
                </p:nvCxnSpPr>
                <p:spPr bwMode="auto">
                  <a:xfrm flipH="1">
                    <a:off x="1057275" y="2573338"/>
                    <a:ext cx="1133475" cy="50323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rot="1800000">
                    <a:off x="1668222" y="2689860"/>
                    <a:ext cx="5486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rot="1800000">
                    <a:off x="1244355" y="2819400"/>
                    <a:ext cx="762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800000">
                    <a:off x="824571" y="2971800"/>
                    <a:ext cx="914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1" name="Trapezoid 40"/>
                <p:cNvSpPr/>
                <p:nvPr/>
              </p:nvSpPr>
              <p:spPr bwMode="auto">
                <a:xfrm>
                  <a:off x="10248900" y="1219200"/>
                  <a:ext cx="406400" cy="3467100"/>
                </a:xfrm>
                <a:prstGeom prst="trapezoid">
                  <a:avLst/>
                </a:prstGeom>
                <a:solidFill>
                  <a:srgbClr val="FF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38" name="Picture 3" descr="C:\Users\WA7URV\AppData\Local\Microsoft\Windows\Temporary Internet Files\Content.IE5\PBFVXT2V\14531-illustration-of-a-house-pv[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0000">
                <a:off x="5772150" y="1108075"/>
                <a:ext cx="698500" cy="698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rot="20611797">
              <a:off x="4677700" y="1015760"/>
              <a:ext cx="363440" cy="711127"/>
              <a:chOff x="3881411" y="990360"/>
              <a:chExt cx="363440" cy="711127"/>
            </a:xfrm>
          </p:grpSpPr>
          <p:sp>
            <p:nvSpPr>
              <p:cNvPr id="47" name="Freeform 46"/>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Freeform 47"/>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Freeform 48"/>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Freeform 49"/>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Freeform 50"/>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2" name="Freeform 51"/>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Freeform 52"/>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4" name="Freeform 53"/>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5" name="Freeform 54"/>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6" name="Freeform 55"/>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7" name="Freeform 56"/>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8" name="Freeform 57"/>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9" name="Freeform 58"/>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Freeform 59"/>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Freeform 60"/>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Freeform 61"/>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Freeform 62"/>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Freeform 63"/>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5" name="Freeform 64"/>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 name="Freeform 65"/>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67" name="Group 66"/>
            <p:cNvGrpSpPr/>
            <p:nvPr/>
          </p:nvGrpSpPr>
          <p:grpSpPr>
            <a:xfrm rot="5741224">
              <a:off x="5073512" y="850661"/>
              <a:ext cx="363440" cy="711127"/>
              <a:chOff x="3881411" y="990360"/>
              <a:chExt cx="363440" cy="711127"/>
            </a:xfrm>
          </p:grpSpPr>
          <p:sp>
            <p:nvSpPr>
              <p:cNvPr id="68" name="Freeform 67"/>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9" name="Freeform 68"/>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Freeform 69"/>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Freeform 70"/>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Freeform 71"/>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Freeform 72"/>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Freeform 73"/>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Freeform 74"/>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Freeform 75"/>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Freeform 76"/>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Freeform 77"/>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9" name="Freeform 78"/>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0" name="Freeform 79"/>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1" name="Freeform 80"/>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2" name="Freeform 81"/>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3" name="Freeform 82"/>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4" name="Freeform 83"/>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5" name="Freeform 84"/>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6" name="Freeform 85"/>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7" name="Freeform 86"/>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88" name="Group 87"/>
            <p:cNvGrpSpPr/>
            <p:nvPr/>
          </p:nvGrpSpPr>
          <p:grpSpPr>
            <a:xfrm rot="1573261">
              <a:off x="5750123" y="759248"/>
              <a:ext cx="363440" cy="711127"/>
              <a:chOff x="3881411" y="990360"/>
              <a:chExt cx="363440" cy="711127"/>
            </a:xfrm>
          </p:grpSpPr>
          <p:sp>
            <p:nvSpPr>
              <p:cNvPr id="89" name="Freeform 88"/>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0" name="Freeform 89"/>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 name="Freeform 90"/>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2" name="Freeform 91"/>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3" name="Freeform 92"/>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4" name="Freeform 93"/>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5" name="Freeform 94"/>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6" name="Freeform 95"/>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7" name="Freeform 96"/>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8" name="Freeform 97"/>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9" name="Freeform 98"/>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0" name="Freeform 99"/>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1" name="Freeform 100"/>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2" name="Freeform 101"/>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3" name="Freeform 102"/>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4" name="Freeform 103"/>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5" name="Freeform 104"/>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6" name="Freeform 105"/>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7" name="Freeform 106"/>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8" name="Freeform 107"/>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09" name="Group 108"/>
            <p:cNvGrpSpPr/>
            <p:nvPr/>
          </p:nvGrpSpPr>
          <p:grpSpPr>
            <a:xfrm rot="8302688">
              <a:off x="6152998" y="906275"/>
              <a:ext cx="363440" cy="711127"/>
              <a:chOff x="3881411" y="990360"/>
              <a:chExt cx="363440" cy="711127"/>
            </a:xfrm>
          </p:grpSpPr>
          <p:sp>
            <p:nvSpPr>
              <p:cNvPr id="110" name="Freeform 109"/>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1" name="Freeform 110"/>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2" name="Freeform 111"/>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3" name="Freeform 112"/>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4" name="Freeform 113"/>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5" name="Freeform 114"/>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6" name="Freeform 115"/>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7" name="Freeform 116"/>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8" name="Freeform 117"/>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9" name="Freeform 118"/>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0" name="Freeform 119"/>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1" name="Freeform 120"/>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2" name="Freeform 121"/>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3" name="Freeform 122"/>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4" name="Freeform 123"/>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5" name="Freeform 124"/>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6" name="Freeform 125"/>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7" name="Freeform 126"/>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8" name="Freeform 127"/>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9" name="Freeform 128"/>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30" name="Group 129"/>
            <p:cNvGrpSpPr/>
            <p:nvPr/>
          </p:nvGrpSpPr>
          <p:grpSpPr>
            <a:xfrm rot="4411797">
              <a:off x="6702427" y="1296197"/>
              <a:ext cx="363440" cy="711127"/>
              <a:chOff x="3881411" y="990360"/>
              <a:chExt cx="363440" cy="711127"/>
            </a:xfrm>
          </p:grpSpPr>
          <p:sp>
            <p:nvSpPr>
              <p:cNvPr id="131" name="Freeform 130"/>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2" name="Freeform 131"/>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3" name="Freeform 132"/>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4" name="Freeform 133"/>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5" name="Freeform 134"/>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6" name="Freeform 135"/>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7" name="Freeform 136"/>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8" name="Freeform 137"/>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9" name="Freeform 138"/>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0" name="Freeform 139"/>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1" name="Freeform 140"/>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2" name="Freeform 141"/>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3" name="Freeform 142"/>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4" name="Freeform 143"/>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5" name="Freeform 144"/>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6" name="Freeform 145"/>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7" name="Freeform 146"/>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8" name="Freeform 147"/>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9" name="Freeform 148"/>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0" name="Freeform 149"/>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51" name="Group 150"/>
            <p:cNvGrpSpPr/>
            <p:nvPr/>
          </p:nvGrpSpPr>
          <p:grpSpPr>
            <a:xfrm rot="11141224">
              <a:off x="6867526" y="1692009"/>
              <a:ext cx="363440" cy="711127"/>
              <a:chOff x="3881411" y="990360"/>
              <a:chExt cx="363440" cy="711127"/>
            </a:xfrm>
          </p:grpSpPr>
          <p:sp>
            <p:nvSpPr>
              <p:cNvPr id="152" name="Freeform 151"/>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3" name="Freeform 152"/>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4" name="Freeform 153"/>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5" name="Freeform 154"/>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6" name="Freeform 155"/>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7" name="Freeform 156"/>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8" name="Freeform 157"/>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9" name="Freeform 158"/>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0" name="Freeform 159"/>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1" name="Freeform 160"/>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2" name="Freeform 161"/>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3" name="Freeform 162"/>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4" name="Freeform 163"/>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5" name="Freeform 164"/>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6" name="Freeform 165"/>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7" name="Freeform 166"/>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8" name="Freeform 167"/>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9" name="Freeform 168"/>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0" name="Freeform 169"/>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1" name="Freeform 170"/>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72" name="Group 171"/>
            <p:cNvGrpSpPr/>
            <p:nvPr/>
          </p:nvGrpSpPr>
          <p:grpSpPr>
            <a:xfrm rot="6882409">
              <a:off x="6898133" y="2312790"/>
              <a:ext cx="363440" cy="711127"/>
              <a:chOff x="3881411" y="990360"/>
              <a:chExt cx="363440" cy="711127"/>
            </a:xfrm>
          </p:grpSpPr>
          <p:sp>
            <p:nvSpPr>
              <p:cNvPr id="173" name="Freeform 172"/>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4" name="Freeform 173"/>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5" name="Freeform 174"/>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6" name="Freeform 175"/>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7" name="Freeform 176"/>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8" name="Freeform 177"/>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9" name="Freeform 178"/>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0" name="Freeform 179"/>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1" name="Freeform 180"/>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2" name="Freeform 181"/>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3" name="Freeform 182"/>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4" name="Freeform 183"/>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5" name="Freeform 184"/>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6" name="Freeform 185"/>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7" name="Freeform 186"/>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8" name="Freeform 187"/>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9" name="Freeform 188"/>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0" name="Freeform 189"/>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1" name="Freeform 190"/>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2" name="Freeform 191"/>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93" name="Group 192"/>
            <p:cNvGrpSpPr/>
            <p:nvPr/>
          </p:nvGrpSpPr>
          <p:grpSpPr>
            <a:xfrm rot="13611836">
              <a:off x="6761803" y="2719409"/>
              <a:ext cx="363440" cy="711127"/>
              <a:chOff x="3881411" y="990360"/>
              <a:chExt cx="363440" cy="711127"/>
            </a:xfrm>
          </p:grpSpPr>
          <p:sp>
            <p:nvSpPr>
              <p:cNvPr id="194" name="Freeform 193"/>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5" name="Freeform 194"/>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6" name="Freeform 195"/>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7" name="Freeform 196"/>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8" name="Freeform 197"/>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9" name="Freeform 198"/>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0" name="Freeform 199"/>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1" name="Freeform 200"/>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2" name="Freeform 201"/>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3" name="Freeform 202"/>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4" name="Freeform 203"/>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5" name="Freeform 204"/>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6" name="Freeform 205"/>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7" name="Freeform 206"/>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8" name="Freeform 207"/>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9" name="Freeform 208"/>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0" name="Freeform 209"/>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1" name="Freeform 210"/>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2" name="Freeform 211"/>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3" name="Freeform 212"/>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14" name="Group 213"/>
            <p:cNvGrpSpPr/>
            <p:nvPr/>
          </p:nvGrpSpPr>
          <p:grpSpPr>
            <a:xfrm rot="9811797">
              <a:off x="6303626" y="3279654"/>
              <a:ext cx="363440" cy="711127"/>
              <a:chOff x="3881411" y="990360"/>
              <a:chExt cx="363440" cy="711127"/>
            </a:xfrm>
          </p:grpSpPr>
          <p:sp>
            <p:nvSpPr>
              <p:cNvPr id="215" name="Freeform 214"/>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6" name="Freeform 215"/>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7" name="Freeform 216"/>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8" name="Freeform 217"/>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9" name="Freeform 218"/>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0" name="Freeform 219"/>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1" name="Freeform 220"/>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2" name="Freeform 221"/>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3" name="Freeform 222"/>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4" name="Freeform 223"/>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5" name="Freeform 224"/>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6" name="Freeform 225"/>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7" name="Freeform 226"/>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8" name="Freeform 227"/>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9" name="Freeform 228"/>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0" name="Freeform 229"/>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 name="Freeform 230"/>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2" name="Freeform 231"/>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3" name="Freeform 232"/>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4" name="Freeform 233"/>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35" name="Group 234"/>
            <p:cNvGrpSpPr/>
            <p:nvPr/>
          </p:nvGrpSpPr>
          <p:grpSpPr>
            <a:xfrm rot="16910045">
              <a:off x="5907814" y="3444753"/>
              <a:ext cx="363440" cy="711127"/>
              <a:chOff x="3881411" y="990360"/>
              <a:chExt cx="363440" cy="711127"/>
            </a:xfrm>
          </p:grpSpPr>
          <p:sp>
            <p:nvSpPr>
              <p:cNvPr id="236" name="Freeform 235"/>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7" name="Freeform 236"/>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8" name="Freeform 237"/>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9" name="Freeform 238"/>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0" name="Freeform 239"/>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1" name="Freeform 240"/>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2" name="Freeform 241"/>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3" name="Freeform 242"/>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4" name="Freeform 243"/>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5" name="Freeform 244"/>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6" name="Freeform 245"/>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7" name="Freeform 246"/>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8" name="Freeform 247"/>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9" name="Freeform 248"/>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0" name="Freeform 249"/>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1" name="Freeform 250"/>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2" name="Freeform 251"/>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3" name="Freeform 252"/>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4" name="Freeform 253"/>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5" name="Freeform 254"/>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56" name="Group 255"/>
            <p:cNvGrpSpPr/>
            <p:nvPr/>
          </p:nvGrpSpPr>
          <p:grpSpPr>
            <a:xfrm rot="12373261">
              <a:off x="5231203" y="3498066"/>
              <a:ext cx="363440" cy="711127"/>
              <a:chOff x="3881411" y="990360"/>
              <a:chExt cx="363440" cy="711127"/>
            </a:xfrm>
          </p:grpSpPr>
          <p:sp>
            <p:nvSpPr>
              <p:cNvPr id="257" name="Freeform 256"/>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8" name="Freeform 257"/>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9" name="Freeform 258"/>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0" name="Freeform 259"/>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1" name="Freeform 260"/>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2" name="Freeform 261"/>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3" name="Freeform 262"/>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4" name="Freeform 263"/>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5" name="Freeform 264"/>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6" name="Freeform 265"/>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7" name="Freeform 266"/>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8" name="Freeform 267"/>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9" name="Freeform 268"/>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0" name="Freeform 269"/>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1" name="Freeform 270"/>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2" name="Freeform 271"/>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3" name="Freeform 272"/>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4" name="Freeform 273"/>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5" name="Freeform 274"/>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6" name="Freeform 275"/>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77" name="Group 276"/>
            <p:cNvGrpSpPr/>
            <p:nvPr/>
          </p:nvGrpSpPr>
          <p:grpSpPr>
            <a:xfrm rot="19869697">
              <a:off x="4891828" y="3300239"/>
              <a:ext cx="363440" cy="711127"/>
              <a:chOff x="3881411" y="990360"/>
              <a:chExt cx="363440" cy="711127"/>
            </a:xfrm>
          </p:grpSpPr>
          <p:sp>
            <p:nvSpPr>
              <p:cNvPr id="278" name="Freeform 277"/>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9" name="Freeform 278"/>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0" name="Freeform 279"/>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1" name="Freeform 280"/>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2" name="Freeform 281"/>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3" name="Freeform 282"/>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4" name="Freeform 283"/>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5" name="Freeform 284"/>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6" name="Freeform 285"/>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7" name="Freeform 286"/>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8" name="Freeform 287"/>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9" name="Freeform 288"/>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0" name="Freeform 289"/>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1" name="Freeform 290"/>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2" name="Freeform 291"/>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3" name="Freeform 292"/>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4" name="Freeform 293"/>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5" name="Freeform 294"/>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6" name="Freeform 295"/>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7" name="Freeform 296"/>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98" name="Group 297"/>
            <p:cNvGrpSpPr/>
            <p:nvPr/>
          </p:nvGrpSpPr>
          <p:grpSpPr>
            <a:xfrm rot="14768313">
              <a:off x="4418599" y="2923017"/>
              <a:ext cx="363440" cy="711127"/>
              <a:chOff x="3881411" y="990360"/>
              <a:chExt cx="363440" cy="711127"/>
            </a:xfrm>
          </p:grpSpPr>
          <p:sp>
            <p:nvSpPr>
              <p:cNvPr id="299" name="Freeform 298"/>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0" name="Freeform 299"/>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1" name="Freeform 300"/>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2" name="Freeform 301"/>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3" name="Freeform 302"/>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4" name="Freeform 303"/>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5" name="Freeform 304"/>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6" name="Freeform 305"/>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7" name="Freeform 306"/>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8" name="Freeform 307"/>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9" name="Freeform 308"/>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0" name="Freeform 309"/>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1" name="Freeform 310"/>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2" name="Freeform 311"/>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3" name="Freeform 312"/>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4" name="Freeform 313"/>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5" name="Freeform 314"/>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6" name="Freeform 315"/>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7" name="Freeform 316"/>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8" name="Freeform 317"/>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19" name="Group 318"/>
            <p:cNvGrpSpPr/>
            <p:nvPr/>
          </p:nvGrpSpPr>
          <p:grpSpPr>
            <a:xfrm rot="785513">
              <a:off x="4215400" y="2654204"/>
              <a:ext cx="363440" cy="711127"/>
              <a:chOff x="3881411" y="990360"/>
              <a:chExt cx="363440" cy="711127"/>
            </a:xfrm>
          </p:grpSpPr>
          <p:sp>
            <p:nvSpPr>
              <p:cNvPr id="320" name="Freeform 319"/>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1" name="Freeform 320"/>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2" name="Freeform 321"/>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3" name="Freeform 322"/>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4" name="Freeform 323"/>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5" name="Freeform 324"/>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6" name="Freeform 325"/>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7" name="Freeform 326"/>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8" name="Freeform 327"/>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9" name="Freeform 328"/>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0" name="Freeform 329"/>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1" name="Freeform 330"/>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2" name="Freeform 331"/>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3" name="Freeform 332"/>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4" name="Freeform 333"/>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5" name="Freeform 334"/>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6" name="Freeform 335"/>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7" name="Freeform 336"/>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8" name="Freeform 337"/>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39" name="Freeform 338"/>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40" name="Group 339"/>
            <p:cNvGrpSpPr/>
            <p:nvPr/>
          </p:nvGrpSpPr>
          <p:grpSpPr>
            <a:xfrm rot="17259751">
              <a:off x="4178443" y="1995323"/>
              <a:ext cx="363440" cy="711127"/>
              <a:chOff x="3881411" y="990360"/>
              <a:chExt cx="363440" cy="711127"/>
            </a:xfrm>
          </p:grpSpPr>
          <p:sp>
            <p:nvSpPr>
              <p:cNvPr id="341" name="Freeform 340"/>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2" name="Freeform 341"/>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3" name="Freeform 342"/>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4" name="Freeform 343"/>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5" name="Freeform 344"/>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6" name="Freeform 345"/>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7" name="Freeform 346"/>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8" name="Freeform 347"/>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9" name="Freeform 348"/>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0" name="Freeform 349"/>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1" name="Freeform 350"/>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2" name="Freeform 351"/>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3" name="Freeform 352"/>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4" name="Freeform 353"/>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5" name="Freeform 354"/>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6" name="Freeform 355"/>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7" name="Freeform 356"/>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8" name="Freeform 357"/>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59" name="Freeform 358"/>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0" name="Freeform 359"/>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61" name="Group 360"/>
            <p:cNvGrpSpPr/>
            <p:nvPr/>
          </p:nvGrpSpPr>
          <p:grpSpPr>
            <a:xfrm rot="2811836">
              <a:off x="4219523" y="1576005"/>
              <a:ext cx="363440" cy="711127"/>
              <a:chOff x="3881411" y="990360"/>
              <a:chExt cx="363440" cy="711127"/>
            </a:xfrm>
          </p:grpSpPr>
          <p:sp>
            <p:nvSpPr>
              <p:cNvPr id="362" name="Freeform 361"/>
              <p:cNvSpPr/>
              <p:nvPr/>
            </p:nvSpPr>
            <p:spPr bwMode="auto">
              <a:xfrm rot="17507114">
                <a:off x="3905653" y="1665095"/>
                <a:ext cx="12150" cy="6063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3" name="Freeform 362"/>
              <p:cNvSpPr>
                <a:spLocks noChangeAspect="1"/>
              </p:cNvSpPr>
              <p:nvPr/>
            </p:nvSpPr>
            <p:spPr bwMode="auto">
              <a:xfrm rot="17507114">
                <a:off x="3920306" y="1629509"/>
                <a:ext cx="12515" cy="6245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4" name="Freeform 363"/>
              <p:cNvSpPr>
                <a:spLocks noChangeAspect="1"/>
              </p:cNvSpPr>
              <p:nvPr/>
            </p:nvSpPr>
            <p:spPr bwMode="auto">
              <a:xfrm rot="17507114">
                <a:off x="3933845" y="1594149"/>
                <a:ext cx="12890" cy="6432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5" name="Freeform 364"/>
              <p:cNvSpPr>
                <a:spLocks noChangeAspect="1"/>
              </p:cNvSpPr>
              <p:nvPr/>
            </p:nvSpPr>
            <p:spPr bwMode="auto">
              <a:xfrm rot="17507114">
                <a:off x="3948132" y="1556949"/>
                <a:ext cx="13276" cy="66256"/>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6" name="Freeform 365"/>
              <p:cNvSpPr>
                <a:spLocks noChangeAspect="1"/>
              </p:cNvSpPr>
              <p:nvPr/>
            </p:nvSpPr>
            <p:spPr bwMode="auto">
              <a:xfrm rot="17507114">
                <a:off x="3962685" y="1519121"/>
                <a:ext cx="13675" cy="6824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7" name="Freeform 366"/>
              <p:cNvSpPr>
                <a:spLocks noChangeAspect="1"/>
              </p:cNvSpPr>
              <p:nvPr/>
            </p:nvSpPr>
            <p:spPr bwMode="auto">
              <a:xfrm rot="17507114">
                <a:off x="3975884" y="1482122"/>
                <a:ext cx="14085" cy="7029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8" name="Freeform 367"/>
              <p:cNvSpPr>
                <a:spLocks noChangeAspect="1"/>
              </p:cNvSpPr>
              <p:nvPr/>
            </p:nvSpPr>
            <p:spPr bwMode="auto">
              <a:xfrm rot="17507114">
                <a:off x="3990411" y="1447023"/>
                <a:ext cx="14508" cy="72400"/>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9" name="Freeform 368"/>
              <p:cNvSpPr>
                <a:spLocks noChangeAspect="1"/>
              </p:cNvSpPr>
              <p:nvPr/>
            </p:nvSpPr>
            <p:spPr bwMode="auto">
              <a:xfrm rot="17507114">
                <a:off x="4004070" y="1411541"/>
                <a:ext cx="14943" cy="74572"/>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0" name="Freeform 369"/>
              <p:cNvSpPr>
                <a:spLocks noChangeAspect="1"/>
              </p:cNvSpPr>
              <p:nvPr/>
            </p:nvSpPr>
            <p:spPr bwMode="auto">
              <a:xfrm rot="17507114">
                <a:off x="4017103" y="1375070"/>
                <a:ext cx="15391" cy="7680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1" name="Freeform 370"/>
              <p:cNvSpPr>
                <a:spLocks noChangeAspect="1"/>
              </p:cNvSpPr>
              <p:nvPr/>
            </p:nvSpPr>
            <p:spPr bwMode="auto">
              <a:xfrm rot="17507114">
                <a:off x="4032056" y="1339019"/>
                <a:ext cx="15853" cy="7911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2" name="Freeform 371"/>
              <p:cNvSpPr>
                <a:spLocks noChangeAspect="1"/>
              </p:cNvSpPr>
              <p:nvPr/>
            </p:nvSpPr>
            <p:spPr bwMode="auto">
              <a:xfrm rot="17507114">
                <a:off x="4046803" y="1303549"/>
                <a:ext cx="16328" cy="81487"/>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3" name="Freeform 372"/>
              <p:cNvSpPr>
                <a:spLocks noChangeAspect="1"/>
              </p:cNvSpPr>
              <p:nvPr/>
            </p:nvSpPr>
            <p:spPr bwMode="auto">
              <a:xfrm rot="17507114">
                <a:off x="4060755" y="1265615"/>
                <a:ext cx="16818" cy="8393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4" name="Freeform 373"/>
              <p:cNvSpPr>
                <a:spLocks noChangeAspect="1"/>
              </p:cNvSpPr>
              <p:nvPr/>
            </p:nvSpPr>
            <p:spPr bwMode="auto">
              <a:xfrm rot="17507114">
                <a:off x="4074871" y="1228407"/>
                <a:ext cx="17322" cy="8644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5" name="Freeform 374"/>
              <p:cNvSpPr>
                <a:spLocks noChangeAspect="1"/>
              </p:cNvSpPr>
              <p:nvPr/>
            </p:nvSpPr>
            <p:spPr bwMode="auto">
              <a:xfrm rot="17507114">
                <a:off x="4089466" y="1189943"/>
                <a:ext cx="17842" cy="89043"/>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6" name="Freeform 375"/>
              <p:cNvSpPr>
                <a:spLocks noChangeAspect="1"/>
              </p:cNvSpPr>
              <p:nvPr/>
            </p:nvSpPr>
            <p:spPr bwMode="auto">
              <a:xfrm rot="17507114">
                <a:off x="4104540" y="1150222"/>
                <a:ext cx="18377" cy="91714"/>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7" name="Freeform 376"/>
              <p:cNvSpPr>
                <a:spLocks noChangeAspect="1"/>
              </p:cNvSpPr>
              <p:nvPr/>
            </p:nvSpPr>
            <p:spPr bwMode="auto">
              <a:xfrm rot="17507114">
                <a:off x="4119850" y="1109849"/>
                <a:ext cx="18929" cy="9446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8" name="Freeform 377"/>
              <p:cNvSpPr>
                <a:spLocks noChangeAspect="1"/>
              </p:cNvSpPr>
              <p:nvPr/>
            </p:nvSpPr>
            <p:spPr bwMode="auto">
              <a:xfrm rot="17507114">
                <a:off x="4135156" y="1069427"/>
                <a:ext cx="19496" cy="97299"/>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9" name="Freeform 378"/>
              <p:cNvSpPr>
                <a:spLocks noChangeAspect="1"/>
              </p:cNvSpPr>
              <p:nvPr/>
            </p:nvSpPr>
            <p:spPr bwMode="auto">
              <a:xfrm rot="17507114">
                <a:off x="4150456" y="1028954"/>
                <a:ext cx="20081" cy="100218"/>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80" name="Freeform 379"/>
              <p:cNvSpPr>
                <a:spLocks noChangeAspect="1"/>
              </p:cNvSpPr>
              <p:nvPr/>
            </p:nvSpPr>
            <p:spPr bwMode="auto">
              <a:xfrm rot="17507114">
                <a:off x="4165750" y="988430"/>
                <a:ext cx="20683" cy="103225"/>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81" name="Freeform 380"/>
              <p:cNvSpPr>
                <a:spLocks noChangeAspect="1"/>
              </p:cNvSpPr>
              <p:nvPr/>
            </p:nvSpPr>
            <p:spPr bwMode="auto">
              <a:xfrm rot="17507114">
                <a:off x="4181039" y="947851"/>
                <a:ext cx="21304" cy="106321"/>
              </a:xfrm>
              <a:custGeom>
                <a:avLst/>
                <a:gdLst>
                  <a:gd name="connsiteX0" fmla="*/ 0 w 66736"/>
                  <a:gd name="connsiteY0" fmla="*/ 0 h 300037"/>
                  <a:gd name="connsiteX1" fmla="*/ 66675 w 66736"/>
                  <a:gd name="connsiteY1" fmla="*/ 157162 h 300037"/>
                  <a:gd name="connsiteX2" fmla="*/ 9525 w 66736"/>
                  <a:gd name="connsiteY2" fmla="*/ 300037 h 300037"/>
                </a:gdLst>
                <a:ahLst/>
                <a:cxnLst>
                  <a:cxn ang="0">
                    <a:pos x="connsiteX0" y="connsiteY0"/>
                  </a:cxn>
                  <a:cxn ang="0">
                    <a:pos x="connsiteX1" y="connsiteY1"/>
                  </a:cxn>
                  <a:cxn ang="0">
                    <a:pos x="connsiteX2" y="connsiteY2"/>
                  </a:cxn>
                </a:cxnLst>
                <a:rect l="l" t="t" r="r" b="b"/>
                <a:pathLst>
                  <a:path w="66736" h="300037">
                    <a:moveTo>
                      <a:pt x="0" y="0"/>
                    </a:moveTo>
                    <a:cubicBezTo>
                      <a:pt x="32544" y="53578"/>
                      <a:pt x="65088" y="107156"/>
                      <a:pt x="66675" y="157162"/>
                    </a:cubicBezTo>
                    <a:cubicBezTo>
                      <a:pt x="68262" y="207168"/>
                      <a:pt x="38893" y="253602"/>
                      <a:pt x="9525" y="300037"/>
                    </a:cubicBezTo>
                  </a:path>
                </a:pathLst>
              </a:custGeom>
              <a:no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sp>
        <p:nvSpPr>
          <p:cNvPr id="382" name="TextBox 3">
            <a:extLst>
              <a:ext uri="{FF2B5EF4-FFF2-40B4-BE49-F238E27FC236}">
                <a16:creationId xmlns:a16="http://schemas.microsoft.com/office/drawing/2014/main" id="{863CF954-A70C-474D-994C-AAFB10A71B48}"/>
              </a:ext>
            </a:extLst>
          </p:cNvPr>
          <p:cNvSpPr txBox="1"/>
          <p:nvPr/>
        </p:nvSpPr>
        <p:spPr bwMode="auto">
          <a:xfrm>
            <a:off x="1084869" y="3429750"/>
            <a:ext cx="3079689" cy="1446550"/>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r>
              <a:rPr lang="en-US" sz="4400" b="1" dirty="0">
                <a:ln w="10541" cmpd="sng">
                  <a:solidFill>
                    <a:schemeClr val="accent1">
                      <a:shade val="88000"/>
                      <a:satMod val="110000"/>
                    </a:schemeClr>
                  </a:solidFill>
                  <a:prstDash val="solid"/>
                </a:ln>
                <a:solidFill>
                  <a:srgbClr val="FFFF00"/>
                </a:solidFill>
                <a:latin typeface="Verdana" pitchFamily="34" charset="0"/>
              </a:rPr>
              <a:t>Finish</a:t>
            </a:r>
          </a:p>
          <a:p>
            <a:r>
              <a:rPr lang="en-US" sz="4400" b="1" dirty="0">
                <a:ln w="10541" cmpd="sng">
                  <a:solidFill>
                    <a:schemeClr val="accent1">
                      <a:shade val="88000"/>
                      <a:satMod val="110000"/>
                    </a:schemeClr>
                  </a:solidFill>
                  <a:prstDash val="solid"/>
                </a:ln>
                <a:solidFill>
                  <a:srgbClr val="FFFF00"/>
                </a:solidFill>
                <a:latin typeface="Verdana" pitchFamily="34" charset="0"/>
              </a:rPr>
              <a:t>Drawing!</a:t>
            </a:r>
          </a:p>
        </p:txBody>
      </p:sp>
    </p:spTree>
    <p:extLst>
      <p:ext uri="{BB962C8B-B14F-4D97-AF65-F5344CB8AC3E}">
        <p14:creationId xmlns:p14="http://schemas.microsoft.com/office/powerpoint/2010/main" val="376598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440DE-AB78-CE24-5BFE-6010C4B5C586}"/>
              </a:ext>
            </a:extLst>
          </p:cNvPr>
          <p:cNvSpPr>
            <a:spLocks noGrp="1"/>
          </p:cNvSpPr>
          <p:nvPr>
            <p:ph type="title"/>
          </p:nvPr>
        </p:nvSpPr>
        <p:spPr/>
        <p:txBody>
          <a:bodyPr/>
          <a:lstStyle/>
          <a:p>
            <a:r>
              <a:rPr lang="en-US" dirty="0"/>
              <a:t>Req. 2.b.:  WWV and WWVH</a:t>
            </a:r>
          </a:p>
        </p:txBody>
      </p:sp>
      <p:sp>
        <p:nvSpPr>
          <p:cNvPr id="3" name="Slide Number Placeholder 2">
            <a:extLst>
              <a:ext uri="{FF2B5EF4-FFF2-40B4-BE49-F238E27FC236}">
                <a16:creationId xmlns:a16="http://schemas.microsoft.com/office/drawing/2014/main" id="{D4B3B518-9E01-484C-F795-DCEAF804DD68}"/>
              </a:ext>
            </a:extLst>
          </p:cNvPr>
          <p:cNvSpPr>
            <a:spLocks noGrp="1"/>
          </p:cNvSpPr>
          <p:nvPr>
            <p:ph type="sldNum" sz="quarter" idx="12"/>
          </p:nvPr>
        </p:nvSpPr>
        <p:spPr/>
        <p:txBody>
          <a:bodyPr/>
          <a:lstStyle/>
          <a:p>
            <a:pPr>
              <a:defRPr/>
            </a:pPr>
            <a:r>
              <a:rPr lang="en-US">
                <a:solidFill>
                  <a:schemeClr val="bg1"/>
                </a:solidFill>
              </a:rPr>
              <a:t>SLIDE </a:t>
            </a:r>
            <a:fld id="{7DE08B2E-D59F-498D-8D62-ABBAFDFFC21C}" type="slidenum">
              <a:rPr lang="en-US" smtClean="0">
                <a:solidFill>
                  <a:schemeClr val="bg1"/>
                </a:solidFill>
              </a:rPr>
              <a:pPr>
                <a:defRPr/>
              </a:pPr>
              <a:t>45</a:t>
            </a:fld>
            <a:endParaRPr lang="en-US" dirty="0">
              <a:solidFill>
                <a:schemeClr val="bg1"/>
              </a:solidFill>
            </a:endParaRPr>
          </a:p>
        </p:txBody>
      </p:sp>
      <p:sp>
        <p:nvSpPr>
          <p:cNvPr id="4" name="TextBox 3">
            <a:extLst>
              <a:ext uri="{FF2B5EF4-FFF2-40B4-BE49-F238E27FC236}">
                <a16:creationId xmlns:a16="http://schemas.microsoft.com/office/drawing/2014/main" id="{E74D23DD-B809-3065-D0B1-CC5C1BF2C7D9}"/>
              </a:ext>
            </a:extLst>
          </p:cNvPr>
          <p:cNvSpPr txBox="1"/>
          <p:nvPr/>
        </p:nvSpPr>
        <p:spPr bwMode="auto">
          <a:xfrm>
            <a:off x="1443996" y="1812502"/>
            <a:ext cx="5394125" cy="1754326"/>
          </a:xfrm>
          <a:prstGeom prst="rect">
            <a:avLst/>
          </a:prstGeom>
          <a:noFill/>
          <a:ln w="9525">
            <a:noFill/>
            <a:miter lim="800000"/>
            <a:headEnd/>
            <a:tailEnd/>
          </a:ln>
        </p:spPr>
        <p:txBody>
          <a:bodyPr wrap="square" rtlCol="0">
            <a:spAutoFit/>
          </a:bodyPr>
          <a:lstStyle/>
          <a:p>
            <a:r>
              <a:rPr lang="en-US" sz="5400" b="1" dirty="0">
                <a:ln w="10541" cmpd="sng">
                  <a:solidFill>
                    <a:schemeClr val="accent1">
                      <a:shade val="88000"/>
                      <a:satMod val="110000"/>
                    </a:schemeClr>
                  </a:solidFill>
                  <a:prstDash val="solid"/>
                </a:ln>
                <a:solidFill>
                  <a:srgbClr val="FFFF00"/>
                </a:solidFill>
                <a:latin typeface="Verdana" pitchFamily="34" charset="0"/>
              </a:rPr>
              <a:t>Precise Time &amp; Radio</a:t>
            </a:r>
          </a:p>
        </p:txBody>
      </p:sp>
      <p:sp>
        <p:nvSpPr>
          <p:cNvPr id="5" name="TextBox 4"/>
          <p:cNvSpPr txBox="1"/>
          <p:nvPr/>
        </p:nvSpPr>
        <p:spPr bwMode="auto">
          <a:xfrm>
            <a:off x="8707593" y="4677975"/>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r>
              <a:rPr lang="en-US" dirty="0"/>
              <a:t>1</a:t>
            </a:r>
          </a:p>
        </p:txBody>
      </p:sp>
    </p:spTree>
    <p:extLst>
      <p:ext uri="{BB962C8B-B14F-4D97-AF65-F5344CB8AC3E}">
        <p14:creationId xmlns:p14="http://schemas.microsoft.com/office/powerpoint/2010/main" val="6696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940" y="127327"/>
            <a:ext cx="4975860" cy="215444"/>
          </a:xfrm>
        </p:spPr>
        <p:txBody>
          <a:bodyPr/>
          <a:lstStyle/>
          <a:p>
            <a:r>
              <a:rPr lang="en-US" dirty="0"/>
              <a:t>Req. 2.b.:  WWV and WWVH</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46</a:t>
            </a:fld>
            <a:endParaRPr lang="en-US" dirty="0">
              <a:solidFill>
                <a:schemeClr val="bg1"/>
              </a:solidFill>
            </a:endParaRPr>
          </a:p>
        </p:txBody>
      </p:sp>
      <p:sp>
        <p:nvSpPr>
          <p:cNvPr id="15" name="TextBox 14"/>
          <p:cNvSpPr txBox="1"/>
          <p:nvPr/>
        </p:nvSpPr>
        <p:spPr bwMode="auto">
          <a:xfrm>
            <a:off x="8707593" y="465872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pic>
        <p:nvPicPr>
          <p:cNvPr id="23" name="Picture 2" descr="https://upload.wikimedia.org/wikipedia/commons/9/97/WWV_building.jpg"/>
          <p:cNvPicPr>
            <a:picLocks noChangeAspect="1" noChangeArrowheads="1"/>
          </p:cNvPicPr>
          <p:nvPr/>
        </p:nvPicPr>
        <p:blipFill rotWithShape="1">
          <a:blip r:embed="rId3">
            <a:extLst>
              <a:ext uri="{28A0092B-C50C-407E-A947-70E740481C1C}">
                <a14:useLocalDpi xmlns:a14="http://schemas.microsoft.com/office/drawing/2010/main" val="0"/>
              </a:ext>
            </a:extLst>
          </a:blip>
          <a:srcRect t="12807" b="15586"/>
          <a:stretch/>
        </p:blipFill>
        <p:spPr bwMode="auto">
          <a:xfrm>
            <a:off x="1218475" y="908050"/>
            <a:ext cx="7313475" cy="3412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25"/>
          <p:cNvSpPr txBox="1"/>
          <p:nvPr/>
        </p:nvSpPr>
        <p:spPr bwMode="auto">
          <a:xfrm>
            <a:off x="2606267" y="3517900"/>
            <a:ext cx="3592651" cy="1446550"/>
          </a:xfrm>
          <a:prstGeom prst="rect">
            <a:avLst/>
          </a:prstGeom>
          <a:noFill/>
          <a:ln w="9525">
            <a:noFill/>
            <a:miter lim="800000"/>
            <a:headEnd/>
            <a:tailEnd/>
          </a:ln>
        </p:spPr>
        <p:txBody>
          <a:bodyPr wrap="none" rtlCol="0">
            <a:spAutoFit/>
          </a:bodyPr>
          <a:lstStyle/>
          <a:p>
            <a:pPr algn="ctr"/>
            <a:r>
              <a:rPr lang="en-US" sz="8800" b="1" dirty="0">
                <a:ln w="28575">
                  <a:solidFill>
                    <a:srgbClr val="FF0000"/>
                  </a:solidFill>
                  <a:prstDash val="solid"/>
                </a:ln>
                <a:solidFill>
                  <a:srgbClr val="FFFF00"/>
                </a:solidFill>
                <a:effectLst>
                  <a:outerShdw blurRad="38100" dist="32000" dir="5400000" algn="tl">
                    <a:srgbClr val="000000">
                      <a:alpha val="30000"/>
                    </a:srgbClr>
                  </a:outerShdw>
                </a:effectLst>
                <a:latin typeface="Verdana" pitchFamily="34" charset="0"/>
              </a:rPr>
              <a:t>WWV</a:t>
            </a:r>
          </a:p>
        </p:txBody>
      </p:sp>
    </p:spTree>
    <p:extLst>
      <p:ext uri="{BB962C8B-B14F-4D97-AF65-F5344CB8AC3E}">
        <p14:creationId xmlns:p14="http://schemas.microsoft.com/office/powerpoint/2010/main" val="280301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940" y="127327"/>
            <a:ext cx="4975860" cy="215444"/>
          </a:xfrm>
        </p:spPr>
        <p:txBody>
          <a:bodyPr/>
          <a:lstStyle/>
          <a:p>
            <a:r>
              <a:rPr lang="en-US" dirty="0"/>
              <a:t>Req. 2.b.:  WWV and WWVH</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47</a:t>
            </a:fld>
            <a:endParaRPr lang="en-US" dirty="0">
              <a:solidFill>
                <a:schemeClr val="bg1"/>
              </a:solidFill>
            </a:endParaRPr>
          </a:p>
        </p:txBody>
      </p:sp>
      <p:sp>
        <p:nvSpPr>
          <p:cNvPr id="16" name="TextBox 15"/>
          <p:cNvSpPr txBox="1"/>
          <p:nvPr/>
        </p:nvSpPr>
        <p:spPr bwMode="auto">
          <a:xfrm>
            <a:off x="8707593" y="4668354"/>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pic>
        <p:nvPicPr>
          <p:cNvPr id="23" name="Picture 2" descr="https://upload.wikimedia.org/wikipedia/commons/9/97/WWV_building.jpg"/>
          <p:cNvPicPr>
            <a:picLocks noChangeAspect="1" noChangeArrowheads="1"/>
          </p:cNvPicPr>
          <p:nvPr/>
        </p:nvPicPr>
        <p:blipFill rotWithShape="1">
          <a:blip r:embed="rId3">
            <a:extLst>
              <a:ext uri="{28A0092B-C50C-407E-A947-70E740481C1C}">
                <a14:useLocalDpi xmlns:a14="http://schemas.microsoft.com/office/drawing/2010/main" val="0"/>
              </a:ext>
            </a:extLst>
          </a:blip>
          <a:srcRect t="12807" b="15586"/>
          <a:stretch/>
        </p:blipFill>
        <p:spPr bwMode="auto">
          <a:xfrm>
            <a:off x="1218475" y="908050"/>
            <a:ext cx="7313475" cy="3412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4" descr="https://upload.wikimedia.org/wikipedia/commons/5/54/15_Mhz_antenna_of_WWV.png"/>
          <p:cNvPicPr>
            <a:picLocks noChangeAspect="1" noChangeArrowheads="1"/>
          </p:cNvPicPr>
          <p:nvPr/>
        </p:nvPicPr>
        <p:blipFill rotWithShape="1">
          <a:blip r:embed="rId4">
            <a:extLst>
              <a:ext uri="{28A0092B-C50C-407E-A947-70E740481C1C}">
                <a14:useLocalDpi xmlns:a14="http://schemas.microsoft.com/office/drawing/2010/main" val="0"/>
              </a:ext>
            </a:extLst>
          </a:blip>
          <a:srcRect t="12269" b="15479"/>
          <a:stretch/>
        </p:blipFill>
        <p:spPr bwMode="auto">
          <a:xfrm>
            <a:off x="1031352" y="662214"/>
            <a:ext cx="7739814" cy="3701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25"/>
          <p:cNvSpPr txBox="1"/>
          <p:nvPr/>
        </p:nvSpPr>
        <p:spPr bwMode="auto">
          <a:xfrm>
            <a:off x="2606267" y="3517900"/>
            <a:ext cx="3592651" cy="1446550"/>
          </a:xfrm>
          <a:prstGeom prst="rect">
            <a:avLst/>
          </a:prstGeom>
          <a:noFill/>
          <a:ln w="9525">
            <a:noFill/>
            <a:miter lim="800000"/>
            <a:headEnd/>
            <a:tailEnd/>
          </a:ln>
        </p:spPr>
        <p:txBody>
          <a:bodyPr wrap="none" rtlCol="0">
            <a:spAutoFit/>
          </a:bodyPr>
          <a:lstStyle/>
          <a:p>
            <a:pPr algn="ctr"/>
            <a:r>
              <a:rPr lang="en-US" sz="8800" b="1" dirty="0">
                <a:ln w="28575">
                  <a:solidFill>
                    <a:srgbClr val="FF0000"/>
                  </a:solidFill>
                  <a:prstDash val="solid"/>
                </a:ln>
                <a:solidFill>
                  <a:srgbClr val="FFFF00"/>
                </a:solidFill>
                <a:effectLst>
                  <a:outerShdw blurRad="38100" dist="32000" dir="5400000" algn="tl">
                    <a:srgbClr val="000000">
                      <a:alpha val="30000"/>
                    </a:srgbClr>
                  </a:outerShdw>
                </a:effectLst>
                <a:latin typeface="Verdana" pitchFamily="34" charset="0"/>
              </a:rPr>
              <a:t>WWV</a:t>
            </a:r>
          </a:p>
        </p:txBody>
      </p:sp>
    </p:spTree>
    <p:extLst>
      <p:ext uri="{BB962C8B-B14F-4D97-AF65-F5344CB8AC3E}">
        <p14:creationId xmlns:p14="http://schemas.microsoft.com/office/powerpoint/2010/main" val="52645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940" y="127327"/>
            <a:ext cx="4975860" cy="215444"/>
          </a:xfrm>
        </p:spPr>
        <p:txBody>
          <a:bodyPr/>
          <a:lstStyle/>
          <a:p>
            <a:r>
              <a:rPr lang="en-US" dirty="0"/>
              <a:t>Req. 2.b.:  WWV and WWVH</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48</a:t>
            </a:fld>
            <a:endParaRPr lang="en-US" dirty="0">
              <a:solidFill>
                <a:schemeClr val="bg1"/>
              </a:solidFill>
            </a:endParaRPr>
          </a:p>
        </p:txBody>
      </p:sp>
      <p:sp>
        <p:nvSpPr>
          <p:cNvPr id="17" name="TextBox 16"/>
          <p:cNvSpPr txBox="1"/>
          <p:nvPr/>
        </p:nvSpPr>
        <p:spPr bwMode="auto">
          <a:xfrm>
            <a:off x="8707593" y="4649098"/>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pic>
        <p:nvPicPr>
          <p:cNvPr id="25" name="Picture 6" descr="https://coloradosectionmanager.files.wordpress.com/2013/07/view_of_wwvh_kauai_antenna_field_from_5_mhz_tower_fish_mvc-4-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956" y="1052856"/>
            <a:ext cx="7777724" cy="3163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p:cNvSpPr txBox="1"/>
          <p:nvPr/>
        </p:nvSpPr>
        <p:spPr bwMode="auto">
          <a:xfrm>
            <a:off x="2606002" y="3523778"/>
            <a:ext cx="4538422" cy="1446550"/>
          </a:xfrm>
          <a:prstGeom prst="rect">
            <a:avLst/>
          </a:prstGeom>
          <a:noFill/>
          <a:ln w="9525">
            <a:noFill/>
            <a:miter lim="800000"/>
            <a:headEnd/>
            <a:tailEnd/>
          </a:ln>
        </p:spPr>
        <p:txBody>
          <a:bodyPr wrap="none" rtlCol="0">
            <a:spAutoFit/>
          </a:bodyPr>
          <a:lstStyle/>
          <a:p>
            <a:pPr algn="ctr"/>
            <a:r>
              <a:rPr lang="en-US" sz="8800" b="1" dirty="0">
                <a:ln w="28575">
                  <a:solidFill>
                    <a:srgbClr val="FF0000"/>
                  </a:solidFill>
                  <a:prstDash val="solid"/>
                </a:ln>
                <a:solidFill>
                  <a:srgbClr val="FFFF00"/>
                </a:solidFill>
                <a:effectLst>
                  <a:outerShdw blurRad="38100" dist="32000" dir="5400000" algn="tl">
                    <a:srgbClr val="000000">
                      <a:alpha val="30000"/>
                    </a:srgbClr>
                  </a:outerShdw>
                </a:effectLst>
                <a:latin typeface="Verdana" pitchFamily="34" charset="0"/>
              </a:rPr>
              <a:t>WWV</a:t>
            </a:r>
            <a:r>
              <a:rPr lang="en-US" sz="8800" b="1" dirty="0">
                <a:ln w="28575">
                  <a:solidFill>
                    <a:srgbClr val="FFFF00"/>
                  </a:solidFill>
                  <a:prstDash val="solid"/>
                </a:ln>
                <a:solidFill>
                  <a:srgbClr val="FF0000"/>
                </a:solidFill>
                <a:effectLst>
                  <a:outerShdw blurRad="38100" dist="32000" dir="5400000" algn="tl">
                    <a:srgbClr val="000000">
                      <a:alpha val="30000"/>
                    </a:srgbClr>
                  </a:outerShdw>
                </a:effectLst>
                <a:latin typeface="Verdana" pitchFamily="34" charset="0"/>
              </a:rPr>
              <a:t>H</a:t>
            </a:r>
          </a:p>
        </p:txBody>
      </p:sp>
    </p:spTree>
    <p:extLst>
      <p:ext uri="{BB962C8B-B14F-4D97-AF65-F5344CB8AC3E}">
        <p14:creationId xmlns:p14="http://schemas.microsoft.com/office/powerpoint/2010/main" val="89096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s://upload.wikimedia.org/wikipedia/commons/5/54/15_Mhz_antenna_of_WWV.png"/>
          <p:cNvPicPr>
            <a:picLocks noChangeAspect="1" noChangeArrowheads="1"/>
          </p:cNvPicPr>
          <p:nvPr/>
        </p:nvPicPr>
        <p:blipFill rotWithShape="1">
          <a:blip r:embed="rId5">
            <a:extLst>
              <a:ext uri="{28A0092B-C50C-407E-A947-70E740481C1C}">
                <a14:useLocalDpi xmlns:a14="http://schemas.microsoft.com/office/drawing/2010/main" val="0"/>
              </a:ext>
            </a:extLst>
          </a:blip>
          <a:srcRect t="12269" b="15479"/>
          <a:stretch/>
        </p:blipFill>
        <p:spPr bwMode="auto">
          <a:xfrm>
            <a:off x="1031352" y="662214"/>
            <a:ext cx="7739814" cy="3701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dirty="0"/>
              <a:t>Req. 2.b.:  WWV and WWVH</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49</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23" name="TextBox 22"/>
          <p:cNvSpPr txBox="1"/>
          <p:nvPr/>
        </p:nvSpPr>
        <p:spPr bwMode="auto">
          <a:xfrm>
            <a:off x="1836048" y="1390650"/>
            <a:ext cx="5842112" cy="769441"/>
          </a:xfrm>
          <a:prstGeom prst="rect">
            <a:avLst/>
          </a:prstGeom>
          <a:noFill/>
          <a:ln w="9525">
            <a:noFill/>
            <a:miter lim="800000"/>
            <a:headEnd/>
            <a:tailEnd/>
          </a:ln>
        </p:spPr>
        <p:txBody>
          <a:bodyPr wrap="none" rtlCol="0">
            <a:spAutoFit/>
          </a:bodyPr>
          <a:lstStyle/>
          <a:p>
            <a:pPr algn="ctr"/>
            <a:r>
              <a:rPr lang="en-US" sz="4400" b="1" i="1" dirty="0">
                <a:solidFill>
                  <a:srgbClr val="FF0000"/>
                </a:solidFill>
                <a:cs typeface="Times New Roman" panose="02020603050405020304" pitchFamily="18" charset="0"/>
              </a:rPr>
              <a:t>&lt;Click for WWV audio&gt;</a:t>
            </a:r>
          </a:p>
        </p:txBody>
      </p:sp>
      <p:pic>
        <p:nvPicPr>
          <p:cNvPr id="24" name="wwv-nist-5mhz-0900gm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98750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00" fill="hold"/>
                                        <p:tgtEl>
                                          <p:spTgt spid="24"/>
                                        </p:tgtEl>
                                      </p:cBhvr>
                                    </p:cmd>
                                  </p:childTnLst>
                                </p:cTn>
                              </p:par>
                              <p:par>
                                <p:cTn id="7" presetID="10" presetClass="exit" presetSubtype="0" fill="hold" grpId="0" nodeType="withEffect">
                                  <p:stCondLst>
                                    <p:cond delay="0"/>
                                  </p:stCondLst>
                                  <p:childTnLst>
                                    <p:animEffect transition="out" filter="fade">
                                      <p:cBhvr>
                                        <p:cTn id="8" dur="500"/>
                                        <p:tgtEl>
                                          <p:spTgt spid="23"/>
                                        </p:tgtEl>
                                      </p:cBhvr>
                                    </p:animEffect>
                                    <p:set>
                                      <p:cBhvr>
                                        <p:cTn id="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80000">
                <p:cTn id="10" fill="hold" display="0">
                  <p:stCondLst>
                    <p:cond delay="indefinite"/>
                  </p:stCondLst>
                  <p:endCondLst>
                    <p:cond evt="onStopAudio" delay="0">
                      <p:tgtEl>
                        <p:sldTgt/>
                      </p:tgtEl>
                    </p:cond>
                  </p:endCondLst>
                </p:cTn>
                <p:tgtEl>
                  <p:spTgt spid="24"/>
                </p:tgtEl>
              </p:cMediaNode>
            </p:audio>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  What is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5</a:t>
            </a:fld>
            <a:endParaRPr lang="en-US" dirty="0">
              <a:solidFill>
                <a:schemeClr val="bg1"/>
              </a:solidFill>
            </a:endParaRPr>
          </a:p>
        </p:txBody>
      </p:sp>
      <p:sp>
        <p:nvSpPr>
          <p:cNvPr id="13" name="TextBox 12"/>
          <p:cNvSpPr txBox="1"/>
          <p:nvPr/>
        </p:nvSpPr>
        <p:spPr bwMode="auto">
          <a:xfrm>
            <a:off x="8707593" y="4663588"/>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25" name="TextBox 24"/>
          <p:cNvSpPr txBox="1"/>
          <p:nvPr/>
        </p:nvSpPr>
        <p:spPr bwMode="auto">
          <a:xfrm>
            <a:off x="988304" y="-60382"/>
            <a:ext cx="4857420" cy="1569660"/>
          </a:xfrm>
          <a:prstGeom prst="rect">
            <a:avLst/>
          </a:prstGeom>
          <a:noFill/>
          <a:ln w="9525">
            <a:noFill/>
            <a:miter lim="800000"/>
            <a:headEnd/>
            <a:tailEnd/>
          </a:ln>
        </p:spPr>
        <p:txBody>
          <a:bodyPr wrap="none" rtlCol="0">
            <a:spAutoFit/>
          </a:bodyPr>
          <a:lstStyle/>
          <a:p>
            <a:pPr algn="ctr"/>
            <a:r>
              <a:rPr lang="en-US" sz="9600" b="1" dirty="0">
                <a:ln w="17780" cmpd="sng">
                  <a:solidFill>
                    <a:schemeClr val="accent1">
                      <a:tint val="3000"/>
                    </a:schemeClr>
                  </a:solidFill>
                  <a:prstDash val="solid"/>
                  <a:miter lim="800000"/>
                </a:ln>
                <a:solidFill>
                  <a:srgbClr val="66FF33"/>
                </a:solidFill>
                <a:effectLst>
                  <a:outerShdw blurRad="55000" dist="50800" dir="5400000" algn="tl">
                    <a:srgbClr val="000000">
                      <a:alpha val="33000"/>
                    </a:srgbClr>
                  </a:outerShdw>
                </a:effectLst>
                <a:latin typeface="Verdana" pitchFamily="34" charset="0"/>
              </a:rPr>
              <a:t>Radio?</a:t>
            </a:r>
          </a:p>
        </p:txBody>
      </p:sp>
      <p:pic>
        <p:nvPicPr>
          <p:cNvPr id="1030" name="Picture 6" descr="http://fp-financial.com/wp-content/uploads/2016/09/CellPhones.jpg"/>
          <p:cNvPicPr>
            <a:picLocks noChangeAspect="1" noChangeArrowheads="1"/>
          </p:cNvPicPr>
          <p:nvPr/>
        </p:nvPicPr>
        <p:blipFill rotWithShape="1">
          <a:blip r:embed="rId3">
            <a:extLst>
              <a:ext uri="{28A0092B-C50C-407E-A947-70E740481C1C}">
                <a14:useLocalDpi xmlns:a14="http://schemas.microsoft.com/office/drawing/2010/main" val="0"/>
              </a:ext>
            </a:extLst>
          </a:blip>
          <a:srcRect l="33248" r="693"/>
          <a:stretch/>
        </p:blipFill>
        <p:spPr bwMode="auto">
          <a:xfrm>
            <a:off x="1228985" y="1696987"/>
            <a:ext cx="6959601" cy="283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9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2.c.:  DX</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50</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7975"/>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7975"/>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pic>
        <p:nvPicPr>
          <p:cNvPr id="25" name="Picture 2" descr="http://www.w9yb.org/wp-content/uploads/2014/02/I_love_D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012" y="607966"/>
            <a:ext cx="3042854" cy="303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9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2.c.:  DX</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51</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pic>
        <p:nvPicPr>
          <p:cNvPr id="25" name="Picture 2" descr="http://www.w9yb.org/wp-content/uploads/2014/02/I_love_D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012" y="607966"/>
            <a:ext cx="3042854" cy="30305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2411413" y="4047034"/>
            <a:ext cx="4799712" cy="769441"/>
          </a:xfrm>
          <a:prstGeom prst="rect">
            <a:avLst/>
          </a:prstGeom>
          <a:noFill/>
          <a:ln w="9525">
            <a:noFill/>
            <a:miter lim="800000"/>
            <a:headEnd/>
            <a:tailEnd/>
          </a:ln>
        </p:spPr>
        <p:txBody>
          <a:bodyPr wrap="none" rtlCol="0">
            <a:spAutoFit/>
          </a:bodyPr>
          <a:lstStyle/>
          <a:p>
            <a:pPr algn="ctr"/>
            <a:r>
              <a:rPr lang="en-US" sz="4400" b="1" dirty="0">
                <a:ln w="10541" cmpd="sng">
                  <a:solidFill>
                    <a:schemeClr val="accent1">
                      <a:shade val="88000"/>
                      <a:satMod val="110000"/>
                    </a:schemeClr>
                  </a:solidFill>
                  <a:prstDash val="solid"/>
                </a:ln>
                <a:solidFill>
                  <a:srgbClr val="FFFF00"/>
                </a:solidFill>
                <a:latin typeface="Verdana" pitchFamily="34" charset="0"/>
              </a:rPr>
              <a:t>= “DISTANCE”</a:t>
            </a:r>
          </a:p>
        </p:txBody>
      </p:sp>
    </p:spTree>
    <p:extLst>
      <p:ext uri="{BB962C8B-B14F-4D97-AF65-F5344CB8AC3E}">
        <p14:creationId xmlns:p14="http://schemas.microsoft.com/office/powerpoint/2010/main" val="6574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2.c.:  DX</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52</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pic>
        <p:nvPicPr>
          <p:cNvPr id="2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60874" y="1047243"/>
            <a:ext cx="3702818" cy="21740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w9yb.org/wp-content/uploads/2014/02/I_love_D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012" y="607966"/>
            <a:ext cx="3042854" cy="30305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2411413" y="4047034"/>
            <a:ext cx="4799712" cy="769441"/>
          </a:xfrm>
          <a:prstGeom prst="rect">
            <a:avLst/>
          </a:prstGeom>
          <a:noFill/>
          <a:ln w="9525">
            <a:noFill/>
            <a:miter lim="800000"/>
            <a:headEnd/>
            <a:tailEnd/>
          </a:ln>
        </p:spPr>
        <p:txBody>
          <a:bodyPr wrap="none" rtlCol="0">
            <a:spAutoFit/>
          </a:bodyPr>
          <a:lstStyle/>
          <a:p>
            <a:pPr algn="ctr"/>
            <a:r>
              <a:rPr lang="en-US" sz="4400" b="1" dirty="0">
                <a:ln w="10541" cmpd="sng">
                  <a:solidFill>
                    <a:schemeClr val="accent1">
                      <a:shade val="88000"/>
                      <a:satMod val="110000"/>
                    </a:schemeClr>
                  </a:solidFill>
                  <a:prstDash val="solid"/>
                </a:ln>
                <a:solidFill>
                  <a:srgbClr val="FFFF00"/>
                </a:solidFill>
                <a:latin typeface="Verdana" pitchFamily="34" charset="0"/>
              </a:rPr>
              <a:t>= “DISTANCE”</a:t>
            </a:r>
          </a:p>
        </p:txBody>
      </p:sp>
      <p:sp>
        <p:nvSpPr>
          <p:cNvPr id="26" name="TextBox 25"/>
          <p:cNvSpPr txBox="1"/>
          <p:nvPr/>
        </p:nvSpPr>
        <p:spPr bwMode="auto">
          <a:xfrm>
            <a:off x="5128849" y="3360519"/>
            <a:ext cx="2412840" cy="523220"/>
          </a:xfrm>
          <a:prstGeom prst="rect">
            <a:avLst/>
          </a:prstGeom>
          <a:noFill/>
          <a:ln w="9525">
            <a:noFill/>
            <a:miter lim="800000"/>
            <a:headEnd/>
            <a:tailEnd/>
          </a:ln>
        </p:spPr>
        <p:txBody>
          <a:bodyPr wrap="none" rtlCol="0">
            <a:spAutoFit/>
          </a:bodyPr>
          <a:lstStyle/>
          <a:p>
            <a:pPr algn="ctr"/>
            <a:r>
              <a:rPr lang="en-US" sz="2800" b="1" dirty="0" err="1">
                <a:ln w="10541" cmpd="sng">
                  <a:solidFill>
                    <a:schemeClr val="accent1">
                      <a:shade val="88000"/>
                      <a:satMod val="110000"/>
                    </a:schemeClr>
                  </a:solidFill>
                  <a:prstDash val="solid"/>
                </a:ln>
                <a:solidFill>
                  <a:schemeClr val="bg1"/>
                </a:solidFill>
                <a:latin typeface="Verdana" pitchFamily="34" charset="0"/>
              </a:rPr>
              <a:t>DXpedition</a:t>
            </a:r>
            <a:endParaRPr lang="en-US" sz="2800" b="1" dirty="0">
              <a:ln w="10541" cmpd="sng">
                <a:solidFill>
                  <a:schemeClr val="accent1">
                    <a:shade val="88000"/>
                    <a:satMod val="110000"/>
                  </a:schemeClr>
                </a:solidFill>
                <a:prstDash val="solid"/>
              </a:ln>
              <a:solidFill>
                <a:schemeClr val="bg1"/>
              </a:solidFill>
              <a:latin typeface="Verdana" pitchFamily="34" charset="0"/>
            </a:endParaRPr>
          </a:p>
        </p:txBody>
      </p:sp>
    </p:spTree>
    <p:extLst>
      <p:ext uri="{BB962C8B-B14F-4D97-AF65-F5344CB8AC3E}">
        <p14:creationId xmlns:p14="http://schemas.microsoft.com/office/powerpoint/2010/main" val="180671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2.d. ITU/FCC</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53</a:t>
            </a:fld>
            <a:endParaRPr lang="en-US" dirty="0">
              <a:solidFill>
                <a:schemeClr val="bg1"/>
              </a:solidFill>
            </a:endParaRPr>
          </a:p>
        </p:txBody>
      </p:sp>
      <p:sp>
        <p:nvSpPr>
          <p:cNvPr id="16" name="TextBox 15"/>
          <p:cNvSpPr txBox="1"/>
          <p:nvPr/>
        </p:nvSpPr>
        <p:spPr bwMode="auto">
          <a:xfrm>
            <a:off x="8707593" y="4677975"/>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13" name="TextBox 3"/>
          <p:cNvSpPr txBox="1"/>
          <p:nvPr/>
        </p:nvSpPr>
        <p:spPr bwMode="auto">
          <a:xfrm rot="19496965">
            <a:off x="911877" y="1013877"/>
            <a:ext cx="4100803" cy="1862048"/>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algn="ctr"/>
            <a:r>
              <a:rPr lang="en-US" sz="11500" b="1" dirty="0">
                <a:ln w="10541" cmpd="sng">
                  <a:solidFill>
                    <a:schemeClr val="accent1">
                      <a:shade val="88000"/>
                      <a:satMod val="110000"/>
                    </a:schemeClr>
                  </a:solidFill>
                  <a:prstDash val="solid"/>
                </a:ln>
                <a:solidFill>
                  <a:srgbClr val="66FFFF"/>
                </a:solidFill>
                <a:latin typeface="Verdana" pitchFamily="34" charset="0"/>
              </a:rPr>
              <a:t>ITU?</a:t>
            </a:r>
          </a:p>
        </p:txBody>
      </p:sp>
      <p:sp>
        <p:nvSpPr>
          <p:cNvPr id="14" name="TextBox 3"/>
          <p:cNvSpPr txBox="1"/>
          <p:nvPr/>
        </p:nvSpPr>
        <p:spPr bwMode="auto">
          <a:xfrm rot="1763286">
            <a:off x="4973404" y="2042577"/>
            <a:ext cx="4187365" cy="1862048"/>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algn="ctr"/>
            <a:r>
              <a:rPr lang="en-US" sz="11500" b="1" dirty="0">
                <a:ln w="10541" cmpd="sng">
                  <a:solidFill>
                    <a:schemeClr val="accent1">
                      <a:shade val="88000"/>
                      <a:satMod val="110000"/>
                    </a:schemeClr>
                  </a:solidFill>
                  <a:prstDash val="solid"/>
                </a:ln>
                <a:solidFill>
                  <a:srgbClr val="FFFF00"/>
                </a:solidFill>
                <a:latin typeface="Verdana" pitchFamily="34" charset="0"/>
              </a:rPr>
              <a:t>FCC?</a:t>
            </a:r>
          </a:p>
        </p:txBody>
      </p:sp>
    </p:spTree>
    <p:extLst>
      <p:ext uri="{BB962C8B-B14F-4D97-AF65-F5344CB8AC3E}">
        <p14:creationId xmlns:p14="http://schemas.microsoft.com/office/powerpoint/2010/main" val="111847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2.d. ITU/FCC</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54</a:t>
            </a:fld>
            <a:endParaRPr lang="en-US" dirty="0">
              <a:solidFill>
                <a:schemeClr val="bg1"/>
              </a:solidFill>
            </a:endParaRPr>
          </a:p>
        </p:txBody>
      </p:sp>
      <p:sp>
        <p:nvSpPr>
          <p:cNvPr id="17" name="TextBox 16"/>
          <p:cNvSpPr txBox="1"/>
          <p:nvPr/>
        </p:nvSpPr>
        <p:spPr bwMode="auto">
          <a:xfrm>
            <a:off x="8707593" y="4677975"/>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278" y="962955"/>
            <a:ext cx="2920973" cy="3053443"/>
          </a:xfrm>
          <a:prstGeom prst="rect">
            <a:avLst/>
          </a:prstGeom>
        </p:spPr>
      </p:pic>
      <p:pic>
        <p:nvPicPr>
          <p:cNvPr id="24" name="Picture 4" descr="http://media.clickondetroit.com/photo/2015/12/05/FCC-Federal-Communications-Commission-jpg_1014134_ver1.0_1280_720.jpg"/>
          <p:cNvPicPr>
            <a:picLocks noChangeAspect="1" noChangeArrowheads="1"/>
          </p:cNvPicPr>
          <p:nvPr/>
        </p:nvPicPr>
        <p:blipFill rotWithShape="1">
          <a:blip r:embed="rId4">
            <a:extLst>
              <a:ext uri="{28A0092B-C50C-407E-A947-70E740481C1C}">
                <a14:useLocalDpi xmlns:a14="http://schemas.microsoft.com/office/drawing/2010/main" val="0"/>
              </a:ext>
            </a:extLst>
          </a:blip>
          <a:srcRect l="22653" t="3965" r="24728" b="3125"/>
          <a:stretch/>
        </p:blipFill>
        <p:spPr bwMode="auto">
          <a:xfrm>
            <a:off x="5544436" y="977472"/>
            <a:ext cx="3054216" cy="303348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bwMode="auto">
          <a:xfrm>
            <a:off x="1071699" y="4126052"/>
            <a:ext cx="3876084" cy="707886"/>
          </a:xfrm>
          <a:prstGeom prst="rect">
            <a:avLst/>
          </a:prstGeom>
          <a:noFill/>
          <a:ln w="9525">
            <a:noFill/>
            <a:miter lim="800000"/>
            <a:headEnd/>
            <a:tailEnd/>
          </a:ln>
        </p:spPr>
        <p:txBody>
          <a:bodyPr wrap="square" rtlCol="0">
            <a:spAutoFit/>
          </a:bodyPr>
          <a:lstStyle/>
          <a:p>
            <a:pPr algn="ctr"/>
            <a:r>
              <a:rPr lang="en-US" sz="2000" b="1" dirty="0">
                <a:solidFill>
                  <a:srgbClr val="99FFCC"/>
                </a:solidFill>
                <a:latin typeface="Verdana" pitchFamily="34" charset="0"/>
              </a:rPr>
              <a:t>International</a:t>
            </a:r>
          </a:p>
          <a:p>
            <a:pPr algn="ctr"/>
            <a:r>
              <a:rPr lang="en-US" sz="2000" b="1" dirty="0">
                <a:solidFill>
                  <a:srgbClr val="99FFCC"/>
                </a:solidFill>
                <a:latin typeface="Verdana" pitchFamily="34" charset="0"/>
              </a:rPr>
              <a:t>Treaty</a:t>
            </a:r>
          </a:p>
        </p:txBody>
      </p:sp>
      <p:sp>
        <p:nvSpPr>
          <p:cNvPr id="26" name="TextBox 25"/>
          <p:cNvSpPr txBox="1"/>
          <p:nvPr/>
        </p:nvSpPr>
        <p:spPr bwMode="auto">
          <a:xfrm>
            <a:off x="6001934" y="4126052"/>
            <a:ext cx="2129108" cy="707886"/>
          </a:xfrm>
          <a:prstGeom prst="rect">
            <a:avLst/>
          </a:prstGeom>
          <a:noFill/>
          <a:ln w="9525">
            <a:noFill/>
            <a:miter lim="800000"/>
            <a:headEnd/>
            <a:tailEnd/>
          </a:ln>
        </p:spPr>
        <p:txBody>
          <a:bodyPr wrap="none" rtlCol="0">
            <a:spAutoFit/>
          </a:bodyPr>
          <a:lstStyle/>
          <a:p>
            <a:pPr algn="ctr"/>
            <a:r>
              <a:rPr lang="en-US" sz="2000" b="1" dirty="0">
                <a:solidFill>
                  <a:srgbClr val="FFFF00"/>
                </a:solidFill>
                <a:latin typeface="Verdana" pitchFamily="34" charset="0"/>
              </a:rPr>
              <a:t>United States</a:t>
            </a:r>
          </a:p>
          <a:p>
            <a:pPr algn="ctr"/>
            <a:r>
              <a:rPr lang="en-US" sz="2000" b="1" dirty="0">
                <a:solidFill>
                  <a:srgbClr val="FFFF00"/>
                </a:solidFill>
                <a:latin typeface="Verdana" pitchFamily="34" charset="0"/>
              </a:rPr>
              <a:t>Radio Law</a:t>
            </a:r>
          </a:p>
        </p:txBody>
      </p:sp>
      <p:sp>
        <p:nvSpPr>
          <p:cNvPr id="27" name="TextBox 26"/>
          <p:cNvSpPr txBox="1"/>
          <p:nvPr/>
        </p:nvSpPr>
        <p:spPr bwMode="auto">
          <a:xfrm>
            <a:off x="1614039" y="381655"/>
            <a:ext cx="2800767" cy="523220"/>
          </a:xfrm>
          <a:prstGeom prst="rect">
            <a:avLst/>
          </a:prstGeom>
          <a:noFill/>
          <a:ln w="9525">
            <a:noFill/>
            <a:miter lim="800000"/>
            <a:headEnd/>
            <a:tailEnd/>
          </a:ln>
        </p:spPr>
        <p:txBody>
          <a:bodyPr wrap="none" rtlCol="0">
            <a:spAutoFit/>
          </a:bodyPr>
          <a:lstStyle/>
          <a:p>
            <a:pPr lvl="0" algn="ctr"/>
            <a:r>
              <a:rPr lang="en-US" sz="1400" b="1" dirty="0">
                <a:solidFill>
                  <a:srgbClr val="99FFCC"/>
                </a:solidFill>
                <a:latin typeface="Verdana" pitchFamily="34" charset="0"/>
              </a:rPr>
              <a:t>International</a:t>
            </a:r>
          </a:p>
          <a:p>
            <a:pPr lvl="0" algn="ctr"/>
            <a:r>
              <a:rPr lang="en-US" sz="1400" b="1" dirty="0">
                <a:solidFill>
                  <a:srgbClr val="99FFCC"/>
                </a:solidFill>
                <a:latin typeface="Verdana" pitchFamily="34" charset="0"/>
              </a:rPr>
              <a:t>Telecommunication Union</a:t>
            </a:r>
          </a:p>
        </p:txBody>
      </p:sp>
      <p:sp>
        <p:nvSpPr>
          <p:cNvPr id="28" name="TextBox 27"/>
          <p:cNvSpPr txBox="1"/>
          <p:nvPr/>
        </p:nvSpPr>
        <p:spPr bwMode="auto">
          <a:xfrm>
            <a:off x="5500938" y="381655"/>
            <a:ext cx="3143809" cy="523220"/>
          </a:xfrm>
          <a:prstGeom prst="rect">
            <a:avLst/>
          </a:prstGeom>
          <a:noFill/>
          <a:ln w="9525">
            <a:noFill/>
            <a:miter lim="800000"/>
            <a:headEnd/>
            <a:tailEnd/>
          </a:ln>
        </p:spPr>
        <p:txBody>
          <a:bodyPr wrap="none" rtlCol="0">
            <a:spAutoFit/>
          </a:bodyPr>
          <a:lstStyle>
            <a:defPPr>
              <a:defRPr lang="en-US"/>
            </a:defPPr>
            <a:lvl1pPr lvl="0" algn="ctr">
              <a:defRPr sz="1400" b="1">
                <a:solidFill>
                  <a:srgbClr val="99FFCC"/>
                </a:solidFill>
                <a:latin typeface="Verdana" pitchFamily="34" charset="0"/>
              </a:defRPr>
            </a:lvl1pPr>
          </a:lstStyle>
          <a:p>
            <a:r>
              <a:rPr lang="en-US" dirty="0">
                <a:solidFill>
                  <a:srgbClr val="FFFF00"/>
                </a:solidFill>
              </a:rPr>
              <a:t>Federal</a:t>
            </a:r>
          </a:p>
          <a:p>
            <a:r>
              <a:rPr lang="en-US" dirty="0">
                <a:solidFill>
                  <a:srgbClr val="FFFF00"/>
                </a:solidFill>
              </a:rPr>
              <a:t>Communications Commission</a:t>
            </a:r>
          </a:p>
        </p:txBody>
      </p:sp>
    </p:spTree>
    <p:extLst>
      <p:ext uri="{BB962C8B-B14F-4D97-AF65-F5344CB8AC3E}">
        <p14:creationId xmlns:p14="http://schemas.microsoft.com/office/powerpoint/2010/main" val="31345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65" name="Google Shape;365;p10"/>
          <p:cNvSpPr txBox="1"/>
          <p:nvPr/>
        </p:nvSpPr>
        <p:spPr>
          <a:xfrm>
            <a:off x="8707593" y="4663586"/>
            <a:ext cx="263213" cy="276999"/>
          </a:xfrm>
          <a:prstGeom prst="rect">
            <a:avLst/>
          </a:prstGeom>
          <a:solidFill>
            <a:srgbClr val="00007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
        <p:nvSpPr>
          <p:cNvPr id="366" name="Google Shape;366;p10"/>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55</a:t>
            </a:fld>
            <a:endParaRPr sz="1200" b="1" i="0" u="none" strike="noStrike" cap="none">
              <a:solidFill>
                <a:srgbClr val="FFFFFF"/>
              </a:solidFill>
              <a:latin typeface="Calibri"/>
              <a:ea typeface="Calibri"/>
              <a:cs typeface="Calibri"/>
              <a:sym typeface="Calibri"/>
            </a:endParaRPr>
          </a:p>
        </p:txBody>
      </p:sp>
      <p:sp>
        <p:nvSpPr>
          <p:cNvPr id="367" name="Google Shape;367;p10"/>
          <p:cNvSpPr txBox="1"/>
          <p:nvPr/>
        </p:nvSpPr>
        <p:spPr>
          <a:xfrm>
            <a:off x="2996379" y="1199287"/>
            <a:ext cx="6046848"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FF33"/>
              </a:buClr>
              <a:buSzPts val="11500"/>
              <a:buFont typeface="Verdana"/>
              <a:buNone/>
            </a:pPr>
            <a:r>
              <a:rPr lang="en-US" sz="11500" b="1" i="0" u="none" strike="noStrike" cap="none">
                <a:solidFill>
                  <a:srgbClr val="66FF33"/>
                </a:solidFill>
                <a:latin typeface="Verdana"/>
                <a:ea typeface="Verdana"/>
                <a:cs typeface="Verdana"/>
                <a:sym typeface="Verdana"/>
              </a:rPr>
              <a:t>Safety!</a:t>
            </a:r>
            <a:endParaRPr/>
          </a:p>
        </p:txBody>
      </p:sp>
      <p:sp>
        <p:nvSpPr>
          <p:cNvPr id="2" name="Title 1"/>
          <p:cNvSpPr>
            <a:spLocks noGrp="1"/>
          </p:cNvSpPr>
          <p:nvPr>
            <p:ph type="title"/>
          </p:nvPr>
        </p:nvSpPr>
        <p:spPr/>
        <p:txBody>
          <a:bodyPr/>
          <a:lstStyle/>
          <a:p>
            <a:r>
              <a:rPr lang="en-US" dirty="0" smtClean="0"/>
              <a:t>Req. 6:  Electrical Safety</a:t>
            </a:r>
            <a:endParaRPr lang="en-US" dirty="0"/>
          </a:p>
        </p:txBody>
      </p:sp>
    </p:spTree>
    <p:extLst>
      <p:ext uri="{BB962C8B-B14F-4D97-AF65-F5344CB8AC3E}">
        <p14:creationId xmlns:p14="http://schemas.microsoft.com/office/powerpoint/2010/main" val="366971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10"/>
          <p:cNvSpPr/>
          <p:nvPr/>
        </p:nvSpPr>
        <p:spPr>
          <a:xfrm>
            <a:off x="1785191" y="1390650"/>
            <a:ext cx="1012825" cy="2051050"/>
          </a:xfrm>
          <a:custGeom>
            <a:avLst/>
            <a:gdLst/>
            <a:ahLst/>
            <a:cxnLst/>
            <a:rect l="l" t="t" r="r" b="b"/>
            <a:pathLst>
              <a:path w="1012825" h="2051050" extrusionOk="0">
                <a:moveTo>
                  <a:pt x="346075" y="0"/>
                </a:moveTo>
                <a:lnTo>
                  <a:pt x="666750" y="0"/>
                </a:lnTo>
                <a:lnTo>
                  <a:pt x="654050" y="955675"/>
                </a:lnTo>
                <a:lnTo>
                  <a:pt x="1012825" y="2041525"/>
                </a:lnTo>
                <a:lnTo>
                  <a:pt x="793750" y="2041525"/>
                </a:lnTo>
                <a:lnTo>
                  <a:pt x="501650" y="1016000"/>
                </a:lnTo>
                <a:lnTo>
                  <a:pt x="234950" y="2051050"/>
                </a:lnTo>
                <a:lnTo>
                  <a:pt x="0" y="2051050"/>
                </a:lnTo>
                <a:lnTo>
                  <a:pt x="352425" y="946150"/>
                </a:lnTo>
                <a:cubicBezTo>
                  <a:pt x="350308" y="630767"/>
                  <a:pt x="348192" y="315383"/>
                  <a:pt x="346075"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5" name="Google Shape;315;p10"/>
          <p:cNvSpPr/>
          <p:nvPr/>
        </p:nvSpPr>
        <p:spPr>
          <a:xfrm rot="2940000">
            <a:off x="2255091" y="1657350"/>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7" name="Google Shape;317;p10"/>
          <p:cNvSpPr/>
          <p:nvPr/>
        </p:nvSpPr>
        <p:spPr>
          <a:xfrm>
            <a:off x="1930395" y="743585"/>
            <a:ext cx="731520" cy="629920"/>
          </a:xfrm>
          <a:prstGeom prst="ellipse">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9" name="Google Shape;319;p10"/>
          <p:cNvSpPr/>
          <p:nvPr/>
        </p:nvSpPr>
        <p:spPr>
          <a:xfrm>
            <a:off x="2268982" y="1627720"/>
            <a:ext cx="178594" cy="178594"/>
          </a:xfrm>
          <a:prstGeom prst="heart">
            <a:avLst/>
          </a:pr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41" name="Google Shape;341;p10"/>
          <p:cNvSpPr/>
          <p:nvPr/>
        </p:nvSpPr>
        <p:spPr>
          <a:xfrm rot="-2694258">
            <a:off x="1525177" y="1642928"/>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55" name="Google Shape;355;p10"/>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a:t>
            </a:r>
            <a:endParaRPr/>
          </a:p>
        </p:txBody>
      </p:sp>
      <p:sp>
        <p:nvSpPr>
          <p:cNvPr id="356" name="Google Shape;356;p10"/>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sp>
        <p:nvSpPr>
          <p:cNvPr id="366" name="Google Shape;366;p10"/>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56</a:t>
            </a:fld>
            <a:endParaRPr sz="1200" b="1"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83916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0"/>
          <p:cNvSpPr/>
          <p:nvPr/>
        </p:nvSpPr>
        <p:spPr>
          <a:xfrm>
            <a:off x="2083016" y="3003900"/>
            <a:ext cx="2441991" cy="875600"/>
          </a:xfrm>
          <a:custGeom>
            <a:avLst/>
            <a:gdLst/>
            <a:ahLst/>
            <a:cxnLst/>
            <a:rect l="l" t="t" r="r" b="b"/>
            <a:pathLst>
              <a:path w="2441991" h="875600" extrusionOk="0">
                <a:moveTo>
                  <a:pt x="1284812" y="76000"/>
                </a:moveTo>
                <a:cubicBezTo>
                  <a:pt x="957787" y="125212"/>
                  <a:pt x="505350" y="237925"/>
                  <a:pt x="294212" y="314125"/>
                </a:cubicBezTo>
                <a:cubicBezTo>
                  <a:pt x="83074" y="390325"/>
                  <a:pt x="-50275" y="493513"/>
                  <a:pt x="17987" y="533200"/>
                </a:cubicBezTo>
                <a:cubicBezTo>
                  <a:pt x="86249" y="572887"/>
                  <a:pt x="560912" y="528438"/>
                  <a:pt x="703787" y="552250"/>
                </a:cubicBezTo>
                <a:cubicBezTo>
                  <a:pt x="846662" y="576062"/>
                  <a:pt x="848249" y="623688"/>
                  <a:pt x="875237" y="676075"/>
                </a:cubicBezTo>
                <a:cubicBezTo>
                  <a:pt x="902224" y="728463"/>
                  <a:pt x="626000" y="918962"/>
                  <a:pt x="865712" y="866575"/>
                </a:cubicBezTo>
                <a:cubicBezTo>
                  <a:pt x="1105424" y="814188"/>
                  <a:pt x="2081737" y="503038"/>
                  <a:pt x="2313512" y="361750"/>
                </a:cubicBezTo>
                <a:cubicBezTo>
                  <a:pt x="2545287" y="220463"/>
                  <a:pt x="2424637" y="68062"/>
                  <a:pt x="2256362" y="18850"/>
                </a:cubicBezTo>
                <a:cubicBezTo>
                  <a:pt x="2088087" y="-30363"/>
                  <a:pt x="1611837" y="26788"/>
                  <a:pt x="1284812" y="76000"/>
                </a:cubicBezTo>
                <a:close/>
              </a:path>
            </a:pathLst>
          </a:custGeom>
          <a:solidFill>
            <a:srgbClr val="00CC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4" name="Google Shape;314;p10"/>
          <p:cNvSpPr/>
          <p:nvPr/>
        </p:nvSpPr>
        <p:spPr>
          <a:xfrm>
            <a:off x="1785191" y="1390650"/>
            <a:ext cx="1012825" cy="2051050"/>
          </a:xfrm>
          <a:custGeom>
            <a:avLst/>
            <a:gdLst/>
            <a:ahLst/>
            <a:cxnLst/>
            <a:rect l="l" t="t" r="r" b="b"/>
            <a:pathLst>
              <a:path w="1012825" h="2051050" extrusionOk="0">
                <a:moveTo>
                  <a:pt x="346075" y="0"/>
                </a:moveTo>
                <a:lnTo>
                  <a:pt x="666750" y="0"/>
                </a:lnTo>
                <a:lnTo>
                  <a:pt x="654050" y="955675"/>
                </a:lnTo>
                <a:lnTo>
                  <a:pt x="1012825" y="2041525"/>
                </a:lnTo>
                <a:lnTo>
                  <a:pt x="793750" y="2041525"/>
                </a:lnTo>
                <a:lnTo>
                  <a:pt x="501650" y="1016000"/>
                </a:lnTo>
                <a:lnTo>
                  <a:pt x="234950" y="2051050"/>
                </a:lnTo>
                <a:lnTo>
                  <a:pt x="0" y="2051050"/>
                </a:lnTo>
                <a:lnTo>
                  <a:pt x="352425" y="946150"/>
                </a:lnTo>
                <a:cubicBezTo>
                  <a:pt x="350308" y="630767"/>
                  <a:pt x="348192" y="315383"/>
                  <a:pt x="346075"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5" name="Google Shape;315;p10"/>
          <p:cNvSpPr/>
          <p:nvPr/>
        </p:nvSpPr>
        <p:spPr>
          <a:xfrm rot="2940000">
            <a:off x="2255091" y="1657350"/>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6" name="Google Shape;316;p10"/>
          <p:cNvSpPr/>
          <p:nvPr/>
        </p:nvSpPr>
        <p:spPr>
          <a:xfrm rot="2694258" flipH="1">
            <a:off x="1529923" y="1223856"/>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7" name="Google Shape;317;p10"/>
          <p:cNvSpPr/>
          <p:nvPr/>
        </p:nvSpPr>
        <p:spPr>
          <a:xfrm>
            <a:off x="1930395" y="743585"/>
            <a:ext cx="731520" cy="629920"/>
          </a:xfrm>
          <a:prstGeom prst="ellipse">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9" name="Google Shape;319;p10"/>
          <p:cNvSpPr/>
          <p:nvPr/>
        </p:nvSpPr>
        <p:spPr>
          <a:xfrm>
            <a:off x="2268982" y="1627720"/>
            <a:ext cx="178594" cy="178594"/>
          </a:xfrm>
          <a:prstGeom prst="heart">
            <a:avLst/>
          </a:pr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24" name="Google Shape;324;p10"/>
          <p:cNvSpPr txBox="1"/>
          <p:nvPr/>
        </p:nvSpPr>
        <p:spPr>
          <a:xfrm rot="-2783739">
            <a:off x="848370" y="742887"/>
            <a:ext cx="14494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1FEEF"/>
              </a:buClr>
              <a:buSzPts val="1400"/>
              <a:buFont typeface="Verdana"/>
              <a:buNone/>
            </a:pPr>
            <a:r>
              <a:rPr lang="en-US" sz="1400" b="1" i="0" u="none" strike="noStrike" cap="none">
                <a:solidFill>
                  <a:srgbClr val="C1FEEF"/>
                </a:solidFill>
                <a:latin typeface="Verdana"/>
                <a:ea typeface="Verdana"/>
                <a:cs typeface="Verdana"/>
                <a:sym typeface="Verdana"/>
              </a:rPr>
              <a:t>120 volts AC</a:t>
            </a:r>
            <a:endParaRPr/>
          </a:p>
        </p:txBody>
      </p:sp>
      <p:sp>
        <p:nvSpPr>
          <p:cNvPr id="355" name="Google Shape;355;p10"/>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a:t>
            </a:r>
            <a:endParaRPr/>
          </a:p>
        </p:txBody>
      </p:sp>
      <p:sp>
        <p:nvSpPr>
          <p:cNvPr id="356" name="Google Shape;356;p10"/>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sp>
        <p:nvSpPr>
          <p:cNvPr id="366" name="Google Shape;366;p10"/>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57</a:t>
            </a:fld>
            <a:endParaRPr sz="1200" b="1"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2634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0"/>
          <p:cNvSpPr/>
          <p:nvPr/>
        </p:nvSpPr>
        <p:spPr>
          <a:xfrm>
            <a:off x="2083016" y="3003900"/>
            <a:ext cx="2441991" cy="875600"/>
          </a:xfrm>
          <a:custGeom>
            <a:avLst/>
            <a:gdLst/>
            <a:ahLst/>
            <a:cxnLst/>
            <a:rect l="l" t="t" r="r" b="b"/>
            <a:pathLst>
              <a:path w="2441991" h="875600" extrusionOk="0">
                <a:moveTo>
                  <a:pt x="1284812" y="76000"/>
                </a:moveTo>
                <a:cubicBezTo>
                  <a:pt x="957787" y="125212"/>
                  <a:pt x="505350" y="237925"/>
                  <a:pt x="294212" y="314125"/>
                </a:cubicBezTo>
                <a:cubicBezTo>
                  <a:pt x="83074" y="390325"/>
                  <a:pt x="-50275" y="493513"/>
                  <a:pt x="17987" y="533200"/>
                </a:cubicBezTo>
                <a:cubicBezTo>
                  <a:pt x="86249" y="572887"/>
                  <a:pt x="560912" y="528438"/>
                  <a:pt x="703787" y="552250"/>
                </a:cubicBezTo>
                <a:cubicBezTo>
                  <a:pt x="846662" y="576062"/>
                  <a:pt x="848249" y="623688"/>
                  <a:pt x="875237" y="676075"/>
                </a:cubicBezTo>
                <a:cubicBezTo>
                  <a:pt x="902224" y="728463"/>
                  <a:pt x="626000" y="918962"/>
                  <a:pt x="865712" y="866575"/>
                </a:cubicBezTo>
                <a:cubicBezTo>
                  <a:pt x="1105424" y="814188"/>
                  <a:pt x="2081737" y="503038"/>
                  <a:pt x="2313512" y="361750"/>
                </a:cubicBezTo>
                <a:cubicBezTo>
                  <a:pt x="2545287" y="220463"/>
                  <a:pt x="2424637" y="68062"/>
                  <a:pt x="2256362" y="18850"/>
                </a:cubicBezTo>
                <a:cubicBezTo>
                  <a:pt x="2088087" y="-30363"/>
                  <a:pt x="1611837" y="26788"/>
                  <a:pt x="1284812" y="76000"/>
                </a:cubicBezTo>
                <a:close/>
              </a:path>
            </a:pathLst>
          </a:custGeom>
          <a:solidFill>
            <a:srgbClr val="00CC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4" name="Google Shape;314;p10"/>
          <p:cNvSpPr/>
          <p:nvPr/>
        </p:nvSpPr>
        <p:spPr>
          <a:xfrm>
            <a:off x="1785191" y="1390650"/>
            <a:ext cx="1012825" cy="2051050"/>
          </a:xfrm>
          <a:custGeom>
            <a:avLst/>
            <a:gdLst/>
            <a:ahLst/>
            <a:cxnLst/>
            <a:rect l="l" t="t" r="r" b="b"/>
            <a:pathLst>
              <a:path w="1012825" h="2051050" extrusionOk="0">
                <a:moveTo>
                  <a:pt x="346075" y="0"/>
                </a:moveTo>
                <a:lnTo>
                  <a:pt x="666750" y="0"/>
                </a:lnTo>
                <a:lnTo>
                  <a:pt x="654050" y="955675"/>
                </a:lnTo>
                <a:lnTo>
                  <a:pt x="1012825" y="2041525"/>
                </a:lnTo>
                <a:lnTo>
                  <a:pt x="793750" y="2041525"/>
                </a:lnTo>
                <a:lnTo>
                  <a:pt x="501650" y="1016000"/>
                </a:lnTo>
                <a:lnTo>
                  <a:pt x="234950" y="2051050"/>
                </a:lnTo>
                <a:lnTo>
                  <a:pt x="0" y="2051050"/>
                </a:lnTo>
                <a:lnTo>
                  <a:pt x="352425" y="946150"/>
                </a:lnTo>
                <a:cubicBezTo>
                  <a:pt x="350308" y="630767"/>
                  <a:pt x="348192" y="315383"/>
                  <a:pt x="346075"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5" name="Google Shape;315;p10"/>
          <p:cNvSpPr/>
          <p:nvPr/>
        </p:nvSpPr>
        <p:spPr>
          <a:xfrm rot="2940000">
            <a:off x="2255091" y="1657350"/>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6" name="Google Shape;316;p10"/>
          <p:cNvSpPr/>
          <p:nvPr/>
        </p:nvSpPr>
        <p:spPr>
          <a:xfrm rot="2694258" flipH="1">
            <a:off x="1529923" y="1223856"/>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7" name="Google Shape;317;p10"/>
          <p:cNvSpPr/>
          <p:nvPr/>
        </p:nvSpPr>
        <p:spPr>
          <a:xfrm>
            <a:off x="1930395" y="743585"/>
            <a:ext cx="731520" cy="629920"/>
          </a:xfrm>
          <a:prstGeom prst="ellipse">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8" name="Google Shape;318;p10"/>
          <p:cNvSpPr/>
          <p:nvPr/>
        </p:nvSpPr>
        <p:spPr>
          <a:xfrm>
            <a:off x="1612053" y="1029547"/>
            <a:ext cx="1097280" cy="2465493"/>
          </a:xfrm>
          <a:custGeom>
            <a:avLst/>
            <a:gdLst/>
            <a:ahLst/>
            <a:cxnLst/>
            <a:rect l="l" t="t" r="r" b="b"/>
            <a:pathLst>
              <a:path w="1097280" h="2465493" extrusionOk="0">
                <a:moveTo>
                  <a:pt x="1097280" y="2465493"/>
                </a:moveTo>
                <a:cubicBezTo>
                  <a:pt x="1095022" y="2424853"/>
                  <a:pt x="1094366" y="2384092"/>
                  <a:pt x="1090507" y="2343573"/>
                </a:cubicBezTo>
                <a:cubicBezTo>
                  <a:pt x="1089449" y="2332466"/>
                  <a:pt x="1074329" y="2303064"/>
                  <a:pt x="1070187" y="2296160"/>
                </a:cubicBezTo>
                <a:cubicBezTo>
                  <a:pt x="1061810" y="2282199"/>
                  <a:pt x="1048243" y="2270965"/>
                  <a:pt x="1043094" y="2255520"/>
                </a:cubicBezTo>
                <a:cubicBezTo>
                  <a:pt x="1033746" y="2227477"/>
                  <a:pt x="1040280" y="2241141"/>
                  <a:pt x="1022774" y="2214880"/>
                </a:cubicBezTo>
                <a:cubicBezTo>
                  <a:pt x="1020516" y="2201333"/>
                  <a:pt x="1018979" y="2187647"/>
                  <a:pt x="1016000" y="2174240"/>
                </a:cubicBezTo>
                <a:cubicBezTo>
                  <a:pt x="1005263" y="2125925"/>
                  <a:pt x="1012289" y="2185834"/>
                  <a:pt x="1002454" y="2126826"/>
                </a:cubicBezTo>
                <a:cubicBezTo>
                  <a:pt x="999461" y="2108871"/>
                  <a:pt x="998673" y="2090595"/>
                  <a:pt x="995680" y="2072640"/>
                </a:cubicBezTo>
                <a:cubicBezTo>
                  <a:pt x="992844" y="2055627"/>
                  <a:pt x="987503" y="2041334"/>
                  <a:pt x="982134" y="2025226"/>
                </a:cubicBezTo>
                <a:cubicBezTo>
                  <a:pt x="979876" y="2009422"/>
                  <a:pt x="978216" y="1993520"/>
                  <a:pt x="975360" y="1977813"/>
                </a:cubicBezTo>
                <a:cubicBezTo>
                  <a:pt x="973695" y="1968654"/>
                  <a:pt x="971262" y="1959636"/>
                  <a:pt x="968587" y="1950720"/>
                </a:cubicBezTo>
                <a:cubicBezTo>
                  <a:pt x="962432" y="1930204"/>
                  <a:pt x="955040" y="1910080"/>
                  <a:pt x="948267" y="1889760"/>
                </a:cubicBezTo>
                <a:cubicBezTo>
                  <a:pt x="948265" y="1889755"/>
                  <a:pt x="934723" y="1849124"/>
                  <a:pt x="934720" y="1849120"/>
                </a:cubicBezTo>
                <a:cubicBezTo>
                  <a:pt x="930205" y="1842347"/>
                  <a:pt x="924480" y="1836239"/>
                  <a:pt x="921174" y="1828800"/>
                </a:cubicBezTo>
                <a:cubicBezTo>
                  <a:pt x="921167" y="1828785"/>
                  <a:pt x="904243" y="1778008"/>
                  <a:pt x="900854" y="1767840"/>
                </a:cubicBezTo>
                <a:cubicBezTo>
                  <a:pt x="898596" y="1761067"/>
                  <a:pt x="898040" y="1753461"/>
                  <a:pt x="894080" y="1747520"/>
                </a:cubicBezTo>
                <a:cubicBezTo>
                  <a:pt x="889565" y="1740747"/>
                  <a:pt x="884175" y="1734481"/>
                  <a:pt x="880534" y="1727200"/>
                </a:cubicBezTo>
                <a:cubicBezTo>
                  <a:pt x="852491" y="1671115"/>
                  <a:pt x="899034" y="1744793"/>
                  <a:pt x="860214" y="1686560"/>
                </a:cubicBezTo>
                <a:cubicBezTo>
                  <a:pt x="857956" y="1677529"/>
                  <a:pt x="855997" y="1668417"/>
                  <a:pt x="853440" y="1659466"/>
                </a:cubicBezTo>
                <a:cubicBezTo>
                  <a:pt x="851479" y="1652601"/>
                  <a:pt x="848216" y="1646116"/>
                  <a:pt x="846667" y="1639146"/>
                </a:cubicBezTo>
                <a:cubicBezTo>
                  <a:pt x="830776" y="1567633"/>
                  <a:pt x="848367" y="1623924"/>
                  <a:pt x="833120" y="1578186"/>
                </a:cubicBezTo>
                <a:cubicBezTo>
                  <a:pt x="830862" y="1562382"/>
                  <a:pt x="828110" y="1546640"/>
                  <a:pt x="826347" y="1530773"/>
                </a:cubicBezTo>
                <a:cubicBezTo>
                  <a:pt x="815685" y="1434813"/>
                  <a:pt x="826760" y="1485007"/>
                  <a:pt x="812800" y="1429173"/>
                </a:cubicBezTo>
                <a:cubicBezTo>
                  <a:pt x="810542" y="1397564"/>
                  <a:pt x="809729" y="1365818"/>
                  <a:pt x="806027" y="1334346"/>
                </a:cubicBezTo>
                <a:cubicBezTo>
                  <a:pt x="805193" y="1327255"/>
                  <a:pt x="801215" y="1320891"/>
                  <a:pt x="799254" y="1314026"/>
                </a:cubicBezTo>
                <a:cubicBezTo>
                  <a:pt x="796697" y="1305075"/>
                  <a:pt x="794499" y="1296020"/>
                  <a:pt x="792480" y="1286933"/>
                </a:cubicBezTo>
                <a:cubicBezTo>
                  <a:pt x="775272" y="1209497"/>
                  <a:pt x="795461" y="1292084"/>
                  <a:pt x="778934" y="1225973"/>
                </a:cubicBezTo>
                <a:cubicBezTo>
                  <a:pt x="776676" y="1201137"/>
                  <a:pt x="774025" y="1176334"/>
                  <a:pt x="772160" y="1151466"/>
                </a:cubicBezTo>
                <a:cubicBezTo>
                  <a:pt x="764420" y="1048267"/>
                  <a:pt x="773619" y="1004170"/>
                  <a:pt x="751840" y="927946"/>
                </a:cubicBezTo>
                <a:cubicBezTo>
                  <a:pt x="749879" y="921081"/>
                  <a:pt x="747325" y="914399"/>
                  <a:pt x="745067" y="907626"/>
                </a:cubicBezTo>
                <a:cubicBezTo>
                  <a:pt x="742809" y="885048"/>
                  <a:pt x="741744" y="862319"/>
                  <a:pt x="738294" y="839893"/>
                </a:cubicBezTo>
                <a:cubicBezTo>
                  <a:pt x="737208" y="832836"/>
                  <a:pt x="733252" y="826500"/>
                  <a:pt x="731520" y="819573"/>
                </a:cubicBezTo>
                <a:cubicBezTo>
                  <a:pt x="728728" y="808404"/>
                  <a:pt x="727244" y="796944"/>
                  <a:pt x="724747" y="785706"/>
                </a:cubicBezTo>
                <a:cubicBezTo>
                  <a:pt x="714158" y="738055"/>
                  <a:pt x="722516" y="777899"/>
                  <a:pt x="711200" y="738293"/>
                </a:cubicBezTo>
                <a:cubicBezTo>
                  <a:pt x="710071" y="734342"/>
                  <a:pt x="701714" y="696970"/>
                  <a:pt x="697654" y="690880"/>
                </a:cubicBezTo>
                <a:cubicBezTo>
                  <a:pt x="692341" y="682910"/>
                  <a:pt x="685304" y="675874"/>
                  <a:pt x="677334" y="670560"/>
                </a:cubicBezTo>
                <a:cubicBezTo>
                  <a:pt x="671393" y="666599"/>
                  <a:pt x="663787" y="666044"/>
                  <a:pt x="657014" y="663786"/>
                </a:cubicBezTo>
                <a:cubicBezTo>
                  <a:pt x="650241" y="657013"/>
                  <a:pt x="644255" y="649347"/>
                  <a:pt x="636694" y="643466"/>
                </a:cubicBezTo>
                <a:cubicBezTo>
                  <a:pt x="623843" y="633470"/>
                  <a:pt x="596054" y="616373"/>
                  <a:pt x="596054" y="616373"/>
                </a:cubicBezTo>
                <a:cubicBezTo>
                  <a:pt x="591538" y="609600"/>
                  <a:pt x="588864" y="601138"/>
                  <a:pt x="582507" y="596053"/>
                </a:cubicBezTo>
                <a:cubicBezTo>
                  <a:pt x="576932" y="591593"/>
                  <a:pt x="567236" y="594329"/>
                  <a:pt x="562187" y="589280"/>
                </a:cubicBezTo>
                <a:cubicBezTo>
                  <a:pt x="557138" y="584231"/>
                  <a:pt x="559374" y="574901"/>
                  <a:pt x="555414" y="568960"/>
                </a:cubicBezTo>
                <a:cubicBezTo>
                  <a:pt x="550101" y="560990"/>
                  <a:pt x="541867" y="555413"/>
                  <a:pt x="535094" y="548640"/>
                </a:cubicBezTo>
                <a:cubicBezTo>
                  <a:pt x="521151" y="506814"/>
                  <a:pt x="538039" y="549672"/>
                  <a:pt x="501227" y="494453"/>
                </a:cubicBezTo>
                <a:cubicBezTo>
                  <a:pt x="473033" y="452162"/>
                  <a:pt x="498972" y="483170"/>
                  <a:pt x="480907" y="447040"/>
                </a:cubicBezTo>
                <a:cubicBezTo>
                  <a:pt x="477378" y="439982"/>
                  <a:pt x="449668" y="401816"/>
                  <a:pt x="447040" y="399626"/>
                </a:cubicBezTo>
                <a:cubicBezTo>
                  <a:pt x="441555" y="395055"/>
                  <a:pt x="433493" y="395111"/>
                  <a:pt x="426720" y="392853"/>
                </a:cubicBezTo>
                <a:cubicBezTo>
                  <a:pt x="420373" y="383332"/>
                  <a:pt x="399391" y="351043"/>
                  <a:pt x="392854" y="345440"/>
                </a:cubicBezTo>
                <a:cubicBezTo>
                  <a:pt x="385187" y="338869"/>
                  <a:pt x="374791" y="336409"/>
                  <a:pt x="365760" y="331893"/>
                </a:cubicBezTo>
                <a:cubicBezTo>
                  <a:pt x="361245" y="325120"/>
                  <a:pt x="358468" y="316784"/>
                  <a:pt x="352214" y="311573"/>
                </a:cubicBezTo>
                <a:cubicBezTo>
                  <a:pt x="344457" y="305109"/>
                  <a:pt x="333778" y="303221"/>
                  <a:pt x="325120" y="298026"/>
                </a:cubicBezTo>
                <a:cubicBezTo>
                  <a:pt x="299877" y="282880"/>
                  <a:pt x="275376" y="266532"/>
                  <a:pt x="250614" y="250613"/>
                </a:cubicBezTo>
                <a:cubicBezTo>
                  <a:pt x="243766" y="246211"/>
                  <a:pt x="237067" y="241582"/>
                  <a:pt x="230294" y="237066"/>
                </a:cubicBezTo>
                <a:lnTo>
                  <a:pt x="209974" y="223520"/>
                </a:lnTo>
                <a:cubicBezTo>
                  <a:pt x="205458" y="216747"/>
                  <a:pt x="202183" y="208956"/>
                  <a:pt x="196427" y="203200"/>
                </a:cubicBezTo>
                <a:cubicBezTo>
                  <a:pt x="190671" y="197444"/>
                  <a:pt x="180422" y="196556"/>
                  <a:pt x="176107" y="189653"/>
                </a:cubicBezTo>
                <a:cubicBezTo>
                  <a:pt x="168539" y="177544"/>
                  <a:pt x="166023" y="162866"/>
                  <a:pt x="162560" y="149013"/>
                </a:cubicBezTo>
                <a:cubicBezTo>
                  <a:pt x="158045" y="130951"/>
                  <a:pt x="160185" y="109720"/>
                  <a:pt x="149014" y="94826"/>
                </a:cubicBezTo>
                <a:cubicBezTo>
                  <a:pt x="142241" y="85795"/>
                  <a:pt x="134677" y="77306"/>
                  <a:pt x="128694" y="67733"/>
                </a:cubicBezTo>
                <a:cubicBezTo>
                  <a:pt x="123694" y="59733"/>
                  <a:pt x="110922" y="27778"/>
                  <a:pt x="101600" y="20320"/>
                </a:cubicBezTo>
                <a:cubicBezTo>
                  <a:pt x="96025" y="15860"/>
                  <a:pt x="88323" y="14720"/>
                  <a:pt x="81280" y="13546"/>
                </a:cubicBezTo>
                <a:cubicBezTo>
                  <a:pt x="61113" y="10185"/>
                  <a:pt x="40640" y="9031"/>
                  <a:pt x="20320" y="6773"/>
                </a:cubicBezTo>
                <a:lnTo>
                  <a:pt x="0" y="0"/>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9" name="Google Shape;319;p10"/>
          <p:cNvSpPr/>
          <p:nvPr/>
        </p:nvSpPr>
        <p:spPr>
          <a:xfrm>
            <a:off x="2268982" y="1627720"/>
            <a:ext cx="178594" cy="178594"/>
          </a:xfrm>
          <a:prstGeom prst="heart">
            <a:avLst/>
          </a:pr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pic>
        <p:nvPicPr>
          <p:cNvPr id="320" name="Google Shape;320;p10" descr="C:\Users\WA7URV\AppData\Local\Microsoft\Windows\Temporary Internet Files\Content.IE5\HIKTTUSS\91px-Lightning--.svg[1].png"/>
          <p:cNvPicPr preferRelativeResize="0"/>
          <p:nvPr/>
        </p:nvPicPr>
        <p:blipFill rotWithShape="1">
          <a:blip r:embed="rId3">
            <a:alphaModFix/>
          </a:blip>
          <a:srcRect/>
          <a:stretch/>
        </p:blipFill>
        <p:spPr>
          <a:xfrm rot="3024648">
            <a:off x="3136160" y="2677585"/>
            <a:ext cx="250508" cy="1143000"/>
          </a:xfrm>
          <a:prstGeom prst="rect">
            <a:avLst/>
          </a:prstGeom>
          <a:noFill/>
          <a:ln>
            <a:noFill/>
          </a:ln>
        </p:spPr>
      </p:pic>
      <p:pic>
        <p:nvPicPr>
          <p:cNvPr id="321" name="Google Shape;321;p10" descr="C:\Users\WA7URV\AppData\Local\Microsoft\Windows\Temporary Internet Files\Content.IE5\HIKTTUSS\91px-Lightning--.svg[1].png"/>
          <p:cNvPicPr preferRelativeResize="0"/>
          <p:nvPr/>
        </p:nvPicPr>
        <p:blipFill rotWithShape="1">
          <a:blip r:embed="rId3">
            <a:alphaModFix/>
          </a:blip>
          <a:srcRect/>
          <a:stretch/>
        </p:blipFill>
        <p:spPr>
          <a:xfrm rot="-3024648" flipH="1">
            <a:off x="2055812" y="2680971"/>
            <a:ext cx="250508" cy="1143000"/>
          </a:xfrm>
          <a:prstGeom prst="rect">
            <a:avLst/>
          </a:prstGeom>
          <a:noFill/>
          <a:ln>
            <a:noFill/>
          </a:ln>
        </p:spPr>
      </p:pic>
      <p:pic>
        <p:nvPicPr>
          <p:cNvPr id="322" name="Google Shape;322;p10" descr="C:\Users\WA7URV\AppData\Local\Microsoft\Windows\Temporary Internet Files\Content.IE5\HIKTTUSS\91px-Lightning--.svg[1].png"/>
          <p:cNvPicPr preferRelativeResize="0"/>
          <p:nvPr/>
        </p:nvPicPr>
        <p:blipFill rotWithShape="1">
          <a:blip r:embed="rId3">
            <a:alphaModFix/>
          </a:blip>
          <a:srcRect/>
          <a:stretch/>
        </p:blipFill>
        <p:spPr>
          <a:xfrm rot="-7775352">
            <a:off x="2038879" y="3205904"/>
            <a:ext cx="250508" cy="1143000"/>
          </a:xfrm>
          <a:prstGeom prst="rect">
            <a:avLst/>
          </a:prstGeom>
          <a:noFill/>
          <a:ln>
            <a:noFill/>
          </a:ln>
        </p:spPr>
      </p:pic>
      <p:pic>
        <p:nvPicPr>
          <p:cNvPr id="323" name="Google Shape;323;p10" descr="C:\Users\WA7URV\AppData\Local\Microsoft\Windows\Temporary Internet Files\Content.IE5\HIKTTUSS\91px-Lightning--.svg[1].png"/>
          <p:cNvPicPr preferRelativeResize="0"/>
          <p:nvPr/>
        </p:nvPicPr>
        <p:blipFill rotWithShape="1">
          <a:blip r:embed="rId3">
            <a:alphaModFix/>
          </a:blip>
          <a:srcRect/>
          <a:stretch/>
        </p:blipFill>
        <p:spPr>
          <a:xfrm rot="7775352" flipH="1">
            <a:off x="3112452" y="3195743"/>
            <a:ext cx="250508" cy="1143000"/>
          </a:xfrm>
          <a:prstGeom prst="rect">
            <a:avLst/>
          </a:prstGeom>
          <a:noFill/>
          <a:ln>
            <a:noFill/>
          </a:ln>
        </p:spPr>
      </p:pic>
      <p:sp>
        <p:nvSpPr>
          <p:cNvPr id="324" name="Google Shape;324;p10"/>
          <p:cNvSpPr txBox="1"/>
          <p:nvPr/>
        </p:nvSpPr>
        <p:spPr>
          <a:xfrm rot="-2783739">
            <a:off x="848370" y="742887"/>
            <a:ext cx="14494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1FEEF"/>
              </a:buClr>
              <a:buSzPts val="1400"/>
              <a:buFont typeface="Verdana"/>
              <a:buNone/>
            </a:pPr>
            <a:r>
              <a:rPr lang="en-US" sz="1400" b="1" i="0" u="none" strike="noStrike" cap="none">
                <a:solidFill>
                  <a:srgbClr val="C1FEEF"/>
                </a:solidFill>
                <a:latin typeface="Verdana"/>
                <a:ea typeface="Verdana"/>
                <a:cs typeface="Verdana"/>
                <a:sym typeface="Verdana"/>
              </a:rPr>
              <a:t>120 volts AC</a:t>
            </a:r>
            <a:endParaRPr/>
          </a:p>
        </p:txBody>
      </p:sp>
      <p:pic>
        <p:nvPicPr>
          <p:cNvPr id="342" name="Google Shape;342;p10" descr="C:\Users\WA7URV\AppData\Local\Microsoft\Windows\Temporary Internet Files\Content.IE5\HIKTTUSS\91px-Lightning--.svg[1].png"/>
          <p:cNvPicPr preferRelativeResize="0"/>
          <p:nvPr/>
        </p:nvPicPr>
        <p:blipFill rotWithShape="1">
          <a:blip r:embed="rId3">
            <a:alphaModFix/>
          </a:blip>
          <a:srcRect/>
          <a:stretch/>
        </p:blipFill>
        <p:spPr>
          <a:xfrm rot="-5400000">
            <a:off x="972081" y="323850"/>
            <a:ext cx="250508" cy="1143000"/>
          </a:xfrm>
          <a:prstGeom prst="rect">
            <a:avLst/>
          </a:prstGeom>
          <a:noFill/>
          <a:ln>
            <a:noFill/>
          </a:ln>
        </p:spPr>
      </p:pic>
      <p:pic>
        <p:nvPicPr>
          <p:cNvPr id="343" name="Google Shape;343;p10" descr="C:\Users\WA7URV\AppData\Local\Microsoft\Windows\Temporary Internet Files\Content.IE5\HIKTTUSS\91px-Lightning--.svg[1].png"/>
          <p:cNvPicPr preferRelativeResize="0"/>
          <p:nvPr/>
        </p:nvPicPr>
        <p:blipFill rotWithShape="1">
          <a:blip r:embed="rId3">
            <a:alphaModFix/>
          </a:blip>
          <a:srcRect/>
          <a:stretch/>
        </p:blipFill>
        <p:spPr>
          <a:xfrm rot="-2023521">
            <a:off x="1320908" y="-26636"/>
            <a:ext cx="250508" cy="1143000"/>
          </a:xfrm>
          <a:prstGeom prst="rect">
            <a:avLst/>
          </a:prstGeom>
          <a:noFill/>
          <a:ln>
            <a:noFill/>
          </a:ln>
        </p:spPr>
      </p:pic>
      <p:sp>
        <p:nvSpPr>
          <p:cNvPr id="355" name="Google Shape;355;p10"/>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a:t>
            </a:r>
            <a:endParaRPr/>
          </a:p>
        </p:txBody>
      </p:sp>
      <p:sp>
        <p:nvSpPr>
          <p:cNvPr id="356" name="Google Shape;356;p10"/>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sp>
        <p:nvSpPr>
          <p:cNvPr id="366" name="Google Shape;366;p10"/>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58</a:t>
            </a:fld>
            <a:endParaRPr sz="1200" b="1"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9678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0"/>
          <p:cNvSpPr/>
          <p:nvPr/>
        </p:nvSpPr>
        <p:spPr>
          <a:xfrm>
            <a:off x="2083016" y="3003900"/>
            <a:ext cx="2441991" cy="875600"/>
          </a:xfrm>
          <a:custGeom>
            <a:avLst/>
            <a:gdLst/>
            <a:ahLst/>
            <a:cxnLst/>
            <a:rect l="l" t="t" r="r" b="b"/>
            <a:pathLst>
              <a:path w="2441991" h="875600" extrusionOk="0">
                <a:moveTo>
                  <a:pt x="1284812" y="76000"/>
                </a:moveTo>
                <a:cubicBezTo>
                  <a:pt x="957787" y="125212"/>
                  <a:pt x="505350" y="237925"/>
                  <a:pt x="294212" y="314125"/>
                </a:cubicBezTo>
                <a:cubicBezTo>
                  <a:pt x="83074" y="390325"/>
                  <a:pt x="-50275" y="493513"/>
                  <a:pt x="17987" y="533200"/>
                </a:cubicBezTo>
                <a:cubicBezTo>
                  <a:pt x="86249" y="572887"/>
                  <a:pt x="560912" y="528438"/>
                  <a:pt x="703787" y="552250"/>
                </a:cubicBezTo>
                <a:cubicBezTo>
                  <a:pt x="846662" y="576062"/>
                  <a:pt x="848249" y="623688"/>
                  <a:pt x="875237" y="676075"/>
                </a:cubicBezTo>
                <a:cubicBezTo>
                  <a:pt x="902224" y="728463"/>
                  <a:pt x="626000" y="918962"/>
                  <a:pt x="865712" y="866575"/>
                </a:cubicBezTo>
                <a:cubicBezTo>
                  <a:pt x="1105424" y="814188"/>
                  <a:pt x="2081737" y="503038"/>
                  <a:pt x="2313512" y="361750"/>
                </a:cubicBezTo>
                <a:cubicBezTo>
                  <a:pt x="2545287" y="220463"/>
                  <a:pt x="2424637" y="68062"/>
                  <a:pt x="2256362" y="18850"/>
                </a:cubicBezTo>
                <a:cubicBezTo>
                  <a:pt x="2088087" y="-30363"/>
                  <a:pt x="1611837" y="26788"/>
                  <a:pt x="1284812" y="76000"/>
                </a:cubicBezTo>
                <a:close/>
              </a:path>
            </a:pathLst>
          </a:custGeom>
          <a:solidFill>
            <a:srgbClr val="00CC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4" name="Google Shape;314;p10"/>
          <p:cNvSpPr/>
          <p:nvPr/>
        </p:nvSpPr>
        <p:spPr>
          <a:xfrm>
            <a:off x="1785191" y="1390650"/>
            <a:ext cx="1012825" cy="2051050"/>
          </a:xfrm>
          <a:custGeom>
            <a:avLst/>
            <a:gdLst/>
            <a:ahLst/>
            <a:cxnLst/>
            <a:rect l="l" t="t" r="r" b="b"/>
            <a:pathLst>
              <a:path w="1012825" h="2051050" extrusionOk="0">
                <a:moveTo>
                  <a:pt x="346075" y="0"/>
                </a:moveTo>
                <a:lnTo>
                  <a:pt x="666750" y="0"/>
                </a:lnTo>
                <a:lnTo>
                  <a:pt x="654050" y="955675"/>
                </a:lnTo>
                <a:lnTo>
                  <a:pt x="1012825" y="2041525"/>
                </a:lnTo>
                <a:lnTo>
                  <a:pt x="793750" y="2041525"/>
                </a:lnTo>
                <a:lnTo>
                  <a:pt x="501650" y="1016000"/>
                </a:lnTo>
                <a:lnTo>
                  <a:pt x="234950" y="2051050"/>
                </a:lnTo>
                <a:lnTo>
                  <a:pt x="0" y="2051050"/>
                </a:lnTo>
                <a:lnTo>
                  <a:pt x="352425" y="946150"/>
                </a:lnTo>
                <a:cubicBezTo>
                  <a:pt x="350308" y="630767"/>
                  <a:pt x="348192" y="315383"/>
                  <a:pt x="346075"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5" name="Google Shape;315;p10"/>
          <p:cNvSpPr/>
          <p:nvPr/>
        </p:nvSpPr>
        <p:spPr>
          <a:xfrm rot="2940000">
            <a:off x="2255091" y="1657350"/>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6" name="Google Shape;316;p10"/>
          <p:cNvSpPr/>
          <p:nvPr/>
        </p:nvSpPr>
        <p:spPr>
          <a:xfrm rot="2694258" flipH="1">
            <a:off x="1529923" y="1223856"/>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7" name="Google Shape;317;p10"/>
          <p:cNvSpPr/>
          <p:nvPr/>
        </p:nvSpPr>
        <p:spPr>
          <a:xfrm>
            <a:off x="1930395" y="743585"/>
            <a:ext cx="731520" cy="629920"/>
          </a:xfrm>
          <a:prstGeom prst="ellipse">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8" name="Google Shape;318;p10"/>
          <p:cNvSpPr/>
          <p:nvPr/>
        </p:nvSpPr>
        <p:spPr>
          <a:xfrm>
            <a:off x="1612053" y="1029547"/>
            <a:ext cx="1097280" cy="2465493"/>
          </a:xfrm>
          <a:custGeom>
            <a:avLst/>
            <a:gdLst/>
            <a:ahLst/>
            <a:cxnLst/>
            <a:rect l="l" t="t" r="r" b="b"/>
            <a:pathLst>
              <a:path w="1097280" h="2465493" extrusionOk="0">
                <a:moveTo>
                  <a:pt x="1097280" y="2465493"/>
                </a:moveTo>
                <a:cubicBezTo>
                  <a:pt x="1095022" y="2424853"/>
                  <a:pt x="1094366" y="2384092"/>
                  <a:pt x="1090507" y="2343573"/>
                </a:cubicBezTo>
                <a:cubicBezTo>
                  <a:pt x="1089449" y="2332466"/>
                  <a:pt x="1074329" y="2303064"/>
                  <a:pt x="1070187" y="2296160"/>
                </a:cubicBezTo>
                <a:cubicBezTo>
                  <a:pt x="1061810" y="2282199"/>
                  <a:pt x="1048243" y="2270965"/>
                  <a:pt x="1043094" y="2255520"/>
                </a:cubicBezTo>
                <a:cubicBezTo>
                  <a:pt x="1033746" y="2227477"/>
                  <a:pt x="1040280" y="2241141"/>
                  <a:pt x="1022774" y="2214880"/>
                </a:cubicBezTo>
                <a:cubicBezTo>
                  <a:pt x="1020516" y="2201333"/>
                  <a:pt x="1018979" y="2187647"/>
                  <a:pt x="1016000" y="2174240"/>
                </a:cubicBezTo>
                <a:cubicBezTo>
                  <a:pt x="1005263" y="2125925"/>
                  <a:pt x="1012289" y="2185834"/>
                  <a:pt x="1002454" y="2126826"/>
                </a:cubicBezTo>
                <a:cubicBezTo>
                  <a:pt x="999461" y="2108871"/>
                  <a:pt x="998673" y="2090595"/>
                  <a:pt x="995680" y="2072640"/>
                </a:cubicBezTo>
                <a:cubicBezTo>
                  <a:pt x="992844" y="2055627"/>
                  <a:pt x="987503" y="2041334"/>
                  <a:pt x="982134" y="2025226"/>
                </a:cubicBezTo>
                <a:cubicBezTo>
                  <a:pt x="979876" y="2009422"/>
                  <a:pt x="978216" y="1993520"/>
                  <a:pt x="975360" y="1977813"/>
                </a:cubicBezTo>
                <a:cubicBezTo>
                  <a:pt x="973695" y="1968654"/>
                  <a:pt x="971262" y="1959636"/>
                  <a:pt x="968587" y="1950720"/>
                </a:cubicBezTo>
                <a:cubicBezTo>
                  <a:pt x="962432" y="1930204"/>
                  <a:pt x="955040" y="1910080"/>
                  <a:pt x="948267" y="1889760"/>
                </a:cubicBezTo>
                <a:cubicBezTo>
                  <a:pt x="948265" y="1889755"/>
                  <a:pt x="934723" y="1849124"/>
                  <a:pt x="934720" y="1849120"/>
                </a:cubicBezTo>
                <a:cubicBezTo>
                  <a:pt x="930205" y="1842347"/>
                  <a:pt x="924480" y="1836239"/>
                  <a:pt x="921174" y="1828800"/>
                </a:cubicBezTo>
                <a:cubicBezTo>
                  <a:pt x="921167" y="1828785"/>
                  <a:pt x="904243" y="1778008"/>
                  <a:pt x="900854" y="1767840"/>
                </a:cubicBezTo>
                <a:cubicBezTo>
                  <a:pt x="898596" y="1761067"/>
                  <a:pt x="898040" y="1753461"/>
                  <a:pt x="894080" y="1747520"/>
                </a:cubicBezTo>
                <a:cubicBezTo>
                  <a:pt x="889565" y="1740747"/>
                  <a:pt x="884175" y="1734481"/>
                  <a:pt x="880534" y="1727200"/>
                </a:cubicBezTo>
                <a:cubicBezTo>
                  <a:pt x="852491" y="1671115"/>
                  <a:pt x="899034" y="1744793"/>
                  <a:pt x="860214" y="1686560"/>
                </a:cubicBezTo>
                <a:cubicBezTo>
                  <a:pt x="857956" y="1677529"/>
                  <a:pt x="855997" y="1668417"/>
                  <a:pt x="853440" y="1659466"/>
                </a:cubicBezTo>
                <a:cubicBezTo>
                  <a:pt x="851479" y="1652601"/>
                  <a:pt x="848216" y="1646116"/>
                  <a:pt x="846667" y="1639146"/>
                </a:cubicBezTo>
                <a:cubicBezTo>
                  <a:pt x="830776" y="1567633"/>
                  <a:pt x="848367" y="1623924"/>
                  <a:pt x="833120" y="1578186"/>
                </a:cubicBezTo>
                <a:cubicBezTo>
                  <a:pt x="830862" y="1562382"/>
                  <a:pt x="828110" y="1546640"/>
                  <a:pt x="826347" y="1530773"/>
                </a:cubicBezTo>
                <a:cubicBezTo>
                  <a:pt x="815685" y="1434813"/>
                  <a:pt x="826760" y="1485007"/>
                  <a:pt x="812800" y="1429173"/>
                </a:cubicBezTo>
                <a:cubicBezTo>
                  <a:pt x="810542" y="1397564"/>
                  <a:pt x="809729" y="1365818"/>
                  <a:pt x="806027" y="1334346"/>
                </a:cubicBezTo>
                <a:cubicBezTo>
                  <a:pt x="805193" y="1327255"/>
                  <a:pt x="801215" y="1320891"/>
                  <a:pt x="799254" y="1314026"/>
                </a:cubicBezTo>
                <a:cubicBezTo>
                  <a:pt x="796697" y="1305075"/>
                  <a:pt x="794499" y="1296020"/>
                  <a:pt x="792480" y="1286933"/>
                </a:cubicBezTo>
                <a:cubicBezTo>
                  <a:pt x="775272" y="1209497"/>
                  <a:pt x="795461" y="1292084"/>
                  <a:pt x="778934" y="1225973"/>
                </a:cubicBezTo>
                <a:cubicBezTo>
                  <a:pt x="776676" y="1201137"/>
                  <a:pt x="774025" y="1176334"/>
                  <a:pt x="772160" y="1151466"/>
                </a:cubicBezTo>
                <a:cubicBezTo>
                  <a:pt x="764420" y="1048267"/>
                  <a:pt x="773619" y="1004170"/>
                  <a:pt x="751840" y="927946"/>
                </a:cubicBezTo>
                <a:cubicBezTo>
                  <a:pt x="749879" y="921081"/>
                  <a:pt x="747325" y="914399"/>
                  <a:pt x="745067" y="907626"/>
                </a:cubicBezTo>
                <a:cubicBezTo>
                  <a:pt x="742809" y="885048"/>
                  <a:pt x="741744" y="862319"/>
                  <a:pt x="738294" y="839893"/>
                </a:cubicBezTo>
                <a:cubicBezTo>
                  <a:pt x="737208" y="832836"/>
                  <a:pt x="733252" y="826500"/>
                  <a:pt x="731520" y="819573"/>
                </a:cubicBezTo>
                <a:cubicBezTo>
                  <a:pt x="728728" y="808404"/>
                  <a:pt x="727244" y="796944"/>
                  <a:pt x="724747" y="785706"/>
                </a:cubicBezTo>
                <a:cubicBezTo>
                  <a:pt x="714158" y="738055"/>
                  <a:pt x="722516" y="777899"/>
                  <a:pt x="711200" y="738293"/>
                </a:cubicBezTo>
                <a:cubicBezTo>
                  <a:pt x="710071" y="734342"/>
                  <a:pt x="701714" y="696970"/>
                  <a:pt x="697654" y="690880"/>
                </a:cubicBezTo>
                <a:cubicBezTo>
                  <a:pt x="692341" y="682910"/>
                  <a:pt x="685304" y="675874"/>
                  <a:pt x="677334" y="670560"/>
                </a:cubicBezTo>
                <a:cubicBezTo>
                  <a:pt x="671393" y="666599"/>
                  <a:pt x="663787" y="666044"/>
                  <a:pt x="657014" y="663786"/>
                </a:cubicBezTo>
                <a:cubicBezTo>
                  <a:pt x="650241" y="657013"/>
                  <a:pt x="644255" y="649347"/>
                  <a:pt x="636694" y="643466"/>
                </a:cubicBezTo>
                <a:cubicBezTo>
                  <a:pt x="623843" y="633470"/>
                  <a:pt x="596054" y="616373"/>
                  <a:pt x="596054" y="616373"/>
                </a:cubicBezTo>
                <a:cubicBezTo>
                  <a:pt x="591538" y="609600"/>
                  <a:pt x="588864" y="601138"/>
                  <a:pt x="582507" y="596053"/>
                </a:cubicBezTo>
                <a:cubicBezTo>
                  <a:pt x="576932" y="591593"/>
                  <a:pt x="567236" y="594329"/>
                  <a:pt x="562187" y="589280"/>
                </a:cubicBezTo>
                <a:cubicBezTo>
                  <a:pt x="557138" y="584231"/>
                  <a:pt x="559374" y="574901"/>
                  <a:pt x="555414" y="568960"/>
                </a:cubicBezTo>
                <a:cubicBezTo>
                  <a:pt x="550101" y="560990"/>
                  <a:pt x="541867" y="555413"/>
                  <a:pt x="535094" y="548640"/>
                </a:cubicBezTo>
                <a:cubicBezTo>
                  <a:pt x="521151" y="506814"/>
                  <a:pt x="538039" y="549672"/>
                  <a:pt x="501227" y="494453"/>
                </a:cubicBezTo>
                <a:cubicBezTo>
                  <a:pt x="473033" y="452162"/>
                  <a:pt x="498972" y="483170"/>
                  <a:pt x="480907" y="447040"/>
                </a:cubicBezTo>
                <a:cubicBezTo>
                  <a:pt x="477378" y="439982"/>
                  <a:pt x="449668" y="401816"/>
                  <a:pt x="447040" y="399626"/>
                </a:cubicBezTo>
                <a:cubicBezTo>
                  <a:pt x="441555" y="395055"/>
                  <a:pt x="433493" y="395111"/>
                  <a:pt x="426720" y="392853"/>
                </a:cubicBezTo>
                <a:cubicBezTo>
                  <a:pt x="420373" y="383332"/>
                  <a:pt x="399391" y="351043"/>
                  <a:pt x="392854" y="345440"/>
                </a:cubicBezTo>
                <a:cubicBezTo>
                  <a:pt x="385187" y="338869"/>
                  <a:pt x="374791" y="336409"/>
                  <a:pt x="365760" y="331893"/>
                </a:cubicBezTo>
                <a:cubicBezTo>
                  <a:pt x="361245" y="325120"/>
                  <a:pt x="358468" y="316784"/>
                  <a:pt x="352214" y="311573"/>
                </a:cubicBezTo>
                <a:cubicBezTo>
                  <a:pt x="344457" y="305109"/>
                  <a:pt x="333778" y="303221"/>
                  <a:pt x="325120" y="298026"/>
                </a:cubicBezTo>
                <a:cubicBezTo>
                  <a:pt x="299877" y="282880"/>
                  <a:pt x="275376" y="266532"/>
                  <a:pt x="250614" y="250613"/>
                </a:cubicBezTo>
                <a:cubicBezTo>
                  <a:pt x="243766" y="246211"/>
                  <a:pt x="237067" y="241582"/>
                  <a:pt x="230294" y="237066"/>
                </a:cubicBezTo>
                <a:lnTo>
                  <a:pt x="209974" y="223520"/>
                </a:lnTo>
                <a:cubicBezTo>
                  <a:pt x="205458" y="216747"/>
                  <a:pt x="202183" y="208956"/>
                  <a:pt x="196427" y="203200"/>
                </a:cubicBezTo>
                <a:cubicBezTo>
                  <a:pt x="190671" y="197444"/>
                  <a:pt x="180422" y="196556"/>
                  <a:pt x="176107" y="189653"/>
                </a:cubicBezTo>
                <a:cubicBezTo>
                  <a:pt x="168539" y="177544"/>
                  <a:pt x="166023" y="162866"/>
                  <a:pt x="162560" y="149013"/>
                </a:cubicBezTo>
                <a:cubicBezTo>
                  <a:pt x="158045" y="130951"/>
                  <a:pt x="160185" y="109720"/>
                  <a:pt x="149014" y="94826"/>
                </a:cubicBezTo>
                <a:cubicBezTo>
                  <a:pt x="142241" y="85795"/>
                  <a:pt x="134677" y="77306"/>
                  <a:pt x="128694" y="67733"/>
                </a:cubicBezTo>
                <a:cubicBezTo>
                  <a:pt x="123694" y="59733"/>
                  <a:pt x="110922" y="27778"/>
                  <a:pt x="101600" y="20320"/>
                </a:cubicBezTo>
                <a:cubicBezTo>
                  <a:pt x="96025" y="15860"/>
                  <a:pt x="88323" y="14720"/>
                  <a:pt x="81280" y="13546"/>
                </a:cubicBezTo>
                <a:cubicBezTo>
                  <a:pt x="61113" y="10185"/>
                  <a:pt x="40640" y="9031"/>
                  <a:pt x="20320" y="6773"/>
                </a:cubicBezTo>
                <a:lnTo>
                  <a:pt x="0" y="0"/>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9" name="Google Shape;319;p10"/>
          <p:cNvSpPr/>
          <p:nvPr/>
        </p:nvSpPr>
        <p:spPr>
          <a:xfrm>
            <a:off x="2268982" y="1627720"/>
            <a:ext cx="178594" cy="178594"/>
          </a:xfrm>
          <a:prstGeom prst="heart">
            <a:avLst/>
          </a:pr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pic>
        <p:nvPicPr>
          <p:cNvPr id="320" name="Google Shape;320;p10" descr="C:\Users\WA7URV\AppData\Local\Microsoft\Windows\Temporary Internet Files\Content.IE5\HIKTTUSS\91px-Lightning--.svg[1].png"/>
          <p:cNvPicPr preferRelativeResize="0"/>
          <p:nvPr/>
        </p:nvPicPr>
        <p:blipFill rotWithShape="1">
          <a:blip r:embed="rId3">
            <a:alphaModFix/>
          </a:blip>
          <a:srcRect/>
          <a:stretch/>
        </p:blipFill>
        <p:spPr>
          <a:xfrm rot="3024648">
            <a:off x="3136160" y="2677585"/>
            <a:ext cx="250508" cy="1143000"/>
          </a:xfrm>
          <a:prstGeom prst="rect">
            <a:avLst/>
          </a:prstGeom>
          <a:noFill/>
          <a:ln>
            <a:noFill/>
          </a:ln>
        </p:spPr>
      </p:pic>
      <p:pic>
        <p:nvPicPr>
          <p:cNvPr id="321" name="Google Shape;321;p10" descr="C:\Users\WA7URV\AppData\Local\Microsoft\Windows\Temporary Internet Files\Content.IE5\HIKTTUSS\91px-Lightning--.svg[1].png"/>
          <p:cNvPicPr preferRelativeResize="0"/>
          <p:nvPr/>
        </p:nvPicPr>
        <p:blipFill rotWithShape="1">
          <a:blip r:embed="rId3">
            <a:alphaModFix/>
          </a:blip>
          <a:srcRect/>
          <a:stretch/>
        </p:blipFill>
        <p:spPr>
          <a:xfrm rot="-3024648" flipH="1">
            <a:off x="2055812" y="2680971"/>
            <a:ext cx="250508" cy="1143000"/>
          </a:xfrm>
          <a:prstGeom prst="rect">
            <a:avLst/>
          </a:prstGeom>
          <a:noFill/>
          <a:ln>
            <a:noFill/>
          </a:ln>
        </p:spPr>
      </p:pic>
      <p:pic>
        <p:nvPicPr>
          <p:cNvPr id="322" name="Google Shape;322;p10" descr="C:\Users\WA7URV\AppData\Local\Microsoft\Windows\Temporary Internet Files\Content.IE5\HIKTTUSS\91px-Lightning--.svg[1].png"/>
          <p:cNvPicPr preferRelativeResize="0"/>
          <p:nvPr/>
        </p:nvPicPr>
        <p:blipFill rotWithShape="1">
          <a:blip r:embed="rId3">
            <a:alphaModFix/>
          </a:blip>
          <a:srcRect/>
          <a:stretch/>
        </p:blipFill>
        <p:spPr>
          <a:xfrm rot="-7775352">
            <a:off x="2038879" y="3205904"/>
            <a:ext cx="250508" cy="1143000"/>
          </a:xfrm>
          <a:prstGeom prst="rect">
            <a:avLst/>
          </a:prstGeom>
          <a:noFill/>
          <a:ln>
            <a:noFill/>
          </a:ln>
        </p:spPr>
      </p:pic>
      <p:pic>
        <p:nvPicPr>
          <p:cNvPr id="323" name="Google Shape;323;p10" descr="C:\Users\WA7URV\AppData\Local\Microsoft\Windows\Temporary Internet Files\Content.IE5\HIKTTUSS\91px-Lightning--.svg[1].png"/>
          <p:cNvPicPr preferRelativeResize="0"/>
          <p:nvPr/>
        </p:nvPicPr>
        <p:blipFill rotWithShape="1">
          <a:blip r:embed="rId3">
            <a:alphaModFix/>
          </a:blip>
          <a:srcRect/>
          <a:stretch/>
        </p:blipFill>
        <p:spPr>
          <a:xfrm rot="7775352" flipH="1">
            <a:off x="3112452" y="3195743"/>
            <a:ext cx="250508" cy="1143000"/>
          </a:xfrm>
          <a:prstGeom prst="rect">
            <a:avLst/>
          </a:prstGeom>
          <a:noFill/>
          <a:ln>
            <a:noFill/>
          </a:ln>
        </p:spPr>
      </p:pic>
      <p:sp>
        <p:nvSpPr>
          <p:cNvPr id="324" name="Google Shape;324;p10"/>
          <p:cNvSpPr txBox="1"/>
          <p:nvPr/>
        </p:nvSpPr>
        <p:spPr>
          <a:xfrm rot="-2783739">
            <a:off x="848370" y="742887"/>
            <a:ext cx="14494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1FEEF"/>
              </a:buClr>
              <a:buSzPts val="1400"/>
              <a:buFont typeface="Verdana"/>
              <a:buNone/>
            </a:pPr>
            <a:r>
              <a:rPr lang="en-US" sz="1400" b="1" i="0" u="none" strike="noStrike" cap="none">
                <a:solidFill>
                  <a:srgbClr val="C1FEEF"/>
                </a:solidFill>
                <a:latin typeface="Verdana"/>
                <a:ea typeface="Verdana"/>
                <a:cs typeface="Verdana"/>
                <a:sym typeface="Verdana"/>
              </a:rPr>
              <a:t>120 volts AC</a:t>
            </a:r>
            <a:endParaRPr/>
          </a:p>
        </p:txBody>
      </p:sp>
      <p:sp>
        <p:nvSpPr>
          <p:cNvPr id="325" name="Google Shape;325;p10"/>
          <p:cNvSpPr/>
          <p:nvPr/>
        </p:nvSpPr>
        <p:spPr>
          <a:xfrm>
            <a:off x="6529498" y="568960"/>
            <a:ext cx="616374" cy="3772747"/>
          </a:xfrm>
          <a:prstGeom prst="rect">
            <a:avLst/>
          </a:prstGeom>
          <a:gradFill>
            <a:gsLst>
              <a:gs pos="0">
                <a:srgbClr val="FF0000"/>
              </a:gs>
              <a:gs pos="82000">
                <a:srgbClr val="FF0000"/>
              </a:gs>
              <a:gs pos="90000">
                <a:srgbClr val="18AC6C"/>
              </a:gs>
              <a:gs pos="96500">
                <a:srgbClr val="7BD4AC"/>
              </a:gs>
              <a:gs pos="100000">
                <a:srgbClr val="DCF9EC"/>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32" name="Google Shape;332;p10"/>
          <p:cNvSpPr txBox="1"/>
          <p:nvPr/>
        </p:nvSpPr>
        <p:spPr>
          <a:xfrm>
            <a:off x="5641388" y="3823419"/>
            <a:ext cx="734496"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0-5 mA</a:t>
            </a:r>
            <a:endParaRPr/>
          </a:p>
        </p:txBody>
      </p:sp>
      <p:sp>
        <p:nvSpPr>
          <p:cNvPr id="333" name="Google Shape;333;p10"/>
          <p:cNvSpPr txBox="1"/>
          <p:nvPr/>
        </p:nvSpPr>
        <p:spPr>
          <a:xfrm>
            <a:off x="7310462" y="3813265"/>
            <a:ext cx="153216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99"/>
              </a:buClr>
              <a:buSzPts val="1050"/>
              <a:buFont typeface="Verdana"/>
              <a:buNone/>
            </a:pPr>
            <a:r>
              <a:rPr lang="en-US" sz="1050" b="1" i="0" u="none" strike="noStrike" cap="none">
                <a:solidFill>
                  <a:srgbClr val="66FF99"/>
                </a:solidFill>
                <a:latin typeface="Verdana"/>
                <a:ea typeface="Verdana"/>
                <a:cs typeface="Verdana"/>
                <a:sym typeface="Verdana"/>
              </a:rPr>
              <a:t>Safe values</a:t>
            </a:r>
            <a:endParaRPr/>
          </a:p>
        </p:txBody>
      </p:sp>
      <p:cxnSp>
        <p:nvCxnSpPr>
          <p:cNvPr id="337" name="Google Shape;337;p10"/>
          <p:cNvCxnSpPr/>
          <p:nvPr/>
        </p:nvCxnSpPr>
        <p:spPr>
          <a:xfrm>
            <a:off x="6320482" y="3952115"/>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cxnSp>
        <p:nvCxnSpPr>
          <p:cNvPr id="338" name="Google Shape;338;p10"/>
          <p:cNvCxnSpPr/>
          <p:nvPr/>
        </p:nvCxnSpPr>
        <p:spPr>
          <a:xfrm>
            <a:off x="6317915" y="4267067"/>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sp>
        <p:nvSpPr>
          <p:cNvPr id="339" name="Google Shape;339;p10"/>
          <p:cNvSpPr txBox="1"/>
          <p:nvPr/>
        </p:nvSpPr>
        <p:spPr>
          <a:xfrm>
            <a:off x="5644783" y="4138371"/>
            <a:ext cx="734495"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0-1 mA</a:t>
            </a:r>
            <a:endParaRPr/>
          </a:p>
        </p:txBody>
      </p:sp>
      <p:sp>
        <p:nvSpPr>
          <p:cNvPr id="340" name="Google Shape;340;p10"/>
          <p:cNvSpPr txBox="1"/>
          <p:nvPr/>
        </p:nvSpPr>
        <p:spPr>
          <a:xfrm>
            <a:off x="7313856" y="4141763"/>
            <a:ext cx="153216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FF"/>
              </a:buClr>
              <a:buSzPts val="1050"/>
              <a:buFont typeface="Verdana"/>
              <a:buNone/>
            </a:pPr>
            <a:r>
              <a:rPr lang="en-US" sz="1050" b="1" i="0" u="none" strike="noStrike" cap="none">
                <a:solidFill>
                  <a:srgbClr val="66FFFF"/>
                </a:solidFill>
                <a:latin typeface="Verdana"/>
                <a:ea typeface="Verdana"/>
                <a:cs typeface="Verdana"/>
                <a:sym typeface="Verdana"/>
              </a:rPr>
              <a:t>No sensation</a:t>
            </a:r>
            <a:endParaRPr/>
          </a:p>
        </p:txBody>
      </p:sp>
      <p:pic>
        <p:nvPicPr>
          <p:cNvPr id="342" name="Google Shape;342;p10" descr="C:\Users\WA7URV\AppData\Local\Microsoft\Windows\Temporary Internet Files\Content.IE5\HIKTTUSS\91px-Lightning--.svg[1].png"/>
          <p:cNvPicPr preferRelativeResize="0"/>
          <p:nvPr/>
        </p:nvPicPr>
        <p:blipFill rotWithShape="1">
          <a:blip r:embed="rId3">
            <a:alphaModFix/>
          </a:blip>
          <a:srcRect/>
          <a:stretch/>
        </p:blipFill>
        <p:spPr>
          <a:xfrm rot="-5400000">
            <a:off x="972081" y="323850"/>
            <a:ext cx="250508" cy="1143000"/>
          </a:xfrm>
          <a:prstGeom prst="rect">
            <a:avLst/>
          </a:prstGeom>
          <a:noFill/>
          <a:ln>
            <a:noFill/>
          </a:ln>
        </p:spPr>
      </p:pic>
      <p:pic>
        <p:nvPicPr>
          <p:cNvPr id="343" name="Google Shape;343;p10" descr="C:\Users\WA7URV\AppData\Local\Microsoft\Windows\Temporary Internet Files\Content.IE5\HIKTTUSS\91px-Lightning--.svg[1].png"/>
          <p:cNvPicPr preferRelativeResize="0"/>
          <p:nvPr/>
        </p:nvPicPr>
        <p:blipFill rotWithShape="1">
          <a:blip r:embed="rId3">
            <a:alphaModFix/>
          </a:blip>
          <a:srcRect/>
          <a:stretch/>
        </p:blipFill>
        <p:spPr>
          <a:xfrm rot="-2023521">
            <a:off x="1320908" y="-26636"/>
            <a:ext cx="250508" cy="1143000"/>
          </a:xfrm>
          <a:prstGeom prst="rect">
            <a:avLst/>
          </a:prstGeom>
          <a:noFill/>
          <a:ln>
            <a:noFill/>
          </a:ln>
        </p:spPr>
      </p:pic>
      <p:sp>
        <p:nvSpPr>
          <p:cNvPr id="355" name="Google Shape;355;p10"/>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a:t>
            </a:r>
            <a:endParaRPr/>
          </a:p>
        </p:txBody>
      </p:sp>
      <p:sp>
        <p:nvSpPr>
          <p:cNvPr id="356" name="Google Shape;356;p10"/>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sp>
        <p:nvSpPr>
          <p:cNvPr id="366" name="Google Shape;366;p10"/>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59</a:t>
            </a:fld>
            <a:endParaRPr sz="1200" b="1"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0231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r>
              <a:rPr lang="en-US" dirty="0" smtClean="0">
                <a:solidFill>
                  <a:schemeClr val="bg1"/>
                </a:solidFill>
              </a:rPr>
              <a:t>SLIDE </a:t>
            </a:r>
            <a:fld id="{7DE08B2E-D59F-498D-8D62-ABBAFDFFC21C}" type="slidenum">
              <a:rPr lang="en-US" smtClean="0">
                <a:solidFill>
                  <a:schemeClr val="bg1"/>
                </a:solidFill>
              </a:rPr>
              <a:pPr>
                <a:defRPr/>
              </a:pPr>
              <a:t>6</a:t>
            </a:fld>
            <a:endParaRPr lang="en-US" dirty="0">
              <a:solidFill>
                <a:schemeClr val="bg1"/>
              </a:solidFill>
            </a:endParaRPr>
          </a:p>
        </p:txBody>
      </p:sp>
      <p:sp>
        <p:nvSpPr>
          <p:cNvPr id="4" name="Title 1"/>
          <p:cNvSpPr>
            <a:spLocks noGrp="1"/>
          </p:cNvSpPr>
          <p:nvPr>
            <p:ph type="title"/>
          </p:nvPr>
        </p:nvSpPr>
        <p:spPr/>
        <p:txBody>
          <a:bodyPr/>
          <a:lstStyle/>
          <a:p>
            <a:r>
              <a:rPr lang="en-US" dirty="0"/>
              <a:t>Req. 1.:  What is Radio?</a:t>
            </a:r>
          </a:p>
        </p:txBody>
      </p:sp>
      <p:pic>
        <p:nvPicPr>
          <p:cNvPr id="1026" name="Picture 2" descr="The 5 Best Android Phones of 2023 | Reviews by Wirecu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992" y="235049"/>
            <a:ext cx="3363529" cy="168176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bwMode="auto">
          <a:xfrm>
            <a:off x="4597316" y="2890980"/>
            <a:ext cx="470000" cy="646331"/>
          </a:xfrm>
          <a:prstGeom prst="rect">
            <a:avLst/>
          </a:prstGeom>
          <a:solidFill>
            <a:schemeClr val="bg1"/>
          </a:solidFill>
          <a:ln w="9525">
            <a:noFill/>
            <a:miter lim="800000"/>
            <a:headEnd/>
            <a:tailEnd/>
          </a:ln>
        </p:spPr>
        <p:txBody>
          <a:bodyPr wrap="none" rtlCol="0">
            <a:spAutoFit/>
          </a:bodyPr>
          <a:lstStyle/>
          <a:p>
            <a:r>
              <a:rPr lang="en-US" sz="3600" b="1" dirty="0" smtClean="0">
                <a:latin typeface="Verdana" pitchFamily="34" charset="0"/>
              </a:rPr>
              <a:t>?</a:t>
            </a:r>
            <a:endParaRPr lang="en-US" sz="3600" b="1" dirty="0">
              <a:latin typeface="Verdana" pitchFamily="34" charset="0"/>
            </a:endParaRPr>
          </a:p>
        </p:txBody>
      </p:sp>
      <p:sp>
        <p:nvSpPr>
          <p:cNvPr id="25" name="TextBox 24"/>
          <p:cNvSpPr txBox="1"/>
          <p:nvPr/>
        </p:nvSpPr>
        <p:spPr bwMode="auto">
          <a:xfrm>
            <a:off x="8707593" y="4663588"/>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Tree>
    <p:extLst>
      <p:ext uri="{BB962C8B-B14F-4D97-AF65-F5344CB8AC3E}">
        <p14:creationId xmlns:p14="http://schemas.microsoft.com/office/powerpoint/2010/main" val="161496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0"/>
          <p:cNvSpPr/>
          <p:nvPr/>
        </p:nvSpPr>
        <p:spPr>
          <a:xfrm>
            <a:off x="2083016" y="3003900"/>
            <a:ext cx="2441991" cy="875600"/>
          </a:xfrm>
          <a:custGeom>
            <a:avLst/>
            <a:gdLst/>
            <a:ahLst/>
            <a:cxnLst/>
            <a:rect l="l" t="t" r="r" b="b"/>
            <a:pathLst>
              <a:path w="2441991" h="875600" extrusionOk="0">
                <a:moveTo>
                  <a:pt x="1284812" y="76000"/>
                </a:moveTo>
                <a:cubicBezTo>
                  <a:pt x="957787" y="125212"/>
                  <a:pt x="505350" y="237925"/>
                  <a:pt x="294212" y="314125"/>
                </a:cubicBezTo>
                <a:cubicBezTo>
                  <a:pt x="83074" y="390325"/>
                  <a:pt x="-50275" y="493513"/>
                  <a:pt x="17987" y="533200"/>
                </a:cubicBezTo>
                <a:cubicBezTo>
                  <a:pt x="86249" y="572887"/>
                  <a:pt x="560912" y="528438"/>
                  <a:pt x="703787" y="552250"/>
                </a:cubicBezTo>
                <a:cubicBezTo>
                  <a:pt x="846662" y="576062"/>
                  <a:pt x="848249" y="623688"/>
                  <a:pt x="875237" y="676075"/>
                </a:cubicBezTo>
                <a:cubicBezTo>
                  <a:pt x="902224" y="728463"/>
                  <a:pt x="626000" y="918962"/>
                  <a:pt x="865712" y="866575"/>
                </a:cubicBezTo>
                <a:cubicBezTo>
                  <a:pt x="1105424" y="814188"/>
                  <a:pt x="2081737" y="503038"/>
                  <a:pt x="2313512" y="361750"/>
                </a:cubicBezTo>
                <a:cubicBezTo>
                  <a:pt x="2545287" y="220463"/>
                  <a:pt x="2424637" y="68062"/>
                  <a:pt x="2256362" y="18850"/>
                </a:cubicBezTo>
                <a:cubicBezTo>
                  <a:pt x="2088087" y="-30363"/>
                  <a:pt x="1611837" y="26788"/>
                  <a:pt x="1284812" y="76000"/>
                </a:cubicBezTo>
                <a:close/>
              </a:path>
            </a:pathLst>
          </a:custGeom>
          <a:solidFill>
            <a:srgbClr val="00CC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4" name="Google Shape;314;p10"/>
          <p:cNvSpPr/>
          <p:nvPr/>
        </p:nvSpPr>
        <p:spPr>
          <a:xfrm>
            <a:off x="1785191" y="1390650"/>
            <a:ext cx="1012825" cy="2051050"/>
          </a:xfrm>
          <a:custGeom>
            <a:avLst/>
            <a:gdLst/>
            <a:ahLst/>
            <a:cxnLst/>
            <a:rect l="l" t="t" r="r" b="b"/>
            <a:pathLst>
              <a:path w="1012825" h="2051050" extrusionOk="0">
                <a:moveTo>
                  <a:pt x="346075" y="0"/>
                </a:moveTo>
                <a:lnTo>
                  <a:pt x="666750" y="0"/>
                </a:lnTo>
                <a:lnTo>
                  <a:pt x="654050" y="955675"/>
                </a:lnTo>
                <a:lnTo>
                  <a:pt x="1012825" y="2041525"/>
                </a:lnTo>
                <a:lnTo>
                  <a:pt x="793750" y="2041525"/>
                </a:lnTo>
                <a:lnTo>
                  <a:pt x="501650" y="1016000"/>
                </a:lnTo>
                <a:lnTo>
                  <a:pt x="234950" y="2051050"/>
                </a:lnTo>
                <a:lnTo>
                  <a:pt x="0" y="2051050"/>
                </a:lnTo>
                <a:lnTo>
                  <a:pt x="352425" y="946150"/>
                </a:lnTo>
                <a:cubicBezTo>
                  <a:pt x="350308" y="630767"/>
                  <a:pt x="348192" y="315383"/>
                  <a:pt x="346075"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5" name="Google Shape;315;p10"/>
          <p:cNvSpPr/>
          <p:nvPr/>
        </p:nvSpPr>
        <p:spPr>
          <a:xfrm rot="2940000">
            <a:off x="2255091" y="1657350"/>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6" name="Google Shape;316;p10"/>
          <p:cNvSpPr/>
          <p:nvPr/>
        </p:nvSpPr>
        <p:spPr>
          <a:xfrm rot="2694258" flipH="1">
            <a:off x="1529923" y="1223856"/>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7" name="Google Shape;317;p10"/>
          <p:cNvSpPr/>
          <p:nvPr/>
        </p:nvSpPr>
        <p:spPr>
          <a:xfrm>
            <a:off x="1930395" y="743585"/>
            <a:ext cx="731520" cy="629920"/>
          </a:xfrm>
          <a:prstGeom prst="ellipse">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8" name="Google Shape;318;p10"/>
          <p:cNvSpPr/>
          <p:nvPr/>
        </p:nvSpPr>
        <p:spPr>
          <a:xfrm>
            <a:off x="1612053" y="1029547"/>
            <a:ext cx="1097280" cy="2465493"/>
          </a:xfrm>
          <a:custGeom>
            <a:avLst/>
            <a:gdLst/>
            <a:ahLst/>
            <a:cxnLst/>
            <a:rect l="l" t="t" r="r" b="b"/>
            <a:pathLst>
              <a:path w="1097280" h="2465493" extrusionOk="0">
                <a:moveTo>
                  <a:pt x="1097280" y="2465493"/>
                </a:moveTo>
                <a:cubicBezTo>
                  <a:pt x="1095022" y="2424853"/>
                  <a:pt x="1094366" y="2384092"/>
                  <a:pt x="1090507" y="2343573"/>
                </a:cubicBezTo>
                <a:cubicBezTo>
                  <a:pt x="1089449" y="2332466"/>
                  <a:pt x="1074329" y="2303064"/>
                  <a:pt x="1070187" y="2296160"/>
                </a:cubicBezTo>
                <a:cubicBezTo>
                  <a:pt x="1061810" y="2282199"/>
                  <a:pt x="1048243" y="2270965"/>
                  <a:pt x="1043094" y="2255520"/>
                </a:cubicBezTo>
                <a:cubicBezTo>
                  <a:pt x="1033746" y="2227477"/>
                  <a:pt x="1040280" y="2241141"/>
                  <a:pt x="1022774" y="2214880"/>
                </a:cubicBezTo>
                <a:cubicBezTo>
                  <a:pt x="1020516" y="2201333"/>
                  <a:pt x="1018979" y="2187647"/>
                  <a:pt x="1016000" y="2174240"/>
                </a:cubicBezTo>
                <a:cubicBezTo>
                  <a:pt x="1005263" y="2125925"/>
                  <a:pt x="1012289" y="2185834"/>
                  <a:pt x="1002454" y="2126826"/>
                </a:cubicBezTo>
                <a:cubicBezTo>
                  <a:pt x="999461" y="2108871"/>
                  <a:pt x="998673" y="2090595"/>
                  <a:pt x="995680" y="2072640"/>
                </a:cubicBezTo>
                <a:cubicBezTo>
                  <a:pt x="992844" y="2055627"/>
                  <a:pt x="987503" y="2041334"/>
                  <a:pt x="982134" y="2025226"/>
                </a:cubicBezTo>
                <a:cubicBezTo>
                  <a:pt x="979876" y="2009422"/>
                  <a:pt x="978216" y="1993520"/>
                  <a:pt x="975360" y="1977813"/>
                </a:cubicBezTo>
                <a:cubicBezTo>
                  <a:pt x="973695" y="1968654"/>
                  <a:pt x="971262" y="1959636"/>
                  <a:pt x="968587" y="1950720"/>
                </a:cubicBezTo>
                <a:cubicBezTo>
                  <a:pt x="962432" y="1930204"/>
                  <a:pt x="955040" y="1910080"/>
                  <a:pt x="948267" y="1889760"/>
                </a:cubicBezTo>
                <a:cubicBezTo>
                  <a:pt x="948265" y="1889755"/>
                  <a:pt x="934723" y="1849124"/>
                  <a:pt x="934720" y="1849120"/>
                </a:cubicBezTo>
                <a:cubicBezTo>
                  <a:pt x="930205" y="1842347"/>
                  <a:pt x="924480" y="1836239"/>
                  <a:pt x="921174" y="1828800"/>
                </a:cubicBezTo>
                <a:cubicBezTo>
                  <a:pt x="921167" y="1828785"/>
                  <a:pt x="904243" y="1778008"/>
                  <a:pt x="900854" y="1767840"/>
                </a:cubicBezTo>
                <a:cubicBezTo>
                  <a:pt x="898596" y="1761067"/>
                  <a:pt x="898040" y="1753461"/>
                  <a:pt x="894080" y="1747520"/>
                </a:cubicBezTo>
                <a:cubicBezTo>
                  <a:pt x="889565" y="1740747"/>
                  <a:pt x="884175" y="1734481"/>
                  <a:pt x="880534" y="1727200"/>
                </a:cubicBezTo>
                <a:cubicBezTo>
                  <a:pt x="852491" y="1671115"/>
                  <a:pt x="899034" y="1744793"/>
                  <a:pt x="860214" y="1686560"/>
                </a:cubicBezTo>
                <a:cubicBezTo>
                  <a:pt x="857956" y="1677529"/>
                  <a:pt x="855997" y="1668417"/>
                  <a:pt x="853440" y="1659466"/>
                </a:cubicBezTo>
                <a:cubicBezTo>
                  <a:pt x="851479" y="1652601"/>
                  <a:pt x="848216" y="1646116"/>
                  <a:pt x="846667" y="1639146"/>
                </a:cubicBezTo>
                <a:cubicBezTo>
                  <a:pt x="830776" y="1567633"/>
                  <a:pt x="848367" y="1623924"/>
                  <a:pt x="833120" y="1578186"/>
                </a:cubicBezTo>
                <a:cubicBezTo>
                  <a:pt x="830862" y="1562382"/>
                  <a:pt x="828110" y="1546640"/>
                  <a:pt x="826347" y="1530773"/>
                </a:cubicBezTo>
                <a:cubicBezTo>
                  <a:pt x="815685" y="1434813"/>
                  <a:pt x="826760" y="1485007"/>
                  <a:pt x="812800" y="1429173"/>
                </a:cubicBezTo>
                <a:cubicBezTo>
                  <a:pt x="810542" y="1397564"/>
                  <a:pt x="809729" y="1365818"/>
                  <a:pt x="806027" y="1334346"/>
                </a:cubicBezTo>
                <a:cubicBezTo>
                  <a:pt x="805193" y="1327255"/>
                  <a:pt x="801215" y="1320891"/>
                  <a:pt x="799254" y="1314026"/>
                </a:cubicBezTo>
                <a:cubicBezTo>
                  <a:pt x="796697" y="1305075"/>
                  <a:pt x="794499" y="1296020"/>
                  <a:pt x="792480" y="1286933"/>
                </a:cubicBezTo>
                <a:cubicBezTo>
                  <a:pt x="775272" y="1209497"/>
                  <a:pt x="795461" y="1292084"/>
                  <a:pt x="778934" y="1225973"/>
                </a:cubicBezTo>
                <a:cubicBezTo>
                  <a:pt x="776676" y="1201137"/>
                  <a:pt x="774025" y="1176334"/>
                  <a:pt x="772160" y="1151466"/>
                </a:cubicBezTo>
                <a:cubicBezTo>
                  <a:pt x="764420" y="1048267"/>
                  <a:pt x="773619" y="1004170"/>
                  <a:pt x="751840" y="927946"/>
                </a:cubicBezTo>
                <a:cubicBezTo>
                  <a:pt x="749879" y="921081"/>
                  <a:pt x="747325" y="914399"/>
                  <a:pt x="745067" y="907626"/>
                </a:cubicBezTo>
                <a:cubicBezTo>
                  <a:pt x="742809" y="885048"/>
                  <a:pt x="741744" y="862319"/>
                  <a:pt x="738294" y="839893"/>
                </a:cubicBezTo>
                <a:cubicBezTo>
                  <a:pt x="737208" y="832836"/>
                  <a:pt x="733252" y="826500"/>
                  <a:pt x="731520" y="819573"/>
                </a:cubicBezTo>
                <a:cubicBezTo>
                  <a:pt x="728728" y="808404"/>
                  <a:pt x="727244" y="796944"/>
                  <a:pt x="724747" y="785706"/>
                </a:cubicBezTo>
                <a:cubicBezTo>
                  <a:pt x="714158" y="738055"/>
                  <a:pt x="722516" y="777899"/>
                  <a:pt x="711200" y="738293"/>
                </a:cubicBezTo>
                <a:cubicBezTo>
                  <a:pt x="710071" y="734342"/>
                  <a:pt x="701714" y="696970"/>
                  <a:pt x="697654" y="690880"/>
                </a:cubicBezTo>
                <a:cubicBezTo>
                  <a:pt x="692341" y="682910"/>
                  <a:pt x="685304" y="675874"/>
                  <a:pt x="677334" y="670560"/>
                </a:cubicBezTo>
                <a:cubicBezTo>
                  <a:pt x="671393" y="666599"/>
                  <a:pt x="663787" y="666044"/>
                  <a:pt x="657014" y="663786"/>
                </a:cubicBezTo>
                <a:cubicBezTo>
                  <a:pt x="650241" y="657013"/>
                  <a:pt x="644255" y="649347"/>
                  <a:pt x="636694" y="643466"/>
                </a:cubicBezTo>
                <a:cubicBezTo>
                  <a:pt x="623843" y="633470"/>
                  <a:pt x="596054" y="616373"/>
                  <a:pt x="596054" y="616373"/>
                </a:cubicBezTo>
                <a:cubicBezTo>
                  <a:pt x="591538" y="609600"/>
                  <a:pt x="588864" y="601138"/>
                  <a:pt x="582507" y="596053"/>
                </a:cubicBezTo>
                <a:cubicBezTo>
                  <a:pt x="576932" y="591593"/>
                  <a:pt x="567236" y="594329"/>
                  <a:pt x="562187" y="589280"/>
                </a:cubicBezTo>
                <a:cubicBezTo>
                  <a:pt x="557138" y="584231"/>
                  <a:pt x="559374" y="574901"/>
                  <a:pt x="555414" y="568960"/>
                </a:cubicBezTo>
                <a:cubicBezTo>
                  <a:pt x="550101" y="560990"/>
                  <a:pt x="541867" y="555413"/>
                  <a:pt x="535094" y="548640"/>
                </a:cubicBezTo>
                <a:cubicBezTo>
                  <a:pt x="521151" y="506814"/>
                  <a:pt x="538039" y="549672"/>
                  <a:pt x="501227" y="494453"/>
                </a:cubicBezTo>
                <a:cubicBezTo>
                  <a:pt x="473033" y="452162"/>
                  <a:pt x="498972" y="483170"/>
                  <a:pt x="480907" y="447040"/>
                </a:cubicBezTo>
                <a:cubicBezTo>
                  <a:pt x="477378" y="439982"/>
                  <a:pt x="449668" y="401816"/>
                  <a:pt x="447040" y="399626"/>
                </a:cubicBezTo>
                <a:cubicBezTo>
                  <a:pt x="441555" y="395055"/>
                  <a:pt x="433493" y="395111"/>
                  <a:pt x="426720" y="392853"/>
                </a:cubicBezTo>
                <a:cubicBezTo>
                  <a:pt x="420373" y="383332"/>
                  <a:pt x="399391" y="351043"/>
                  <a:pt x="392854" y="345440"/>
                </a:cubicBezTo>
                <a:cubicBezTo>
                  <a:pt x="385187" y="338869"/>
                  <a:pt x="374791" y="336409"/>
                  <a:pt x="365760" y="331893"/>
                </a:cubicBezTo>
                <a:cubicBezTo>
                  <a:pt x="361245" y="325120"/>
                  <a:pt x="358468" y="316784"/>
                  <a:pt x="352214" y="311573"/>
                </a:cubicBezTo>
                <a:cubicBezTo>
                  <a:pt x="344457" y="305109"/>
                  <a:pt x="333778" y="303221"/>
                  <a:pt x="325120" y="298026"/>
                </a:cubicBezTo>
                <a:cubicBezTo>
                  <a:pt x="299877" y="282880"/>
                  <a:pt x="275376" y="266532"/>
                  <a:pt x="250614" y="250613"/>
                </a:cubicBezTo>
                <a:cubicBezTo>
                  <a:pt x="243766" y="246211"/>
                  <a:pt x="237067" y="241582"/>
                  <a:pt x="230294" y="237066"/>
                </a:cubicBezTo>
                <a:lnTo>
                  <a:pt x="209974" y="223520"/>
                </a:lnTo>
                <a:cubicBezTo>
                  <a:pt x="205458" y="216747"/>
                  <a:pt x="202183" y="208956"/>
                  <a:pt x="196427" y="203200"/>
                </a:cubicBezTo>
                <a:cubicBezTo>
                  <a:pt x="190671" y="197444"/>
                  <a:pt x="180422" y="196556"/>
                  <a:pt x="176107" y="189653"/>
                </a:cubicBezTo>
                <a:cubicBezTo>
                  <a:pt x="168539" y="177544"/>
                  <a:pt x="166023" y="162866"/>
                  <a:pt x="162560" y="149013"/>
                </a:cubicBezTo>
                <a:cubicBezTo>
                  <a:pt x="158045" y="130951"/>
                  <a:pt x="160185" y="109720"/>
                  <a:pt x="149014" y="94826"/>
                </a:cubicBezTo>
                <a:cubicBezTo>
                  <a:pt x="142241" y="85795"/>
                  <a:pt x="134677" y="77306"/>
                  <a:pt x="128694" y="67733"/>
                </a:cubicBezTo>
                <a:cubicBezTo>
                  <a:pt x="123694" y="59733"/>
                  <a:pt x="110922" y="27778"/>
                  <a:pt x="101600" y="20320"/>
                </a:cubicBezTo>
                <a:cubicBezTo>
                  <a:pt x="96025" y="15860"/>
                  <a:pt x="88323" y="14720"/>
                  <a:pt x="81280" y="13546"/>
                </a:cubicBezTo>
                <a:cubicBezTo>
                  <a:pt x="61113" y="10185"/>
                  <a:pt x="40640" y="9031"/>
                  <a:pt x="20320" y="6773"/>
                </a:cubicBezTo>
                <a:lnTo>
                  <a:pt x="0" y="0"/>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9" name="Google Shape;319;p10"/>
          <p:cNvSpPr/>
          <p:nvPr/>
        </p:nvSpPr>
        <p:spPr>
          <a:xfrm>
            <a:off x="2268982" y="1627720"/>
            <a:ext cx="178594" cy="178594"/>
          </a:xfrm>
          <a:prstGeom prst="heart">
            <a:avLst/>
          </a:pr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pic>
        <p:nvPicPr>
          <p:cNvPr id="320" name="Google Shape;320;p10" descr="C:\Users\WA7URV\AppData\Local\Microsoft\Windows\Temporary Internet Files\Content.IE5\HIKTTUSS\91px-Lightning--.svg[1].png"/>
          <p:cNvPicPr preferRelativeResize="0"/>
          <p:nvPr/>
        </p:nvPicPr>
        <p:blipFill rotWithShape="1">
          <a:blip r:embed="rId3">
            <a:alphaModFix/>
          </a:blip>
          <a:srcRect/>
          <a:stretch/>
        </p:blipFill>
        <p:spPr>
          <a:xfrm rot="3024648">
            <a:off x="3136160" y="2677585"/>
            <a:ext cx="250508" cy="1143000"/>
          </a:xfrm>
          <a:prstGeom prst="rect">
            <a:avLst/>
          </a:prstGeom>
          <a:noFill/>
          <a:ln>
            <a:noFill/>
          </a:ln>
        </p:spPr>
      </p:pic>
      <p:pic>
        <p:nvPicPr>
          <p:cNvPr id="321" name="Google Shape;321;p10" descr="C:\Users\WA7URV\AppData\Local\Microsoft\Windows\Temporary Internet Files\Content.IE5\HIKTTUSS\91px-Lightning--.svg[1].png"/>
          <p:cNvPicPr preferRelativeResize="0"/>
          <p:nvPr/>
        </p:nvPicPr>
        <p:blipFill rotWithShape="1">
          <a:blip r:embed="rId3">
            <a:alphaModFix/>
          </a:blip>
          <a:srcRect/>
          <a:stretch/>
        </p:blipFill>
        <p:spPr>
          <a:xfrm rot="-3024648" flipH="1">
            <a:off x="2055812" y="2680971"/>
            <a:ext cx="250508" cy="1143000"/>
          </a:xfrm>
          <a:prstGeom prst="rect">
            <a:avLst/>
          </a:prstGeom>
          <a:noFill/>
          <a:ln>
            <a:noFill/>
          </a:ln>
        </p:spPr>
      </p:pic>
      <p:pic>
        <p:nvPicPr>
          <p:cNvPr id="322" name="Google Shape;322;p10" descr="C:\Users\WA7URV\AppData\Local\Microsoft\Windows\Temporary Internet Files\Content.IE5\HIKTTUSS\91px-Lightning--.svg[1].png"/>
          <p:cNvPicPr preferRelativeResize="0"/>
          <p:nvPr/>
        </p:nvPicPr>
        <p:blipFill rotWithShape="1">
          <a:blip r:embed="rId3">
            <a:alphaModFix/>
          </a:blip>
          <a:srcRect/>
          <a:stretch/>
        </p:blipFill>
        <p:spPr>
          <a:xfrm rot="-7775352">
            <a:off x="2038879" y="3205904"/>
            <a:ext cx="250508" cy="1143000"/>
          </a:xfrm>
          <a:prstGeom prst="rect">
            <a:avLst/>
          </a:prstGeom>
          <a:noFill/>
          <a:ln>
            <a:noFill/>
          </a:ln>
        </p:spPr>
      </p:pic>
      <p:pic>
        <p:nvPicPr>
          <p:cNvPr id="323" name="Google Shape;323;p10" descr="C:\Users\WA7URV\AppData\Local\Microsoft\Windows\Temporary Internet Files\Content.IE5\HIKTTUSS\91px-Lightning--.svg[1].png"/>
          <p:cNvPicPr preferRelativeResize="0"/>
          <p:nvPr/>
        </p:nvPicPr>
        <p:blipFill rotWithShape="1">
          <a:blip r:embed="rId3">
            <a:alphaModFix/>
          </a:blip>
          <a:srcRect/>
          <a:stretch/>
        </p:blipFill>
        <p:spPr>
          <a:xfrm rot="7775352" flipH="1">
            <a:off x="3112452" y="3195743"/>
            <a:ext cx="250508" cy="1143000"/>
          </a:xfrm>
          <a:prstGeom prst="rect">
            <a:avLst/>
          </a:prstGeom>
          <a:noFill/>
          <a:ln>
            <a:noFill/>
          </a:ln>
        </p:spPr>
      </p:pic>
      <p:sp>
        <p:nvSpPr>
          <p:cNvPr id="324" name="Google Shape;324;p10"/>
          <p:cNvSpPr txBox="1"/>
          <p:nvPr/>
        </p:nvSpPr>
        <p:spPr>
          <a:xfrm rot="-2783739">
            <a:off x="848370" y="742887"/>
            <a:ext cx="14494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1FEEF"/>
              </a:buClr>
              <a:buSzPts val="1400"/>
              <a:buFont typeface="Verdana"/>
              <a:buNone/>
            </a:pPr>
            <a:r>
              <a:rPr lang="en-US" sz="1400" b="1" i="0" u="none" strike="noStrike" cap="none">
                <a:solidFill>
                  <a:srgbClr val="C1FEEF"/>
                </a:solidFill>
                <a:latin typeface="Verdana"/>
                <a:ea typeface="Verdana"/>
                <a:cs typeface="Verdana"/>
                <a:sym typeface="Verdana"/>
              </a:rPr>
              <a:t>120 volts AC</a:t>
            </a:r>
            <a:endParaRPr/>
          </a:p>
        </p:txBody>
      </p:sp>
      <p:sp>
        <p:nvSpPr>
          <p:cNvPr id="325" name="Google Shape;325;p10"/>
          <p:cNvSpPr/>
          <p:nvPr/>
        </p:nvSpPr>
        <p:spPr>
          <a:xfrm>
            <a:off x="6529498" y="568960"/>
            <a:ext cx="616374" cy="3772747"/>
          </a:xfrm>
          <a:prstGeom prst="rect">
            <a:avLst/>
          </a:prstGeom>
          <a:gradFill>
            <a:gsLst>
              <a:gs pos="0">
                <a:srgbClr val="FF0000"/>
              </a:gs>
              <a:gs pos="82000">
                <a:srgbClr val="FF0000"/>
              </a:gs>
              <a:gs pos="90000">
                <a:srgbClr val="18AC6C"/>
              </a:gs>
              <a:gs pos="96500">
                <a:srgbClr val="7BD4AC"/>
              </a:gs>
              <a:gs pos="100000">
                <a:srgbClr val="DCF9EC"/>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26" name="Google Shape;326;p10"/>
          <p:cNvSpPr txBox="1"/>
          <p:nvPr/>
        </p:nvSpPr>
        <p:spPr>
          <a:xfrm>
            <a:off x="5528809" y="514786"/>
            <a:ext cx="846707"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1000mA</a:t>
            </a:r>
            <a:endParaRPr/>
          </a:p>
        </p:txBody>
      </p:sp>
      <p:sp>
        <p:nvSpPr>
          <p:cNvPr id="327" name="Google Shape;327;p10"/>
          <p:cNvSpPr txBox="1"/>
          <p:nvPr/>
        </p:nvSpPr>
        <p:spPr>
          <a:xfrm>
            <a:off x="7286734" y="436902"/>
            <a:ext cx="1532162"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Can</a:t>
            </a:r>
            <a:r>
              <a:rPr lang="en-US" sz="1050" b="1" i="0" u="none" strike="noStrike" cap="none">
                <a:solidFill>
                  <a:srgbClr val="FF0000"/>
                </a:solidFill>
                <a:latin typeface="Verdana"/>
                <a:ea typeface="Verdana"/>
                <a:cs typeface="Verdana"/>
                <a:sym typeface="Verdana"/>
              </a:rPr>
              <a:t> electrocute </a:t>
            </a:r>
            <a:r>
              <a:rPr lang="en-US" sz="1050" b="1" i="0" u="none" strike="noStrike" cap="none">
                <a:solidFill>
                  <a:srgbClr val="FFFFFF"/>
                </a:solidFill>
                <a:latin typeface="Verdana"/>
                <a:ea typeface="Verdana"/>
                <a:cs typeface="Verdana"/>
                <a:sym typeface="Verdana"/>
              </a:rPr>
              <a:t>20 adults</a:t>
            </a:r>
            <a:endParaRPr/>
          </a:p>
        </p:txBody>
      </p:sp>
      <p:sp>
        <p:nvSpPr>
          <p:cNvPr id="328" name="Google Shape;328;p10"/>
          <p:cNvSpPr txBox="1"/>
          <p:nvPr/>
        </p:nvSpPr>
        <p:spPr>
          <a:xfrm>
            <a:off x="5738434" y="2319798"/>
            <a:ext cx="623889"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50mA</a:t>
            </a:r>
            <a:endParaRPr/>
          </a:p>
        </p:txBody>
      </p:sp>
      <p:sp>
        <p:nvSpPr>
          <p:cNvPr id="329" name="Google Shape;329;p10"/>
          <p:cNvSpPr txBox="1"/>
          <p:nvPr/>
        </p:nvSpPr>
        <p:spPr>
          <a:xfrm>
            <a:off x="7296901" y="2241914"/>
            <a:ext cx="1532162"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50"/>
              <a:buFont typeface="Verdana"/>
              <a:buNone/>
            </a:pPr>
            <a:r>
              <a:rPr lang="en-US" sz="1050" b="1" i="0" u="none" strike="noStrike" cap="none">
                <a:solidFill>
                  <a:srgbClr val="FF0000"/>
                </a:solidFill>
                <a:latin typeface="Verdana"/>
                <a:ea typeface="Verdana"/>
                <a:cs typeface="Verdana"/>
                <a:sym typeface="Verdana"/>
              </a:rPr>
              <a:t>Heart convulsions </a:t>
            </a:r>
            <a:r>
              <a:rPr lang="en-US" sz="1050" b="1" i="0" u="none" strike="noStrike" cap="none">
                <a:solidFill>
                  <a:srgbClr val="FFFFFF"/>
                </a:solidFill>
                <a:latin typeface="Verdana"/>
                <a:ea typeface="Verdana"/>
                <a:cs typeface="Verdana"/>
                <a:sym typeface="Verdana"/>
              </a:rPr>
              <a:t>usually</a:t>
            </a:r>
            <a:r>
              <a:rPr lang="en-US" sz="1050" b="1" i="0" u="none" strike="noStrike" cap="none">
                <a:solidFill>
                  <a:srgbClr val="FF0000"/>
                </a:solidFill>
                <a:latin typeface="Verdana"/>
                <a:ea typeface="Verdana"/>
                <a:cs typeface="Verdana"/>
                <a:sym typeface="Verdana"/>
              </a:rPr>
              <a:t> fatal</a:t>
            </a:r>
            <a:endParaRPr/>
          </a:p>
        </p:txBody>
      </p:sp>
      <p:sp>
        <p:nvSpPr>
          <p:cNvPr id="330" name="Google Shape;330;p10"/>
          <p:cNvSpPr txBox="1"/>
          <p:nvPr/>
        </p:nvSpPr>
        <p:spPr>
          <a:xfrm>
            <a:off x="5438860" y="3298504"/>
            <a:ext cx="926857"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15-20 mA</a:t>
            </a:r>
            <a:endParaRPr/>
          </a:p>
        </p:txBody>
      </p:sp>
      <p:sp>
        <p:nvSpPr>
          <p:cNvPr id="331" name="Google Shape;331;p10"/>
          <p:cNvSpPr txBox="1"/>
          <p:nvPr/>
        </p:nvSpPr>
        <p:spPr>
          <a:xfrm>
            <a:off x="7300295" y="3220620"/>
            <a:ext cx="1532162"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50"/>
              <a:buFont typeface="Verdana"/>
              <a:buNone/>
            </a:pPr>
            <a:r>
              <a:rPr lang="en-US" sz="1050" b="1" i="0" u="none" strike="noStrike" cap="none">
                <a:solidFill>
                  <a:srgbClr val="FF0000"/>
                </a:solidFill>
                <a:latin typeface="Verdana"/>
                <a:ea typeface="Verdana"/>
                <a:cs typeface="Verdana"/>
                <a:sym typeface="Verdana"/>
              </a:rPr>
              <a:t>Painful shock – </a:t>
            </a:r>
            <a:r>
              <a:rPr lang="en-US" sz="1050" b="1" i="0" u="none" strike="noStrike" cap="none">
                <a:solidFill>
                  <a:srgbClr val="FFFFFF"/>
                </a:solidFill>
                <a:latin typeface="Verdana"/>
                <a:ea typeface="Verdana"/>
                <a:cs typeface="Verdana"/>
                <a:sym typeface="Verdana"/>
              </a:rPr>
              <a:t>inability to let go</a:t>
            </a:r>
            <a:endParaRPr/>
          </a:p>
        </p:txBody>
      </p:sp>
      <p:sp>
        <p:nvSpPr>
          <p:cNvPr id="332" name="Google Shape;332;p10"/>
          <p:cNvSpPr txBox="1"/>
          <p:nvPr/>
        </p:nvSpPr>
        <p:spPr>
          <a:xfrm>
            <a:off x="5641388" y="3823419"/>
            <a:ext cx="734496"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0-5 mA</a:t>
            </a:r>
            <a:endParaRPr/>
          </a:p>
        </p:txBody>
      </p:sp>
      <p:sp>
        <p:nvSpPr>
          <p:cNvPr id="333" name="Google Shape;333;p10"/>
          <p:cNvSpPr txBox="1"/>
          <p:nvPr/>
        </p:nvSpPr>
        <p:spPr>
          <a:xfrm>
            <a:off x="7310462" y="3813265"/>
            <a:ext cx="153216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99"/>
              </a:buClr>
              <a:buSzPts val="1050"/>
              <a:buFont typeface="Verdana"/>
              <a:buNone/>
            </a:pPr>
            <a:r>
              <a:rPr lang="en-US" sz="1050" b="1" i="0" u="none" strike="noStrike" cap="none">
                <a:solidFill>
                  <a:srgbClr val="66FF99"/>
                </a:solidFill>
                <a:latin typeface="Verdana"/>
                <a:ea typeface="Verdana"/>
                <a:cs typeface="Verdana"/>
                <a:sym typeface="Verdana"/>
              </a:rPr>
              <a:t>Safe values</a:t>
            </a:r>
            <a:endParaRPr/>
          </a:p>
        </p:txBody>
      </p:sp>
      <p:cxnSp>
        <p:nvCxnSpPr>
          <p:cNvPr id="334" name="Google Shape;334;p10"/>
          <p:cNvCxnSpPr/>
          <p:nvPr/>
        </p:nvCxnSpPr>
        <p:spPr>
          <a:xfrm>
            <a:off x="6312746" y="643482"/>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cxnSp>
        <p:nvCxnSpPr>
          <p:cNvPr id="335" name="Google Shape;335;p10"/>
          <p:cNvCxnSpPr/>
          <p:nvPr/>
        </p:nvCxnSpPr>
        <p:spPr>
          <a:xfrm>
            <a:off x="6315325" y="2448494"/>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cxnSp>
        <p:nvCxnSpPr>
          <p:cNvPr id="336" name="Google Shape;336;p10"/>
          <p:cNvCxnSpPr/>
          <p:nvPr/>
        </p:nvCxnSpPr>
        <p:spPr>
          <a:xfrm>
            <a:off x="6312757" y="3427200"/>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cxnSp>
        <p:nvCxnSpPr>
          <p:cNvPr id="337" name="Google Shape;337;p10"/>
          <p:cNvCxnSpPr/>
          <p:nvPr/>
        </p:nvCxnSpPr>
        <p:spPr>
          <a:xfrm>
            <a:off x="6320482" y="3952115"/>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cxnSp>
        <p:nvCxnSpPr>
          <p:cNvPr id="338" name="Google Shape;338;p10"/>
          <p:cNvCxnSpPr/>
          <p:nvPr/>
        </p:nvCxnSpPr>
        <p:spPr>
          <a:xfrm>
            <a:off x="6317915" y="4267067"/>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sp>
        <p:nvSpPr>
          <p:cNvPr id="339" name="Google Shape;339;p10"/>
          <p:cNvSpPr txBox="1"/>
          <p:nvPr/>
        </p:nvSpPr>
        <p:spPr>
          <a:xfrm>
            <a:off x="5644783" y="4138371"/>
            <a:ext cx="734495"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0-1 mA</a:t>
            </a:r>
            <a:endParaRPr/>
          </a:p>
        </p:txBody>
      </p:sp>
      <p:sp>
        <p:nvSpPr>
          <p:cNvPr id="340" name="Google Shape;340;p10"/>
          <p:cNvSpPr txBox="1"/>
          <p:nvPr/>
        </p:nvSpPr>
        <p:spPr>
          <a:xfrm>
            <a:off x="7313856" y="4141763"/>
            <a:ext cx="153216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FF"/>
              </a:buClr>
              <a:buSzPts val="1050"/>
              <a:buFont typeface="Verdana"/>
              <a:buNone/>
            </a:pPr>
            <a:r>
              <a:rPr lang="en-US" sz="1050" b="1" i="0" u="none" strike="noStrike" cap="none">
                <a:solidFill>
                  <a:srgbClr val="66FFFF"/>
                </a:solidFill>
                <a:latin typeface="Verdana"/>
                <a:ea typeface="Verdana"/>
                <a:cs typeface="Verdana"/>
                <a:sym typeface="Verdana"/>
              </a:rPr>
              <a:t>No sensation</a:t>
            </a:r>
            <a:endParaRPr/>
          </a:p>
        </p:txBody>
      </p:sp>
      <p:sp>
        <p:nvSpPr>
          <p:cNvPr id="341" name="Google Shape;341;p10"/>
          <p:cNvSpPr/>
          <p:nvPr/>
        </p:nvSpPr>
        <p:spPr>
          <a:xfrm rot="-2694258">
            <a:off x="1525177" y="1642928"/>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pic>
        <p:nvPicPr>
          <p:cNvPr id="342" name="Google Shape;342;p10" descr="C:\Users\WA7URV\AppData\Local\Microsoft\Windows\Temporary Internet Files\Content.IE5\HIKTTUSS\91px-Lightning--.svg[1].png"/>
          <p:cNvPicPr preferRelativeResize="0"/>
          <p:nvPr/>
        </p:nvPicPr>
        <p:blipFill rotWithShape="1">
          <a:blip r:embed="rId3">
            <a:alphaModFix/>
          </a:blip>
          <a:srcRect/>
          <a:stretch/>
        </p:blipFill>
        <p:spPr>
          <a:xfrm rot="-5400000">
            <a:off x="972081" y="323850"/>
            <a:ext cx="250508" cy="1143000"/>
          </a:xfrm>
          <a:prstGeom prst="rect">
            <a:avLst/>
          </a:prstGeom>
          <a:noFill/>
          <a:ln>
            <a:noFill/>
          </a:ln>
        </p:spPr>
      </p:pic>
      <p:pic>
        <p:nvPicPr>
          <p:cNvPr id="343" name="Google Shape;343;p10" descr="C:\Users\WA7URV\AppData\Local\Microsoft\Windows\Temporary Internet Files\Content.IE5\HIKTTUSS\91px-Lightning--.svg[1].png"/>
          <p:cNvPicPr preferRelativeResize="0"/>
          <p:nvPr/>
        </p:nvPicPr>
        <p:blipFill rotWithShape="1">
          <a:blip r:embed="rId3">
            <a:alphaModFix/>
          </a:blip>
          <a:srcRect/>
          <a:stretch/>
        </p:blipFill>
        <p:spPr>
          <a:xfrm rot="-2023521">
            <a:off x="1320908" y="-26636"/>
            <a:ext cx="250508" cy="1143000"/>
          </a:xfrm>
          <a:prstGeom prst="rect">
            <a:avLst/>
          </a:prstGeom>
          <a:noFill/>
          <a:ln>
            <a:noFill/>
          </a:ln>
        </p:spPr>
      </p:pic>
      <p:sp>
        <p:nvSpPr>
          <p:cNvPr id="355" name="Google Shape;355;p10"/>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a:t>
            </a:r>
            <a:endParaRPr/>
          </a:p>
        </p:txBody>
      </p:sp>
      <p:sp>
        <p:nvSpPr>
          <p:cNvPr id="356" name="Google Shape;356;p10"/>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sp>
        <p:nvSpPr>
          <p:cNvPr id="366" name="Google Shape;366;p10"/>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60</a:t>
            </a:fld>
            <a:endParaRPr sz="1200" b="1"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1955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0"/>
          <p:cNvSpPr/>
          <p:nvPr/>
        </p:nvSpPr>
        <p:spPr>
          <a:xfrm>
            <a:off x="2083016" y="3003900"/>
            <a:ext cx="2441991" cy="875600"/>
          </a:xfrm>
          <a:custGeom>
            <a:avLst/>
            <a:gdLst/>
            <a:ahLst/>
            <a:cxnLst/>
            <a:rect l="l" t="t" r="r" b="b"/>
            <a:pathLst>
              <a:path w="2441991" h="875600" extrusionOk="0">
                <a:moveTo>
                  <a:pt x="1284812" y="76000"/>
                </a:moveTo>
                <a:cubicBezTo>
                  <a:pt x="957787" y="125212"/>
                  <a:pt x="505350" y="237925"/>
                  <a:pt x="294212" y="314125"/>
                </a:cubicBezTo>
                <a:cubicBezTo>
                  <a:pt x="83074" y="390325"/>
                  <a:pt x="-50275" y="493513"/>
                  <a:pt x="17987" y="533200"/>
                </a:cubicBezTo>
                <a:cubicBezTo>
                  <a:pt x="86249" y="572887"/>
                  <a:pt x="560912" y="528438"/>
                  <a:pt x="703787" y="552250"/>
                </a:cubicBezTo>
                <a:cubicBezTo>
                  <a:pt x="846662" y="576062"/>
                  <a:pt x="848249" y="623688"/>
                  <a:pt x="875237" y="676075"/>
                </a:cubicBezTo>
                <a:cubicBezTo>
                  <a:pt x="902224" y="728463"/>
                  <a:pt x="626000" y="918962"/>
                  <a:pt x="865712" y="866575"/>
                </a:cubicBezTo>
                <a:cubicBezTo>
                  <a:pt x="1105424" y="814188"/>
                  <a:pt x="2081737" y="503038"/>
                  <a:pt x="2313512" y="361750"/>
                </a:cubicBezTo>
                <a:cubicBezTo>
                  <a:pt x="2545287" y="220463"/>
                  <a:pt x="2424637" y="68062"/>
                  <a:pt x="2256362" y="18850"/>
                </a:cubicBezTo>
                <a:cubicBezTo>
                  <a:pt x="2088087" y="-30363"/>
                  <a:pt x="1611837" y="26788"/>
                  <a:pt x="1284812" y="76000"/>
                </a:cubicBezTo>
                <a:close/>
              </a:path>
            </a:pathLst>
          </a:custGeom>
          <a:solidFill>
            <a:srgbClr val="00CC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4" name="Google Shape;314;p10"/>
          <p:cNvSpPr/>
          <p:nvPr/>
        </p:nvSpPr>
        <p:spPr>
          <a:xfrm>
            <a:off x="1785191" y="1390650"/>
            <a:ext cx="1012825" cy="2051050"/>
          </a:xfrm>
          <a:custGeom>
            <a:avLst/>
            <a:gdLst/>
            <a:ahLst/>
            <a:cxnLst/>
            <a:rect l="l" t="t" r="r" b="b"/>
            <a:pathLst>
              <a:path w="1012825" h="2051050" extrusionOk="0">
                <a:moveTo>
                  <a:pt x="346075" y="0"/>
                </a:moveTo>
                <a:lnTo>
                  <a:pt x="666750" y="0"/>
                </a:lnTo>
                <a:lnTo>
                  <a:pt x="654050" y="955675"/>
                </a:lnTo>
                <a:lnTo>
                  <a:pt x="1012825" y="2041525"/>
                </a:lnTo>
                <a:lnTo>
                  <a:pt x="793750" y="2041525"/>
                </a:lnTo>
                <a:lnTo>
                  <a:pt x="501650" y="1016000"/>
                </a:lnTo>
                <a:lnTo>
                  <a:pt x="234950" y="2051050"/>
                </a:lnTo>
                <a:lnTo>
                  <a:pt x="0" y="2051050"/>
                </a:lnTo>
                <a:lnTo>
                  <a:pt x="352425" y="946150"/>
                </a:lnTo>
                <a:cubicBezTo>
                  <a:pt x="350308" y="630767"/>
                  <a:pt x="348192" y="315383"/>
                  <a:pt x="346075"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5" name="Google Shape;315;p10"/>
          <p:cNvSpPr/>
          <p:nvPr/>
        </p:nvSpPr>
        <p:spPr>
          <a:xfrm rot="2940000">
            <a:off x="2255091" y="1657350"/>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6" name="Google Shape;316;p10"/>
          <p:cNvSpPr/>
          <p:nvPr/>
        </p:nvSpPr>
        <p:spPr>
          <a:xfrm rot="2694258" flipH="1">
            <a:off x="1529923" y="1223856"/>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7" name="Google Shape;317;p10"/>
          <p:cNvSpPr/>
          <p:nvPr/>
        </p:nvSpPr>
        <p:spPr>
          <a:xfrm>
            <a:off x="1930395" y="743585"/>
            <a:ext cx="731520" cy="629920"/>
          </a:xfrm>
          <a:prstGeom prst="ellipse">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8" name="Google Shape;318;p10"/>
          <p:cNvSpPr/>
          <p:nvPr/>
        </p:nvSpPr>
        <p:spPr>
          <a:xfrm>
            <a:off x="1612053" y="1029547"/>
            <a:ext cx="1097280" cy="2465493"/>
          </a:xfrm>
          <a:custGeom>
            <a:avLst/>
            <a:gdLst/>
            <a:ahLst/>
            <a:cxnLst/>
            <a:rect l="l" t="t" r="r" b="b"/>
            <a:pathLst>
              <a:path w="1097280" h="2465493" extrusionOk="0">
                <a:moveTo>
                  <a:pt x="1097280" y="2465493"/>
                </a:moveTo>
                <a:cubicBezTo>
                  <a:pt x="1095022" y="2424853"/>
                  <a:pt x="1094366" y="2384092"/>
                  <a:pt x="1090507" y="2343573"/>
                </a:cubicBezTo>
                <a:cubicBezTo>
                  <a:pt x="1089449" y="2332466"/>
                  <a:pt x="1074329" y="2303064"/>
                  <a:pt x="1070187" y="2296160"/>
                </a:cubicBezTo>
                <a:cubicBezTo>
                  <a:pt x="1061810" y="2282199"/>
                  <a:pt x="1048243" y="2270965"/>
                  <a:pt x="1043094" y="2255520"/>
                </a:cubicBezTo>
                <a:cubicBezTo>
                  <a:pt x="1033746" y="2227477"/>
                  <a:pt x="1040280" y="2241141"/>
                  <a:pt x="1022774" y="2214880"/>
                </a:cubicBezTo>
                <a:cubicBezTo>
                  <a:pt x="1020516" y="2201333"/>
                  <a:pt x="1018979" y="2187647"/>
                  <a:pt x="1016000" y="2174240"/>
                </a:cubicBezTo>
                <a:cubicBezTo>
                  <a:pt x="1005263" y="2125925"/>
                  <a:pt x="1012289" y="2185834"/>
                  <a:pt x="1002454" y="2126826"/>
                </a:cubicBezTo>
                <a:cubicBezTo>
                  <a:pt x="999461" y="2108871"/>
                  <a:pt x="998673" y="2090595"/>
                  <a:pt x="995680" y="2072640"/>
                </a:cubicBezTo>
                <a:cubicBezTo>
                  <a:pt x="992844" y="2055627"/>
                  <a:pt x="987503" y="2041334"/>
                  <a:pt x="982134" y="2025226"/>
                </a:cubicBezTo>
                <a:cubicBezTo>
                  <a:pt x="979876" y="2009422"/>
                  <a:pt x="978216" y="1993520"/>
                  <a:pt x="975360" y="1977813"/>
                </a:cubicBezTo>
                <a:cubicBezTo>
                  <a:pt x="973695" y="1968654"/>
                  <a:pt x="971262" y="1959636"/>
                  <a:pt x="968587" y="1950720"/>
                </a:cubicBezTo>
                <a:cubicBezTo>
                  <a:pt x="962432" y="1930204"/>
                  <a:pt x="955040" y="1910080"/>
                  <a:pt x="948267" y="1889760"/>
                </a:cubicBezTo>
                <a:cubicBezTo>
                  <a:pt x="948265" y="1889755"/>
                  <a:pt x="934723" y="1849124"/>
                  <a:pt x="934720" y="1849120"/>
                </a:cubicBezTo>
                <a:cubicBezTo>
                  <a:pt x="930205" y="1842347"/>
                  <a:pt x="924480" y="1836239"/>
                  <a:pt x="921174" y="1828800"/>
                </a:cubicBezTo>
                <a:cubicBezTo>
                  <a:pt x="921167" y="1828785"/>
                  <a:pt x="904243" y="1778008"/>
                  <a:pt x="900854" y="1767840"/>
                </a:cubicBezTo>
                <a:cubicBezTo>
                  <a:pt x="898596" y="1761067"/>
                  <a:pt x="898040" y="1753461"/>
                  <a:pt x="894080" y="1747520"/>
                </a:cubicBezTo>
                <a:cubicBezTo>
                  <a:pt x="889565" y="1740747"/>
                  <a:pt x="884175" y="1734481"/>
                  <a:pt x="880534" y="1727200"/>
                </a:cubicBezTo>
                <a:cubicBezTo>
                  <a:pt x="852491" y="1671115"/>
                  <a:pt x="899034" y="1744793"/>
                  <a:pt x="860214" y="1686560"/>
                </a:cubicBezTo>
                <a:cubicBezTo>
                  <a:pt x="857956" y="1677529"/>
                  <a:pt x="855997" y="1668417"/>
                  <a:pt x="853440" y="1659466"/>
                </a:cubicBezTo>
                <a:cubicBezTo>
                  <a:pt x="851479" y="1652601"/>
                  <a:pt x="848216" y="1646116"/>
                  <a:pt x="846667" y="1639146"/>
                </a:cubicBezTo>
                <a:cubicBezTo>
                  <a:pt x="830776" y="1567633"/>
                  <a:pt x="848367" y="1623924"/>
                  <a:pt x="833120" y="1578186"/>
                </a:cubicBezTo>
                <a:cubicBezTo>
                  <a:pt x="830862" y="1562382"/>
                  <a:pt x="828110" y="1546640"/>
                  <a:pt x="826347" y="1530773"/>
                </a:cubicBezTo>
                <a:cubicBezTo>
                  <a:pt x="815685" y="1434813"/>
                  <a:pt x="826760" y="1485007"/>
                  <a:pt x="812800" y="1429173"/>
                </a:cubicBezTo>
                <a:cubicBezTo>
                  <a:pt x="810542" y="1397564"/>
                  <a:pt x="809729" y="1365818"/>
                  <a:pt x="806027" y="1334346"/>
                </a:cubicBezTo>
                <a:cubicBezTo>
                  <a:pt x="805193" y="1327255"/>
                  <a:pt x="801215" y="1320891"/>
                  <a:pt x="799254" y="1314026"/>
                </a:cubicBezTo>
                <a:cubicBezTo>
                  <a:pt x="796697" y="1305075"/>
                  <a:pt x="794499" y="1296020"/>
                  <a:pt x="792480" y="1286933"/>
                </a:cubicBezTo>
                <a:cubicBezTo>
                  <a:pt x="775272" y="1209497"/>
                  <a:pt x="795461" y="1292084"/>
                  <a:pt x="778934" y="1225973"/>
                </a:cubicBezTo>
                <a:cubicBezTo>
                  <a:pt x="776676" y="1201137"/>
                  <a:pt x="774025" y="1176334"/>
                  <a:pt x="772160" y="1151466"/>
                </a:cubicBezTo>
                <a:cubicBezTo>
                  <a:pt x="764420" y="1048267"/>
                  <a:pt x="773619" y="1004170"/>
                  <a:pt x="751840" y="927946"/>
                </a:cubicBezTo>
                <a:cubicBezTo>
                  <a:pt x="749879" y="921081"/>
                  <a:pt x="747325" y="914399"/>
                  <a:pt x="745067" y="907626"/>
                </a:cubicBezTo>
                <a:cubicBezTo>
                  <a:pt x="742809" y="885048"/>
                  <a:pt x="741744" y="862319"/>
                  <a:pt x="738294" y="839893"/>
                </a:cubicBezTo>
                <a:cubicBezTo>
                  <a:pt x="737208" y="832836"/>
                  <a:pt x="733252" y="826500"/>
                  <a:pt x="731520" y="819573"/>
                </a:cubicBezTo>
                <a:cubicBezTo>
                  <a:pt x="728728" y="808404"/>
                  <a:pt x="727244" y="796944"/>
                  <a:pt x="724747" y="785706"/>
                </a:cubicBezTo>
                <a:cubicBezTo>
                  <a:pt x="714158" y="738055"/>
                  <a:pt x="722516" y="777899"/>
                  <a:pt x="711200" y="738293"/>
                </a:cubicBezTo>
                <a:cubicBezTo>
                  <a:pt x="710071" y="734342"/>
                  <a:pt x="701714" y="696970"/>
                  <a:pt x="697654" y="690880"/>
                </a:cubicBezTo>
                <a:cubicBezTo>
                  <a:pt x="692341" y="682910"/>
                  <a:pt x="685304" y="675874"/>
                  <a:pt x="677334" y="670560"/>
                </a:cubicBezTo>
                <a:cubicBezTo>
                  <a:pt x="671393" y="666599"/>
                  <a:pt x="663787" y="666044"/>
                  <a:pt x="657014" y="663786"/>
                </a:cubicBezTo>
                <a:cubicBezTo>
                  <a:pt x="650241" y="657013"/>
                  <a:pt x="644255" y="649347"/>
                  <a:pt x="636694" y="643466"/>
                </a:cubicBezTo>
                <a:cubicBezTo>
                  <a:pt x="623843" y="633470"/>
                  <a:pt x="596054" y="616373"/>
                  <a:pt x="596054" y="616373"/>
                </a:cubicBezTo>
                <a:cubicBezTo>
                  <a:pt x="591538" y="609600"/>
                  <a:pt x="588864" y="601138"/>
                  <a:pt x="582507" y="596053"/>
                </a:cubicBezTo>
                <a:cubicBezTo>
                  <a:pt x="576932" y="591593"/>
                  <a:pt x="567236" y="594329"/>
                  <a:pt x="562187" y="589280"/>
                </a:cubicBezTo>
                <a:cubicBezTo>
                  <a:pt x="557138" y="584231"/>
                  <a:pt x="559374" y="574901"/>
                  <a:pt x="555414" y="568960"/>
                </a:cubicBezTo>
                <a:cubicBezTo>
                  <a:pt x="550101" y="560990"/>
                  <a:pt x="541867" y="555413"/>
                  <a:pt x="535094" y="548640"/>
                </a:cubicBezTo>
                <a:cubicBezTo>
                  <a:pt x="521151" y="506814"/>
                  <a:pt x="538039" y="549672"/>
                  <a:pt x="501227" y="494453"/>
                </a:cubicBezTo>
                <a:cubicBezTo>
                  <a:pt x="473033" y="452162"/>
                  <a:pt x="498972" y="483170"/>
                  <a:pt x="480907" y="447040"/>
                </a:cubicBezTo>
                <a:cubicBezTo>
                  <a:pt x="477378" y="439982"/>
                  <a:pt x="449668" y="401816"/>
                  <a:pt x="447040" y="399626"/>
                </a:cubicBezTo>
                <a:cubicBezTo>
                  <a:pt x="441555" y="395055"/>
                  <a:pt x="433493" y="395111"/>
                  <a:pt x="426720" y="392853"/>
                </a:cubicBezTo>
                <a:cubicBezTo>
                  <a:pt x="420373" y="383332"/>
                  <a:pt x="399391" y="351043"/>
                  <a:pt x="392854" y="345440"/>
                </a:cubicBezTo>
                <a:cubicBezTo>
                  <a:pt x="385187" y="338869"/>
                  <a:pt x="374791" y="336409"/>
                  <a:pt x="365760" y="331893"/>
                </a:cubicBezTo>
                <a:cubicBezTo>
                  <a:pt x="361245" y="325120"/>
                  <a:pt x="358468" y="316784"/>
                  <a:pt x="352214" y="311573"/>
                </a:cubicBezTo>
                <a:cubicBezTo>
                  <a:pt x="344457" y="305109"/>
                  <a:pt x="333778" y="303221"/>
                  <a:pt x="325120" y="298026"/>
                </a:cubicBezTo>
                <a:cubicBezTo>
                  <a:pt x="299877" y="282880"/>
                  <a:pt x="275376" y="266532"/>
                  <a:pt x="250614" y="250613"/>
                </a:cubicBezTo>
                <a:cubicBezTo>
                  <a:pt x="243766" y="246211"/>
                  <a:pt x="237067" y="241582"/>
                  <a:pt x="230294" y="237066"/>
                </a:cubicBezTo>
                <a:lnTo>
                  <a:pt x="209974" y="223520"/>
                </a:lnTo>
                <a:cubicBezTo>
                  <a:pt x="205458" y="216747"/>
                  <a:pt x="202183" y="208956"/>
                  <a:pt x="196427" y="203200"/>
                </a:cubicBezTo>
                <a:cubicBezTo>
                  <a:pt x="190671" y="197444"/>
                  <a:pt x="180422" y="196556"/>
                  <a:pt x="176107" y="189653"/>
                </a:cubicBezTo>
                <a:cubicBezTo>
                  <a:pt x="168539" y="177544"/>
                  <a:pt x="166023" y="162866"/>
                  <a:pt x="162560" y="149013"/>
                </a:cubicBezTo>
                <a:cubicBezTo>
                  <a:pt x="158045" y="130951"/>
                  <a:pt x="160185" y="109720"/>
                  <a:pt x="149014" y="94826"/>
                </a:cubicBezTo>
                <a:cubicBezTo>
                  <a:pt x="142241" y="85795"/>
                  <a:pt x="134677" y="77306"/>
                  <a:pt x="128694" y="67733"/>
                </a:cubicBezTo>
                <a:cubicBezTo>
                  <a:pt x="123694" y="59733"/>
                  <a:pt x="110922" y="27778"/>
                  <a:pt x="101600" y="20320"/>
                </a:cubicBezTo>
                <a:cubicBezTo>
                  <a:pt x="96025" y="15860"/>
                  <a:pt x="88323" y="14720"/>
                  <a:pt x="81280" y="13546"/>
                </a:cubicBezTo>
                <a:cubicBezTo>
                  <a:pt x="61113" y="10185"/>
                  <a:pt x="40640" y="9031"/>
                  <a:pt x="20320" y="6773"/>
                </a:cubicBezTo>
                <a:lnTo>
                  <a:pt x="0" y="0"/>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19" name="Google Shape;319;p10"/>
          <p:cNvSpPr/>
          <p:nvPr/>
        </p:nvSpPr>
        <p:spPr>
          <a:xfrm>
            <a:off x="2268982" y="1627720"/>
            <a:ext cx="178594" cy="178594"/>
          </a:xfrm>
          <a:prstGeom prst="heart">
            <a:avLst/>
          </a:pr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pic>
        <p:nvPicPr>
          <p:cNvPr id="320" name="Google Shape;320;p10" descr="C:\Users\WA7URV\AppData\Local\Microsoft\Windows\Temporary Internet Files\Content.IE5\HIKTTUSS\91px-Lightning--.svg[1].png"/>
          <p:cNvPicPr preferRelativeResize="0"/>
          <p:nvPr/>
        </p:nvPicPr>
        <p:blipFill rotWithShape="1">
          <a:blip r:embed="rId3">
            <a:alphaModFix/>
          </a:blip>
          <a:srcRect/>
          <a:stretch/>
        </p:blipFill>
        <p:spPr>
          <a:xfrm rot="3024648">
            <a:off x="3136160" y="2677585"/>
            <a:ext cx="250508" cy="1143000"/>
          </a:xfrm>
          <a:prstGeom prst="rect">
            <a:avLst/>
          </a:prstGeom>
          <a:noFill/>
          <a:ln>
            <a:noFill/>
          </a:ln>
        </p:spPr>
      </p:pic>
      <p:pic>
        <p:nvPicPr>
          <p:cNvPr id="321" name="Google Shape;321;p10" descr="C:\Users\WA7URV\AppData\Local\Microsoft\Windows\Temporary Internet Files\Content.IE5\HIKTTUSS\91px-Lightning--.svg[1].png"/>
          <p:cNvPicPr preferRelativeResize="0"/>
          <p:nvPr/>
        </p:nvPicPr>
        <p:blipFill rotWithShape="1">
          <a:blip r:embed="rId3">
            <a:alphaModFix/>
          </a:blip>
          <a:srcRect/>
          <a:stretch/>
        </p:blipFill>
        <p:spPr>
          <a:xfrm rot="-3024648" flipH="1">
            <a:off x="2055812" y="2680971"/>
            <a:ext cx="250508" cy="1143000"/>
          </a:xfrm>
          <a:prstGeom prst="rect">
            <a:avLst/>
          </a:prstGeom>
          <a:noFill/>
          <a:ln>
            <a:noFill/>
          </a:ln>
        </p:spPr>
      </p:pic>
      <p:pic>
        <p:nvPicPr>
          <p:cNvPr id="322" name="Google Shape;322;p10" descr="C:\Users\WA7URV\AppData\Local\Microsoft\Windows\Temporary Internet Files\Content.IE5\HIKTTUSS\91px-Lightning--.svg[1].png"/>
          <p:cNvPicPr preferRelativeResize="0"/>
          <p:nvPr/>
        </p:nvPicPr>
        <p:blipFill rotWithShape="1">
          <a:blip r:embed="rId3">
            <a:alphaModFix/>
          </a:blip>
          <a:srcRect/>
          <a:stretch/>
        </p:blipFill>
        <p:spPr>
          <a:xfrm rot="-7775352">
            <a:off x="2038879" y="3205904"/>
            <a:ext cx="250508" cy="1143000"/>
          </a:xfrm>
          <a:prstGeom prst="rect">
            <a:avLst/>
          </a:prstGeom>
          <a:noFill/>
          <a:ln>
            <a:noFill/>
          </a:ln>
        </p:spPr>
      </p:pic>
      <p:pic>
        <p:nvPicPr>
          <p:cNvPr id="323" name="Google Shape;323;p10" descr="C:\Users\WA7URV\AppData\Local\Microsoft\Windows\Temporary Internet Files\Content.IE5\HIKTTUSS\91px-Lightning--.svg[1].png"/>
          <p:cNvPicPr preferRelativeResize="0"/>
          <p:nvPr/>
        </p:nvPicPr>
        <p:blipFill rotWithShape="1">
          <a:blip r:embed="rId3">
            <a:alphaModFix/>
          </a:blip>
          <a:srcRect/>
          <a:stretch/>
        </p:blipFill>
        <p:spPr>
          <a:xfrm rot="7775352" flipH="1">
            <a:off x="3112452" y="3195743"/>
            <a:ext cx="250508" cy="1143000"/>
          </a:xfrm>
          <a:prstGeom prst="rect">
            <a:avLst/>
          </a:prstGeom>
          <a:noFill/>
          <a:ln>
            <a:noFill/>
          </a:ln>
        </p:spPr>
      </p:pic>
      <p:sp>
        <p:nvSpPr>
          <p:cNvPr id="324" name="Google Shape;324;p10"/>
          <p:cNvSpPr txBox="1"/>
          <p:nvPr/>
        </p:nvSpPr>
        <p:spPr>
          <a:xfrm rot="-2783739">
            <a:off x="848370" y="742887"/>
            <a:ext cx="14494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1FEEF"/>
              </a:buClr>
              <a:buSzPts val="1400"/>
              <a:buFont typeface="Verdana"/>
              <a:buNone/>
            </a:pPr>
            <a:r>
              <a:rPr lang="en-US" sz="1400" b="1" i="0" u="none" strike="noStrike" cap="none">
                <a:solidFill>
                  <a:srgbClr val="C1FEEF"/>
                </a:solidFill>
                <a:latin typeface="Verdana"/>
                <a:ea typeface="Verdana"/>
                <a:cs typeface="Verdana"/>
                <a:sym typeface="Verdana"/>
              </a:rPr>
              <a:t>120 volts AC</a:t>
            </a:r>
            <a:endParaRPr/>
          </a:p>
        </p:txBody>
      </p:sp>
      <p:sp>
        <p:nvSpPr>
          <p:cNvPr id="325" name="Google Shape;325;p10"/>
          <p:cNvSpPr/>
          <p:nvPr/>
        </p:nvSpPr>
        <p:spPr>
          <a:xfrm>
            <a:off x="6529498" y="568960"/>
            <a:ext cx="616374" cy="3772747"/>
          </a:xfrm>
          <a:prstGeom prst="rect">
            <a:avLst/>
          </a:prstGeom>
          <a:gradFill>
            <a:gsLst>
              <a:gs pos="0">
                <a:srgbClr val="FF0000"/>
              </a:gs>
              <a:gs pos="82000">
                <a:srgbClr val="FF0000"/>
              </a:gs>
              <a:gs pos="90000">
                <a:srgbClr val="18AC6C"/>
              </a:gs>
              <a:gs pos="96500">
                <a:srgbClr val="7BD4AC"/>
              </a:gs>
              <a:gs pos="100000">
                <a:srgbClr val="DCF9EC"/>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26" name="Google Shape;326;p10"/>
          <p:cNvSpPr txBox="1"/>
          <p:nvPr/>
        </p:nvSpPr>
        <p:spPr>
          <a:xfrm>
            <a:off x="5528809" y="514786"/>
            <a:ext cx="846707"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1000mA</a:t>
            </a:r>
            <a:endParaRPr/>
          </a:p>
        </p:txBody>
      </p:sp>
      <p:sp>
        <p:nvSpPr>
          <p:cNvPr id="327" name="Google Shape;327;p10"/>
          <p:cNvSpPr txBox="1"/>
          <p:nvPr/>
        </p:nvSpPr>
        <p:spPr>
          <a:xfrm>
            <a:off x="7286734" y="436902"/>
            <a:ext cx="1532162"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Can</a:t>
            </a:r>
            <a:r>
              <a:rPr lang="en-US" sz="1050" b="1" i="0" u="none" strike="noStrike" cap="none">
                <a:solidFill>
                  <a:srgbClr val="FF0000"/>
                </a:solidFill>
                <a:latin typeface="Verdana"/>
                <a:ea typeface="Verdana"/>
                <a:cs typeface="Verdana"/>
                <a:sym typeface="Verdana"/>
              </a:rPr>
              <a:t> electrocute </a:t>
            </a:r>
            <a:r>
              <a:rPr lang="en-US" sz="1050" b="1" i="0" u="none" strike="noStrike" cap="none">
                <a:solidFill>
                  <a:srgbClr val="FFFFFF"/>
                </a:solidFill>
                <a:latin typeface="Verdana"/>
                <a:ea typeface="Verdana"/>
                <a:cs typeface="Verdana"/>
                <a:sym typeface="Verdana"/>
              </a:rPr>
              <a:t>20 adults</a:t>
            </a:r>
            <a:endParaRPr/>
          </a:p>
        </p:txBody>
      </p:sp>
      <p:sp>
        <p:nvSpPr>
          <p:cNvPr id="328" name="Google Shape;328;p10"/>
          <p:cNvSpPr txBox="1"/>
          <p:nvPr/>
        </p:nvSpPr>
        <p:spPr>
          <a:xfrm>
            <a:off x="5738434" y="2319798"/>
            <a:ext cx="623889"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50mA</a:t>
            </a:r>
            <a:endParaRPr/>
          </a:p>
        </p:txBody>
      </p:sp>
      <p:sp>
        <p:nvSpPr>
          <p:cNvPr id="329" name="Google Shape;329;p10"/>
          <p:cNvSpPr txBox="1"/>
          <p:nvPr/>
        </p:nvSpPr>
        <p:spPr>
          <a:xfrm>
            <a:off x="7296901" y="2241914"/>
            <a:ext cx="1532162"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50"/>
              <a:buFont typeface="Verdana"/>
              <a:buNone/>
            </a:pPr>
            <a:r>
              <a:rPr lang="en-US" sz="1050" b="1" i="0" u="none" strike="noStrike" cap="none">
                <a:solidFill>
                  <a:srgbClr val="FF0000"/>
                </a:solidFill>
                <a:latin typeface="Verdana"/>
                <a:ea typeface="Verdana"/>
                <a:cs typeface="Verdana"/>
                <a:sym typeface="Verdana"/>
              </a:rPr>
              <a:t>Heart convulsions </a:t>
            </a:r>
            <a:r>
              <a:rPr lang="en-US" sz="1050" b="1" i="0" u="none" strike="noStrike" cap="none">
                <a:solidFill>
                  <a:srgbClr val="FFFFFF"/>
                </a:solidFill>
                <a:latin typeface="Verdana"/>
                <a:ea typeface="Verdana"/>
                <a:cs typeface="Verdana"/>
                <a:sym typeface="Verdana"/>
              </a:rPr>
              <a:t>usually</a:t>
            </a:r>
            <a:r>
              <a:rPr lang="en-US" sz="1050" b="1" i="0" u="none" strike="noStrike" cap="none">
                <a:solidFill>
                  <a:srgbClr val="FF0000"/>
                </a:solidFill>
                <a:latin typeface="Verdana"/>
                <a:ea typeface="Verdana"/>
                <a:cs typeface="Verdana"/>
                <a:sym typeface="Verdana"/>
              </a:rPr>
              <a:t> fatal</a:t>
            </a:r>
            <a:endParaRPr/>
          </a:p>
        </p:txBody>
      </p:sp>
      <p:sp>
        <p:nvSpPr>
          <p:cNvPr id="330" name="Google Shape;330;p10"/>
          <p:cNvSpPr txBox="1"/>
          <p:nvPr/>
        </p:nvSpPr>
        <p:spPr>
          <a:xfrm>
            <a:off x="5438860" y="3298504"/>
            <a:ext cx="926857"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15-20 mA</a:t>
            </a:r>
            <a:endParaRPr/>
          </a:p>
        </p:txBody>
      </p:sp>
      <p:sp>
        <p:nvSpPr>
          <p:cNvPr id="331" name="Google Shape;331;p10"/>
          <p:cNvSpPr txBox="1"/>
          <p:nvPr/>
        </p:nvSpPr>
        <p:spPr>
          <a:xfrm>
            <a:off x="7300295" y="3220620"/>
            <a:ext cx="1532162"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50"/>
              <a:buFont typeface="Verdana"/>
              <a:buNone/>
            </a:pPr>
            <a:r>
              <a:rPr lang="en-US" sz="1050" b="1" i="0" u="none" strike="noStrike" cap="none">
                <a:solidFill>
                  <a:srgbClr val="FF0000"/>
                </a:solidFill>
                <a:latin typeface="Verdana"/>
                <a:ea typeface="Verdana"/>
                <a:cs typeface="Verdana"/>
                <a:sym typeface="Verdana"/>
              </a:rPr>
              <a:t>Painful shock – </a:t>
            </a:r>
            <a:r>
              <a:rPr lang="en-US" sz="1050" b="1" i="0" u="none" strike="noStrike" cap="none">
                <a:solidFill>
                  <a:srgbClr val="FFFFFF"/>
                </a:solidFill>
                <a:latin typeface="Verdana"/>
                <a:ea typeface="Verdana"/>
                <a:cs typeface="Verdana"/>
                <a:sym typeface="Verdana"/>
              </a:rPr>
              <a:t>inability to let go</a:t>
            </a:r>
            <a:endParaRPr/>
          </a:p>
        </p:txBody>
      </p:sp>
      <p:sp>
        <p:nvSpPr>
          <p:cNvPr id="332" name="Google Shape;332;p10"/>
          <p:cNvSpPr txBox="1"/>
          <p:nvPr/>
        </p:nvSpPr>
        <p:spPr>
          <a:xfrm>
            <a:off x="5641388" y="3823419"/>
            <a:ext cx="734496"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0-5 mA</a:t>
            </a:r>
            <a:endParaRPr/>
          </a:p>
        </p:txBody>
      </p:sp>
      <p:sp>
        <p:nvSpPr>
          <p:cNvPr id="333" name="Google Shape;333;p10"/>
          <p:cNvSpPr txBox="1"/>
          <p:nvPr/>
        </p:nvSpPr>
        <p:spPr>
          <a:xfrm>
            <a:off x="7310462" y="3813265"/>
            <a:ext cx="153216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99"/>
              </a:buClr>
              <a:buSzPts val="1050"/>
              <a:buFont typeface="Verdana"/>
              <a:buNone/>
            </a:pPr>
            <a:r>
              <a:rPr lang="en-US" sz="1050" b="1" i="0" u="none" strike="noStrike" cap="none">
                <a:solidFill>
                  <a:srgbClr val="66FF99"/>
                </a:solidFill>
                <a:latin typeface="Verdana"/>
                <a:ea typeface="Verdana"/>
                <a:cs typeface="Verdana"/>
                <a:sym typeface="Verdana"/>
              </a:rPr>
              <a:t>Safe values</a:t>
            </a:r>
            <a:endParaRPr/>
          </a:p>
        </p:txBody>
      </p:sp>
      <p:cxnSp>
        <p:nvCxnSpPr>
          <p:cNvPr id="334" name="Google Shape;334;p10"/>
          <p:cNvCxnSpPr/>
          <p:nvPr/>
        </p:nvCxnSpPr>
        <p:spPr>
          <a:xfrm>
            <a:off x="6312746" y="643482"/>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cxnSp>
        <p:nvCxnSpPr>
          <p:cNvPr id="335" name="Google Shape;335;p10"/>
          <p:cNvCxnSpPr/>
          <p:nvPr/>
        </p:nvCxnSpPr>
        <p:spPr>
          <a:xfrm>
            <a:off x="6315325" y="2448494"/>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cxnSp>
        <p:nvCxnSpPr>
          <p:cNvPr id="336" name="Google Shape;336;p10"/>
          <p:cNvCxnSpPr/>
          <p:nvPr/>
        </p:nvCxnSpPr>
        <p:spPr>
          <a:xfrm>
            <a:off x="6312757" y="3427200"/>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cxnSp>
        <p:nvCxnSpPr>
          <p:cNvPr id="337" name="Google Shape;337;p10"/>
          <p:cNvCxnSpPr/>
          <p:nvPr/>
        </p:nvCxnSpPr>
        <p:spPr>
          <a:xfrm>
            <a:off x="6320482" y="3952115"/>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cxnSp>
        <p:nvCxnSpPr>
          <p:cNvPr id="338" name="Google Shape;338;p10"/>
          <p:cNvCxnSpPr/>
          <p:nvPr/>
        </p:nvCxnSpPr>
        <p:spPr>
          <a:xfrm>
            <a:off x="6317915" y="4267067"/>
            <a:ext cx="1042158" cy="0"/>
          </a:xfrm>
          <a:prstGeom prst="straightConnector1">
            <a:avLst/>
          </a:prstGeom>
          <a:solidFill>
            <a:schemeClr val="accent1"/>
          </a:solidFill>
          <a:ln w="28575" cap="flat" cmpd="sng">
            <a:solidFill>
              <a:schemeClr val="lt1"/>
            </a:solidFill>
            <a:prstDash val="solid"/>
            <a:round/>
            <a:headEnd type="none" w="sm" len="sm"/>
            <a:tailEnd type="none" w="sm" len="sm"/>
          </a:ln>
        </p:spPr>
      </p:cxnSp>
      <p:sp>
        <p:nvSpPr>
          <p:cNvPr id="339" name="Google Shape;339;p10"/>
          <p:cNvSpPr txBox="1"/>
          <p:nvPr/>
        </p:nvSpPr>
        <p:spPr>
          <a:xfrm>
            <a:off x="5644783" y="4138371"/>
            <a:ext cx="734495"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50"/>
              <a:buFont typeface="Verdana"/>
              <a:buNone/>
            </a:pPr>
            <a:r>
              <a:rPr lang="en-US" sz="1050" b="1" i="0" u="none" strike="noStrike" cap="none">
                <a:solidFill>
                  <a:srgbClr val="FFFFFF"/>
                </a:solidFill>
                <a:latin typeface="Verdana"/>
                <a:ea typeface="Verdana"/>
                <a:cs typeface="Verdana"/>
                <a:sym typeface="Verdana"/>
              </a:rPr>
              <a:t>0-1 mA</a:t>
            </a:r>
            <a:endParaRPr/>
          </a:p>
        </p:txBody>
      </p:sp>
      <p:sp>
        <p:nvSpPr>
          <p:cNvPr id="340" name="Google Shape;340;p10"/>
          <p:cNvSpPr txBox="1"/>
          <p:nvPr/>
        </p:nvSpPr>
        <p:spPr>
          <a:xfrm>
            <a:off x="7313856" y="4141763"/>
            <a:ext cx="153216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FF"/>
              </a:buClr>
              <a:buSzPts val="1050"/>
              <a:buFont typeface="Verdana"/>
              <a:buNone/>
            </a:pPr>
            <a:r>
              <a:rPr lang="en-US" sz="1050" b="1" i="0" u="none" strike="noStrike" cap="none">
                <a:solidFill>
                  <a:srgbClr val="66FFFF"/>
                </a:solidFill>
                <a:latin typeface="Verdana"/>
                <a:ea typeface="Verdana"/>
                <a:cs typeface="Verdana"/>
                <a:sym typeface="Verdana"/>
              </a:rPr>
              <a:t>No sensation</a:t>
            </a:r>
            <a:endParaRPr/>
          </a:p>
        </p:txBody>
      </p:sp>
      <p:sp>
        <p:nvSpPr>
          <p:cNvPr id="341" name="Google Shape;341;p10"/>
          <p:cNvSpPr/>
          <p:nvPr/>
        </p:nvSpPr>
        <p:spPr>
          <a:xfrm rot="-2694258">
            <a:off x="1525177" y="1642928"/>
            <a:ext cx="777875" cy="161925"/>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pic>
        <p:nvPicPr>
          <p:cNvPr id="342" name="Google Shape;342;p10" descr="C:\Users\WA7URV\AppData\Local\Microsoft\Windows\Temporary Internet Files\Content.IE5\HIKTTUSS\91px-Lightning--.svg[1].png"/>
          <p:cNvPicPr preferRelativeResize="0"/>
          <p:nvPr/>
        </p:nvPicPr>
        <p:blipFill rotWithShape="1">
          <a:blip r:embed="rId3">
            <a:alphaModFix/>
          </a:blip>
          <a:srcRect/>
          <a:stretch/>
        </p:blipFill>
        <p:spPr>
          <a:xfrm rot="-5400000">
            <a:off x="972081" y="323850"/>
            <a:ext cx="250508" cy="1143000"/>
          </a:xfrm>
          <a:prstGeom prst="rect">
            <a:avLst/>
          </a:prstGeom>
          <a:noFill/>
          <a:ln>
            <a:noFill/>
          </a:ln>
        </p:spPr>
      </p:pic>
      <p:pic>
        <p:nvPicPr>
          <p:cNvPr id="343" name="Google Shape;343;p10" descr="C:\Users\WA7URV\AppData\Local\Microsoft\Windows\Temporary Internet Files\Content.IE5\HIKTTUSS\91px-Lightning--.svg[1].png"/>
          <p:cNvPicPr preferRelativeResize="0"/>
          <p:nvPr/>
        </p:nvPicPr>
        <p:blipFill rotWithShape="1">
          <a:blip r:embed="rId3">
            <a:alphaModFix/>
          </a:blip>
          <a:srcRect/>
          <a:stretch/>
        </p:blipFill>
        <p:spPr>
          <a:xfrm rot="-2023521">
            <a:off x="1320908" y="-26636"/>
            <a:ext cx="250508" cy="1143000"/>
          </a:xfrm>
          <a:prstGeom prst="rect">
            <a:avLst/>
          </a:prstGeom>
          <a:noFill/>
          <a:ln>
            <a:noFill/>
          </a:ln>
        </p:spPr>
      </p:pic>
      <p:sp>
        <p:nvSpPr>
          <p:cNvPr id="344" name="Google Shape;344;p10"/>
          <p:cNvSpPr/>
          <p:nvPr/>
        </p:nvSpPr>
        <p:spPr>
          <a:xfrm>
            <a:off x="-8675" y="-42129"/>
            <a:ext cx="9144000" cy="5151120"/>
          </a:xfrm>
          <a:prstGeom prst="rect">
            <a:avLst/>
          </a:prstGeom>
          <a:solidFill>
            <a:srgbClr val="000000">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FFFFFF"/>
              </a:solidFill>
              <a:latin typeface="Times New Roman"/>
              <a:ea typeface="Times New Roman"/>
              <a:cs typeface="Times New Roman"/>
              <a:sym typeface="Times New Roman"/>
            </a:endParaRPr>
          </a:p>
        </p:txBody>
      </p:sp>
      <p:pic>
        <p:nvPicPr>
          <p:cNvPr id="345" name="Google Shape;345;p10" descr="http://images.wisegeek.com/standard-us-power-outlet.jpg"/>
          <p:cNvPicPr preferRelativeResize="0"/>
          <p:nvPr/>
        </p:nvPicPr>
        <p:blipFill rotWithShape="1">
          <a:blip r:embed="rId4">
            <a:alphaModFix/>
          </a:blip>
          <a:srcRect/>
          <a:stretch/>
        </p:blipFill>
        <p:spPr>
          <a:xfrm>
            <a:off x="3810943" y="524058"/>
            <a:ext cx="1109400" cy="1665140"/>
          </a:xfrm>
          <a:prstGeom prst="rect">
            <a:avLst/>
          </a:prstGeom>
          <a:noFill/>
          <a:ln>
            <a:noFill/>
          </a:ln>
        </p:spPr>
      </p:pic>
      <p:sp>
        <p:nvSpPr>
          <p:cNvPr id="346" name="Google Shape;346;p10"/>
          <p:cNvSpPr txBox="1"/>
          <p:nvPr/>
        </p:nvSpPr>
        <p:spPr>
          <a:xfrm>
            <a:off x="3344316" y="2206169"/>
            <a:ext cx="206338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400"/>
              <a:buFont typeface="Verdana"/>
              <a:buNone/>
            </a:pPr>
            <a:r>
              <a:rPr lang="en-US" sz="2400" b="1" i="0" u="none" strike="noStrike" cap="none">
                <a:solidFill>
                  <a:srgbClr val="FFFF00"/>
                </a:solidFill>
                <a:latin typeface="Verdana"/>
                <a:ea typeface="Verdana"/>
                <a:cs typeface="Verdana"/>
                <a:sym typeface="Verdana"/>
              </a:rPr>
              <a:t>15,000 mA</a:t>
            </a:r>
            <a:endParaRPr/>
          </a:p>
        </p:txBody>
      </p:sp>
      <p:pic>
        <p:nvPicPr>
          <p:cNvPr id="347" name="Google Shape;347;p10" descr="C:\Users\WA7URV\AppData\Local\Microsoft\Windows\Temporary Internet Files\Content.IE5\HIKTTUSS\91px-Lightning--.svg[1].png"/>
          <p:cNvPicPr preferRelativeResize="0"/>
          <p:nvPr/>
        </p:nvPicPr>
        <p:blipFill rotWithShape="1">
          <a:blip r:embed="rId3">
            <a:alphaModFix/>
          </a:blip>
          <a:srcRect/>
          <a:stretch/>
        </p:blipFill>
        <p:spPr>
          <a:xfrm rot="3024648">
            <a:off x="4860185" y="191561"/>
            <a:ext cx="250508" cy="1143000"/>
          </a:xfrm>
          <a:prstGeom prst="rect">
            <a:avLst/>
          </a:prstGeom>
          <a:noFill/>
          <a:ln>
            <a:noFill/>
          </a:ln>
        </p:spPr>
      </p:pic>
      <p:pic>
        <p:nvPicPr>
          <p:cNvPr id="348" name="Google Shape;348;p10" descr="C:\Users\WA7URV\AppData\Local\Microsoft\Windows\Temporary Internet Files\Content.IE5\HIKTTUSS\91px-Lightning--.svg[1].png"/>
          <p:cNvPicPr preferRelativeResize="0"/>
          <p:nvPr/>
        </p:nvPicPr>
        <p:blipFill rotWithShape="1">
          <a:blip r:embed="rId3">
            <a:alphaModFix/>
          </a:blip>
          <a:srcRect/>
          <a:stretch/>
        </p:blipFill>
        <p:spPr>
          <a:xfrm rot="-3024648" flipH="1">
            <a:off x="3643311" y="201296"/>
            <a:ext cx="250508" cy="1143000"/>
          </a:xfrm>
          <a:prstGeom prst="rect">
            <a:avLst/>
          </a:prstGeom>
          <a:noFill/>
          <a:ln>
            <a:noFill/>
          </a:ln>
        </p:spPr>
      </p:pic>
      <p:pic>
        <p:nvPicPr>
          <p:cNvPr id="349" name="Google Shape;349;p10" descr="C:\Users\WA7URV\AppData\Local\Microsoft\Windows\Temporary Internet Files\Content.IE5\HIKTTUSS\91px-Lightning--.svg[1].png"/>
          <p:cNvPicPr preferRelativeResize="0"/>
          <p:nvPr/>
        </p:nvPicPr>
        <p:blipFill rotWithShape="1">
          <a:blip r:embed="rId3">
            <a:alphaModFix/>
          </a:blip>
          <a:srcRect/>
          <a:stretch/>
        </p:blipFill>
        <p:spPr>
          <a:xfrm rot="-7775352">
            <a:off x="3648603" y="767504"/>
            <a:ext cx="250508" cy="1143000"/>
          </a:xfrm>
          <a:prstGeom prst="rect">
            <a:avLst/>
          </a:prstGeom>
          <a:noFill/>
          <a:ln>
            <a:noFill/>
          </a:ln>
        </p:spPr>
      </p:pic>
      <p:pic>
        <p:nvPicPr>
          <p:cNvPr id="350" name="Google Shape;350;p10" descr="C:\Users\WA7URV\AppData\Local\Microsoft\Windows\Temporary Internet Files\Content.IE5\HIKTTUSS\91px-Lightning--.svg[1].png"/>
          <p:cNvPicPr preferRelativeResize="0"/>
          <p:nvPr/>
        </p:nvPicPr>
        <p:blipFill rotWithShape="1">
          <a:blip r:embed="rId3">
            <a:alphaModFix/>
          </a:blip>
          <a:srcRect/>
          <a:stretch/>
        </p:blipFill>
        <p:spPr>
          <a:xfrm rot="7775352" flipH="1">
            <a:off x="4868226" y="789092"/>
            <a:ext cx="250508" cy="1143000"/>
          </a:xfrm>
          <a:prstGeom prst="rect">
            <a:avLst/>
          </a:prstGeom>
          <a:noFill/>
          <a:ln>
            <a:noFill/>
          </a:ln>
        </p:spPr>
      </p:pic>
      <p:pic>
        <p:nvPicPr>
          <p:cNvPr id="351" name="Google Shape;351;p10" descr="C:\Users\WA7URV\AppData\Local\Microsoft\Windows\Temporary Internet Files\Content.IE5\HIKTTUSS\91px-Lightning--.svg[1].png"/>
          <p:cNvPicPr preferRelativeResize="0"/>
          <p:nvPr/>
        </p:nvPicPr>
        <p:blipFill rotWithShape="1">
          <a:blip r:embed="rId3">
            <a:alphaModFix/>
          </a:blip>
          <a:srcRect/>
          <a:stretch/>
        </p:blipFill>
        <p:spPr>
          <a:xfrm rot="3024648">
            <a:off x="4850660" y="715436"/>
            <a:ext cx="250508" cy="1143000"/>
          </a:xfrm>
          <a:prstGeom prst="rect">
            <a:avLst/>
          </a:prstGeom>
          <a:noFill/>
          <a:ln>
            <a:noFill/>
          </a:ln>
        </p:spPr>
      </p:pic>
      <p:pic>
        <p:nvPicPr>
          <p:cNvPr id="352" name="Google Shape;352;p10" descr="C:\Users\WA7URV\AppData\Local\Microsoft\Windows\Temporary Internet Files\Content.IE5\HIKTTUSS\91px-Lightning--.svg[1].png"/>
          <p:cNvPicPr preferRelativeResize="0"/>
          <p:nvPr/>
        </p:nvPicPr>
        <p:blipFill rotWithShape="1">
          <a:blip r:embed="rId3">
            <a:alphaModFix/>
          </a:blip>
          <a:srcRect/>
          <a:stretch/>
        </p:blipFill>
        <p:spPr>
          <a:xfrm rot="-3024648" flipH="1">
            <a:off x="3633786" y="725171"/>
            <a:ext cx="250508" cy="1143000"/>
          </a:xfrm>
          <a:prstGeom prst="rect">
            <a:avLst/>
          </a:prstGeom>
          <a:noFill/>
          <a:ln>
            <a:noFill/>
          </a:ln>
        </p:spPr>
      </p:pic>
      <p:pic>
        <p:nvPicPr>
          <p:cNvPr id="353" name="Google Shape;353;p10" descr="C:\Users\WA7URV\AppData\Local\Microsoft\Windows\Temporary Internet Files\Content.IE5\HIKTTUSS\91px-Lightning--.svg[1].png"/>
          <p:cNvPicPr preferRelativeResize="0"/>
          <p:nvPr/>
        </p:nvPicPr>
        <p:blipFill rotWithShape="1">
          <a:blip r:embed="rId3">
            <a:alphaModFix/>
          </a:blip>
          <a:srcRect/>
          <a:stretch/>
        </p:blipFill>
        <p:spPr>
          <a:xfrm rot="-7775352">
            <a:off x="3639078" y="1291379"/>
            <a:ext cx="250508" cy="1143000"/>
          </a:xfrm>
          <a:prstGeom prst="rect">
            <a:avLst/>
          </a:prstGeom>
          <a:noFill/>
          <a:ln>
            <a:noFill/>
          </a:ln>
        </p:spPr>
      </p:pic>
      <p:pic>
        <p:nvPicPr>
          <p:cNvPr id="354" name="Google Shape;354;p10" descr="C:\Users\WA7URV\AppData\Local\Microsoft\Windows\Temporary Internet Files\Content.IE5\HIKTTUSS\91px-Lightning--.svg[1].png"/>
          <p:cNvPicPr preferRelativeResize="0"/>
          <p:nvPr/>
        </p:nvPicPr>
        <p:blipFill rotWithShape="1">
          <a:blip r:embed="rId3">
            <a:alphaModFix/>
          </a:blip>
          <a:srcRect/>
          <a:stretch/>
        </p:blipFill>
        <p:spPr>
          <a:xfrm rot="7775352" flipH="1">
            <a:off x="4858701" y="1312967"/>
            <a:ext cx="250508" cy="1143000"/>
          </a:xfrm>
          <a:prstGeom prst="rect">
            <a:avLst/>
          </a:prstGeom>
          <a:noFill/>
          <a:ln>
            <a:noFill/>
          </a:ln>
        </p:spPr>
      </p:pic>
      <p:sp>
        <p:nvSpPr>
          <p:cNvPr id="355" name="Google Shape;355;p10"/>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a:t>
            </a:r>
            <a:endParaRPr/>
          </a:p>
        </p:txBody>
      </p:sp>
      <p:sp>
        <p:nvSpPr>
          <p:cNvPr id="356" name="Google Shape;356;p10"/>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sp>
        <p:nvSpPr>
          <p:cNvPr id="366" name="Google Shape;366;p10"/>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61</a:t>
            </a:fld>
            <a:endParaRPr sz="1200" b="1"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5875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1"/>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 Rules</a:t>
            </a:r>
            <a:endParaRPr/>
          </a:p>
        </p:txBody>
      </p:sp>
      <p:sp>
        <p:nvSpPr>
          <p:cNvPr id="377" name="Google Shape;377;p11"/>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62</a:t>
            </a:fld>
            <a:endParaRPr sz="1200" b="1" i="0" u="none" strike="noStrike" cap="none">
              <a:solidFill>
                <a:srgbClr val="FFFFFF"/>
              </a:solidFill>
              <a:latin typeface="Calibri"/>
              <a:ea typeface="Calibri"/>
              <a:cs typeface="Calibri"/>
              <a:sym typeface="Calibri"/>
            </a:endParaRPr>
          </a:p>
        </p:txBody>
      </p:sp>
      <p:sp>
        <p:nvSpPr>
          <p:cNvPr id="386" name="Google Shape;386;p11"/>
          <p:cNvSpPr txBox="1"/>
          <p:nvPr/>
        </p:nvSpPr>
        <p:spPr>
          <a:xfrm>
            <a:off x="8707593" y="4653965"/>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
        <p:nvSpPr>
          <p:cNvPr id="413" name="Google Shape;413;p11"/>
          <p:cNvSpPr txBox="1"/>
          <p:nvPr/>
        </p:nvSpPr>
        <p:spPr>
          <a:xfrm>
            <a:off x="1831559" y="820069"/>
            <a:ext cx="5453737" cy="36317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33"/>
              </a:buClr>
              <a:buSzPts val="11500"/>
              <a:buFont typeface="Verdana"/>
              <a:buNone/>
            </a:pPr>
            <a:r>
              <a:rPr lang="en-US" sz="11500" b="1" i="0" u="none" strike="noStrike" cap="none" dirty="0">
                <a:solidFill>
                  <a:srgbClr val="66FF33"/>
                </a:solidFill>
                <a:latin typeface="Verdana"/>
                <a:ea typeface="Verdana"/>
                <a:cs typeface="Verdana"/>
                <a:sym typeface="Verdana"/>
              </a:rPr>
              <a:t>Safety</a:t>
            </a:r>
            <a:endParaRPr dirty="0"/>
          </a:p>
          <a:p>
            <a:pPr marL="0" marR="0" lvl="0" indent="0" algn="l" rtl="0">
              <a:lnSpc>
                <a:spcPct val="100000"/>
              </a:lnSpc>
              <a:spcBef>
                <a:spcPts val="0"/>
              </a:spcBef>
              <a:spcAft>
                <a:spcPts val="0"/>
              </a:spcAft>
              <a:buClr>
                <a:srgbClr val="66FF33"/>
              </a:buClr>
              <a:buSzPts val="11500"/>
              <a:buFont typeface="Verdana"/>
              <a:buNone/>
            </a:pPr>
            <a:r>
              <a:rPr lang="en-US" sz="11500" b="1" i="0" u="none" strike="noStrike" cap="none" dirty="0">
                <a:solidFill>
                  <a:srgbClr val="66FF33"/>
                </a:solidFill>
                <a:latin typeface="Verdana"/>
                <a:ea typeface="Verdana"/>
                <a:cs typeface="Verdana"/>
                <a:sym typeface="Verdana"/>
              </a:rPr>
              <a:t>Rules!</a:t>
            </a:r>
            <a:endParaRPr dirty="0"/>
          </a:p>
        </p:txBody>
      </p:sp>
    </p:spTree>
    <p:extLst>
      <p:ext uri="{BB962C8B-B14F-4D97-AF65-F5344CB8AC3E}">
        <p14:creationId xmlns:p14="http://schemas.microsoft.com/office/powerpoint/2010/main" val="51760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1"/>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 Rules</a:t>
            </a:r>
            <a:endParaRPr/>
          </a:p>
        </p:txBody>
      </p:sp>
      <p:sp>
        <p:nvSpPr>
          <p:cNvPr id="377" name="Google Shape;377;p11"/>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63</a:t>
            </a:fld>
            <a:endParaRPr sz="1200" b="1" i="0" u="none" strike="noStrike" cap="none">
              <a:solidFill>
                <a:srgbClr val="FFFFFF"/>
              </a:solidFill>
              <a:latin typeface="Calibri"/>
              <a:ea typeface="Calibri"/>
              <a:cs typeface="Calibri"/>
              <a:sym typeface="Calibri"/>
            </a:endParaRPr>
          </a:p>
        </p:txBody>
      </p:sp>
      <p:sp>
        <p:nvSpPr>
          <p:cNvPr id="385" name="Google Shape;385;p11"/>
          <p:cNvSpPr txBox="1"/>
          <p:nvPr/>
        </p:nvSpPr>
        <p:spPr>
          <a:xfrm>
            <a:off x="8707593" y="4644336"/>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dirty="0">
                <a:solidFill>
                  <a:srgbClr val="FFFF00"/>
                </a:solidFill>
                <a:latin typeface="Calibri"/>
                <a:cs typeface="Calibri"/>
                <a:sym typeface="Calibri"/>
              </a:rPr>
              <a:t>1</a:t>
            </a:r>
            <a:endParaRPr dirty="0"/>
          </a:p>
        </p:txBody>
      </p:sp>
      <p:pic>
        <p:nvPicPr>
          <p:cNvPr id="407" name="Google Shape;407;p11" descr="https://cdn.shutterstock.com/shutterstock/videos/9644456/thumb/5.jpg?i10c=img.resize(height:72)"/>
          <p:cNvPicPr preferRelativeResize="0"/>
          <p:nvPr/>
        </p:nvPicPr>
        <p:blipFill rotWithShape="1">
          <a:blip r:embed="rId3">
            <a:alphaModFix/>
          </a:blip>
          <a:srcRect/>
          <a:stretch/>
        </p:blipFill>
        <p:spPr>
          <a:xfrm>
            <a:off x="2214033" y="1097068"/>
            <a:ext cx="5142442" cy="2897151"/>
          </a:xfrm>
          <a:prstGeom prst="rect">
            <a:avLst/>
          </a:prstGeom>
          <a:noFill/>
          <a:ln>
            <a:noFill/>
          </a:ln>
        </p:spPr>
      </p:pic>
      <p:sp>
        <p:nvSpPr>
          <p:cNvPr id="408" name="Google Shape;408;p11"/>
          <p:cNvSpPr/>
          <p:nvPr/>
        </p:nvSpPr>
        <p:spPr>
          <a:xfrm>
            <a:off x="5843376" y="1732503"/>
            <a:ext cx="1259571" cy="484450"/>
          </a:xfrm>
          <a:prstGeom prst="rightArrow">
            <a:avLst>
              <a:gd name="adj1" fmla="val 50000"/>
              <a:gd name="adj2" fmla="val 50000"/>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4148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1"/>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 Rules</a:t>
            </a:r>
            <a:endParaRPr/>
          </a:p>
        </p:txBody>
      </p:sp>
      <p:sp>
        <p:nvSpPr>
          <p:cNvPr id="377" name="Google Shape;377;p11"/>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64</a:t>
            </a:fld>
            <a:endParaRPr sz="1200" b="1" i="0" u="none" strike="noStrike" cap="none">
              <a:solidFill>
                <a:srgbClr val="FFFFFF"/>
              </a:solidFill>
              <a:latin typeface="Calibri"/>
              <a:ea typeface="Calibri"/>
              <a:cs typeface="Calibri"/>
              <a:sym typeface="Calibri"/>
            </a:endParaRPr>
          </a:p>
        </p:txBody>
      </p:sp>
      <p:sp>
        <p:nvSpPr>
          <p:cNvPr id="384" name="Google Shape;384;p11"/>
          <p:cNvSpPr txBox="1"/>
          <p:nvPr/>
        </p:nvSpPr>
        <p:spPr>
          <a:xfrm>
            <a:off x="8707593" y="4663590"/>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pic>
        <p:nvPicPr>
          <p:cNvPr id="409" name="Google Shape;409;p11" descr="http://f.tqn.com/y/homerepair/1/S/S/B/-/-/turn_off_circuit.jpg"/>
          <p:cNvPicPr preferRelativeResize="0"/>
          <p:nvPr/>
        </p:nvPicPr>
        <p:blipFill rotWithShape="1">
          <a:blip r:embed="rId3">
            <a:alphaModFix/>
          </a:blip>
          <a:srcRect/>
          <a:stretch/>
        </p:blipFill>
        <p:spPr>
          <a:xfrm>
            <a:off x="2297185" y="1054381"/>
            <a:ext cx="4573694" cy="2872852"/>
          </a:xfrm>
          <a:prstGeom prst="rect">
            <a:avLst/>
          </a:prstGeom>
          <a:noFill/>
          <a:ln>
            <a:noFill/>
          </a:ln>
        </p:spPr>
      </p:pic>
    </p:spTree>
    <p:extLst>
      <p:ext uri="{BB962C8B-B14F-4D97-AF65-F5344CB8AC3E}">
        <p14:creationId xmlns:p14="http://schemas.microsoft.com/office/powerpoint/2010/main" val="97787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1"/>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 Rules</a:t>
            </a:r>
            <a:endParaRPr/>
          </a:p>
        </p:txBody>
      </p:sp>
      <p:sp>
        <p:nvSpPr>
          <p:cNvPr id="377" name="Google Shape;377;p11"/>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65</a:t>
            </a:fld>
            <a:endParaRPr sz="1200" b="1" i="0" u="none" strike="noStrike" cap="none">
              <a:solidFill>
                <a:srgbClr val="FFFFFF"/>
              </a:solidFill>
              <a:latin typeface="Calibri"/>
              <a:ea typeface="Calibri"/>
              <a:cs typeface="Calibri"/>
              <a:sym typeface="Calibri"/>
            </a:endParaRPr>
          </a:p>
        </p:txBody>
      </p:sp>
      <p:sp>
        <p:nvSpPr>
          <p:cNvPr id="383" name="Google Shape;383;p11"/>
          <p:cNvSpPr txBox="1"/>
          <p:nvPr/>
        </p:nvSpPr>
        <p:spPr>
          <a:xfrm>
            <a:off x="8707593" y="4663585"/>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pic>
        <p:nvPicPr>
          <p:cNvPr id="410" name="Google Shape;410;p11" descr="https://i.kinja-img.com/gawker-media/image/upload/s--dqGbuHzL--/c_scale,fl_progressive,q_80,w_800/18ym7g7325o3fjpg.jpg"/>
          <p:cNvPicPr preferRelativeResize="0"/>
          <p:nvPr/>
        </p:nvPicPr>
        <p:blipFill rotWithShape="1">
          <a:blip r:embed="rId3">
            <a:alphaModFix/>
          </a:blip>
          <a:srcRect/>
          <a:stretch/>
        </p:blipFill>
        <p:spPr>
          <a:xfrm>
            <a:off x="1852879" y="920804"/>
            <a:ext cx="6022269" cy="3387527"/>
          </a:xfrm>
          <a:prstGeom prst="rect">
            <a:avLst/>
          </a:prstGeom>
          <a:noFill/>
          <a:ln>
            <a:noFill/>
          </a:ln>
        </p:spPr>
      </p:pic>
    </p:spTree>
    <p:extLst>
      <p:ext uri="{BB962C8B-B14F-4D97-AF65-F5344CB8AC3E}">
        <p14:creationId xmlns:p14="http://schemas.microsoft.com/office/powerpoint/2010/main" val="330822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1"/>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 Rules</a:t>
            </a:r>
            <a:endParaRPr/>
          </a:p>
        </p:txBody>
      </p:sp>
      <p:sp>
        <p:nvSpPr>
          <p:cNvPr id="377" name="Google Shape;377;p11"/>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66</a:t>
            </a:fld>
            <a:endParaRPr sz="1200" b="1" i="0" u="none" strike="noStrike" cap="none">
              <a:solidFill>
                <a:srgbClr val="FFFFFF"/>
              </a:solidFill>
              <a:latin typeface="Calibri"/>
              <a:ea typeface="Calibri"/>
              <a:cs typeface="Calibri"/>
              <a:sym typeface="Calibri"/>
            </a:endParaRPr>
          </a:p>
        </p:txBody>
      </p:sp>
      <p:sp>
        <p:nvSpPr>
          <p:cNvPr id="382" name="Google Shape;382;p11"/>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pic>
        <p:nvPicPr>
          <p:cNvPr id="411" name="Google Shape;411;p11" descr="https://thumbs.dreamstime.com/x/skull-wearing-headphones-19712525.jpg"/>
          <p:cNvPicPr preferRelativeResize="0"/>
          <p:nvPr/>
        </p:nvPicPr>
        <p:blipFill rotWithShape="1">
          <a:blip r:embed="rId3">
            <a:alphaModFix/>
          </a:blip>
          <a:srcRect t="8810" b="8384"/>
          <a:stretch/>
        </p:blipFill>
        <p:spPr>
          <a:xfrm>
            <a:off x="1835145" y="353990"/>
            <a:ext cx="4535513" cy="4482848"/>
          </a:xfrm>
          <a:prstGeom prst="rect">
            <a:avLst/>
          </a:prstGeom>
          <a:noFill/>
          <a:ln>
            <a:noFill/>
          </a:ln>
        </p:spPr>
      </p:pic>
      <p:sp>
        <p:nvSpPr>
          <p:cNvPr id="412" name="Google Shape;412;p11"/>
          <p:cNvSpPr/>
          <p:nvPr/>
        </p:nvSpPr>
        <p:spPr>
          <a:xfrm>
            <a:off x="1887850" y="342771"/>
            <a:ext cx="4525752" cy="4525752"/>
          </a:xfrm>
          <a:prstGeom prst="noSmoking">
            <a:avLst>
              <a:gd name="adj" fmla="val 18750"/>
            </a:avLst>
          </a:prstGeom>
          <a:solidFill>
            <a:srgbClr val="FF0000">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8580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1"/>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 Rules</a:t>
            </a:r>
            <a:endParaRPr/>
          </a:p>
        </p:txBody>
      </p:sp>
      <p:sp>
        <p:nvSpPr>
          <p:cNvPr id="377" name="Google Shape;377;p11"/>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67</a:t>
            </a:fld>
            <a:endParaRPr sz="1200" b="1" i="0" u="none" strike="noStrike" cap="none">
              <a:solidFill>
                <a:srgbClr val="FFFFFF"/>
              </a:solidFill>
              <a:latin typeface="Calibri"/>
              <a:ea typeface="Calibri"/>
              <a:cs typeface="Calibri"/>
              <a:sym typeface="Calibri"/>
            </a:endParaRPr>
          </a:p>
        </p:txBody>
      </p:sp>
      <p:sp>
        <p:nvSpPr>
          <p:cNvPr id="378" name="Google Shape;378;p11"/>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sp>
        <p:nvSpPr>
          <p:cNvPr id="379" name="Google Shape;379;p11"/>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
        <p:nvSpPr>
          <p:cNvPr id="380" name="Google Shape;380;p11"/>
          <p:cNvSpPr txBox="1"/>
          <p:nvPr/>
        </p:nvSpPr>
        <p:spPr>
          <a:xfrm>
            <a:off x="8692695"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2</a:t>
            </a:r>
            <a:endParaRPr dirty="0"/>
          </a:p>
        </p:txBody>
      </p:sp>
      <p:sp>
        <p:nvSpPr>
          <p:cNvPr id="381" name="Google Shape;381;p11"/>
          <p:cNvSpPr txBox="1"/>
          <p:nvPr/>
        </p:nvSpPr>
        <p:spPr>
          <a:xfrm>
            <a:off x="8692695" y="4671630"/>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3</a:t>
            </a:r>
            <a:endParaRPr dirty="0"/>
          </a:p>
        </p:txBody>
      </p:sp>
      <p:grpSp>
        <p:nvGrpSpPr>
          <p:cNvPr id="387" name="Google Shape;387;p11"/>
          <p:cNvGrpSpPr/>
          <p:nvPr/>
        </p:nvGrpSpPr>
        <p:grpSpPr>
          <a:xfrm>
            <a:off x="2235253" y="737197"/>
            <a:ext cx="1920978" cy="3488184"/>
            <a:chOff x="2290243" y="1842097"/>
            <a:chExt cx="824581" cy="1497305"/>
          </a:xfrm>
        </p:grpSpPr>
        <p:sp>
          <p:nvSpPr>
            <p:cNvPr id="388" name="Google Shape;388;p11"/>
            <p:cNvSpPr/>
            <p:nvPr/>
          </p:nvSpPr>
          <p:spPr>
            <a:xfrm>
              <a:off x="2424616" y="2201177"/>
              <a:ext cx="562054" cy="1138204"/>
            </a:xfrm>
            <a:custGeom>
              <a:avLst/>
              <a:gdLst/>
              <a:ahLst/>
              <a:cxnLst/>
              <a:rect l="l" t="t" r="r" b="b"/>
              <a:pathLst>
                <a:path w="1012825" h="2051050" extrusionOk="0">
                  <a:moveTo>
                    <a:pt x="346075" y="0"/>
                  </a:moveTo>
                  <a:lnTo>
                    <a:pt x="666750" y="0"/>
                  </a:lnTo>
                  <a:lnTo>
                    <a:pt x="654050" y="955675"/>
                  </a:lnTo>
                  <a:lnTo>
                    <a:pt x="1012825" y="2041525"/>
                  </a:lnTo>
                  <a:lnTo>
                    <a:pt x="793750" y="2041525"/>
                  </a:lnTo>
                  <a:lnTo>
                    <a:pt x="501650" y="1016000"/>
                  </a:lnTo>
                  <a:lnTo>
                    <a:pt x="234950" y="2051050"/>
                  </a:lnTo>
                  <a:lnTo>
                    <a:pt x="0" y="2051050"/>
                  </a:lnTo>
                  <a:lnTo>
                    <a:pt x="352425" y="946150"/>
                  </a:lnTo>
                  <a:cubicBezTo>
                    <a:pt x="350308" y="630767"/>
                    <a:pt x="348192" y="315383"/>
                    <a:pt x="346075"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89" name="Google Shape;389;p11"/>
            <p:cNvSpPr/>
            <p:nvPr/>
          </p:nvSpPr>
          <p:spPr>
            <a:xfrm>
              <a:off x="2505195" y="1842097"/>
              <a:ext cx="405948" cy="349566"/>
            </a:xfrm>
            <a:prstGeom prst="ellipse">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90" name="Google Shape;390;p11"/>
            <p:cNvSpPr/>
            <p:nvPr/>
          </p:nvSpPr>
          <p:spPr>
            <a:xfrm rot="-2694258">
              <a:off x="2280325" y="2341176"/>
              <a:ext cx="431672" cy="89858"/>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91" name="Google Shape;391;p11"/>
            <p:cNvSpPr/>
            <p:nvPr/>
          </p:nvSpPr>
          <p:spPr>
            <a:xfrm rot="2694258" flipH="1">
              <a:off x="2699663" y="2344700"/>
              <a:ext cx="431672" cy="89858"/>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392" name="Google Shape;392;p11"/>
            <p:cNvCxnSpPr/>
            <p:nvPr/>
          </p:nvCxnSpPr>
          <p:spPr>
            <a:xfrm>
              <a:off x="2290243" y="2271676"/>
              <a:ext cx="0" cy="415814"/>
            </a:xfrm>
            <a:prstGeom prst="straightConnector1">
              <a:avLst/>
            </a:prstGeom>
            <a:solidFill>
              <a:schemeClr val="accent1"/>
            </a:solidFill>
            <a:ln w="57150" cap="flat" cmpd="sng">
              <a:solidFill>
                <a:srgbClr val="FFFF00"/>
              </a:solidFill>
              <a:prstDash val="solid"/>
              <a:round/>
              <a:headEnd type="none" w="sm" len="sm"/>
              <a:tailEnd type="none" w="sm" len="sm"/>
            </a:ln>
          </p:spPr>
        </p:cxnSp>
        <p:sp>
          <p:nvSpPr>
            <p:cNvPr id="393" name="Google Shape;393;p11"/>
            <p:cNvSpPr/>
            <p:nvPr/>
          </p:nvSpPr>
          <p:spPr>
            <a:xfrm>
              <a:off x="2311386" y="2278723"/>
              <a:ext cx="803438" cy="1060679"/>
            </a:xfrm>
            <a:custGeom>
              <a:avLst/>
              <a:gdLst/>
              <a:ahLst/>
              <a:cxnLst/>
              <a:rect l="l" t="t" r="r" b="b"/>
              <a:pathLst>
                <a:path w="1447800" h="1911350" extrusionOk="0">
                  <a:moveTo>
                    <a:pt x="1447800" y="0"/>
                  </a:moveTo>
                  <a:lnTo>
                    <a:pt x="1447800" y="1911350"/>
                  </a:lnTo>
                  <a:lnTo>
                    <a:pt x="0" y="1911350"/>
                  </a:lnTo>
                </a:path>
              </a:pathLst>
            </a:custGeom>
            <a:noFill/>
            <a:ln w="57150"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94" name="Google Shape;394;p11"/>
            <p:cNvSpPr/>
            <p:nvPr/>
          </p:nvSpPr>
          <p:spPr>
            <a:xfrm>
              <a:off x="2693090" y="2301022"/>
              <a:ext cx="99108" cy="99108"/>
            </a:xfrm>
            <a:prstGeom prst="heart">
              <a:avLst/>
            </a:pr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nvGrpSpPr>
          <p:cNvPr id="395" name="Google Shape;395;p11"/>
          <p:cNvGrpSpPr/>
          <p:nvPr/>
        </p:nvGrpSpPr>
        <p:grpSpPr>
          <a:xfrm>
            <a:off x="5163293" y="737197"/>
            <a:ext cx="1920978" cy="3488184"/>
            <a:chOff x="1208420" y="1842097"/>
            <a:chExt cx="824581" cy="1497305"/>
          </a:xfrm>
        </p:grpSpPr>
        <p:sp>
          <p:nvSpPr>
            <p:cNvPr id="396" name="Google Shape;396;p11"/>
            <p:cNvSpPr/>
            <p:nvPr/>
          </p:nvSpPr>
          <p:spPr>
            <a:xfrm>
              <a:off x="1339269" y="2201177"/>
              <a:ext cx="562054" cy="1138204"/>
            </a:xfrm>
            <a:custGeom>
              <a:avLst/>
              <a:gdLst/>
              <a:ahLst/>
              <a:cxnLst/>
              <a:rect l="l" t="t" r="r" b="b"/>
              <a:pathLst>
                <a:path w="1012825" h="2051050" extrusionOk="0">
                  <a:moveTo>
                    <a:pt x="346075" y="0"/>
                  </a:moveTo>
                  <a:lnTo>
                    <a:pt x="666750" y="0"/>
                  </a:lnTo>
                  <a:lnTo>
                    <a:pt x="654050" y="955675"/>
                  </a:lnTo>
                  <a:lnTo>
                    <a:pt x="1012825" y="2041525"/>
                  </a:lnTo>
                  <a:lnTo>
                    <a:pt x="793750" y="2041525"/>
                  </a:lnTo>
                  <a:lnTo>
                    <a:pt x="501650" y="1016000"/>
                  </a:lnTo>
                  <a:lnTo>
                    <a:pt x="234950" y="2051050"/>
                  </a:lnTo>
                  <a:lnTo>
                    <a:pt x="0" y="2051050"/>
                  </a:lnTo>
                  <a:lnTo>
                    <a:pt x="352425" y="946150"/>
                  </a:lnTo>
                  <a:cubicBezTo>
                    <a:pt x="350308" y="630767"/>
                    <a:pt x="348192" y="315383"/>
                    <a:pt x="346075" y="0"/>
                  </a:cubicBezTo>
                  <a:close/>
                </a:path>
              </a:pathLst>
            </a:cu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97" name="Google Shape;397;p11"/>
            <p:cNvSpPr/>
            <p:nvPr/>
          </p:nvSpPr>
          <p:spPr>
            <a:xfrm rot="2940000">
              <a:off x="1631018" y="2281191"/>
              <a:ext cx="251501" cy="89858"/>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98" name="Google Shape;398;p11"/>
            <p:cNvSpPr/>
            <p:nvPr/>
          </p:nvSpPr>
          <p:spPr>
            <a:xfrm>
              <a:off x="1419849" y="1842097"/>
              <a:ext cx="405948" cy="349566"/>
            </a:xfrm>
            <a:prstGeom prst="ellipse">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399" name="Google Shape;399;p11"/>
            <p:cNvSpPr/>
            <p:nvPr/>
          </p:nvSpPr>
          <p:spPr>
            <a:xfrm>
              <a:off x="1607743" y="2301022"/>
              <a:ext cx="99108" cy="99108"/>
            </a:xfrm>
            <a:prstGeom prst="heart">
              <a:avLst/>
            </a:pr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00" name="Google Shape;400;p11"/>
            <p:cNvSpPr/>
            <p:nvPr/>
          </p:nvSpPr>
          <p:spPr>
            <a:xfrm rot="-2694258">
              <a:off x="1194978" y="2341176"/>
              <a:ext cx="431672" cy="89858"/>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01" name="Google Shape;401;p11"/>
            <p:cNvSpPr/>
            <p:nvPr/>
          </p:nvSpPr>
          <p:spPr>
            <a:xfrm rot="-2524621">
              <a:off x="1598951" y="2460441"/>
              <a:ext cx="320465" cy="89858"/>
            </a:xfrm>
            <a:prstGeom prst="rect">
              <a:avLst/>
            </a:prstGeom>
            <a:solidFill>
              <a:srgbClr val="CC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02" name="Google Shape;402;p11"/>
            <p:cNvCxnSpPr/>
            <p:nvPr/>
          </p:nvCxnSpPr>
          <p:spPr>
            <a:xfrm>
              <a:off x="1208420" y="2275199"/>
              <a:ext cx="0" cy="415814"/>
            </a:xfrm>
            <a:prstGeom prst="straightConnector1">
              <a:avLst/>
            </a:prstGeom>
            <a:solidFill>
              <a:schemeClr val="accent1"/>
            </a:solidFill>
            <a:ln w="57150" cap="flat" cmpd="sng">
              <a:solidFill>
                <a:srgbClr val="FFFF00"/>
              </a:solidFill>
              <a:prstDash val="solid"/>
              <a:round/>
              <a:headEnd type="none" w="sm" len="sm"/>
              <a:tailEnd type="none" w="sm" len="sm"/>
            </a:ln>
          </p:spPr>
        </p:cxnSp>
        <p:sp>
          <p:nvSpPr>
            <p:cNvPr id="403" name="Google Shape;403;p11"/>
            <p:cNvSpPr/>
            <p:nvPr/>
          </p:nvSpPr>
          <p:spPr>
            <a:xfrm>
              <a:off x="1229563" y="2278723"/>
              <a:ext cx="803438" cy="1060679"/>
            </a:xfrm>
            <a:custGeom>
              <a:avLst/>
              <a:gdLst/>
              <a:ahLst/>
              <a:cxnLst/>
              <a:rect l="l" t="t" r="r" b="b"/>
              <a:pathLst>
                <a:path w="1447800" h="1911350" extrusionOk="0">
                  <a:moveTo>
                    <a:pt x="1447800" y="0"/>
                  </a:moveTo>
                  <a:lnTo>
                    <a:pt x="1447800" y="1911350"/>
                  </a:lnTo>
                  <a:lnTo>
                    <a:pt x="0" y="1911350"/>
                  </a:lnTo>
                </a:path>
              </a:pathLst>
            </a:custGeom>
            <a:noFill/>
            <a:ln w="57150"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404" name="Google Shape;404;p11"/>
          <p:cNvSpPr/>
          <p:nvPr/>
        </p:nvSpPr>
        <p:spPr>
          <a:xfrm>
            <a:off x="5171503" y="1877519"/>
            <a:ext cx="903025" cy="2364281"/>
          </a:xfrm>
          <a:custGeom>
            <a:avLst/>
            <a:gdLst/>
            <a:ahLst/>
            <a:cxnLst/>
            <a:rect l="l" t="t" r="r" b="b"/>
            <a:pathLst>
              <a:path w="698500" h="1828800" extrusionOk="0">
                <a:moveTo>
                  <a:pt x="0" y="336550"/>
                </a:moveTo>
                <a:cubicBezTo>
                  <a:pt x="25400" y="334433"/>
                  <a:pt x="51059" y="334390"/>
                  <a:pt x="76200" y="330200"/>
                </a:cubicBezTo>
                <a:cubicBezTo>
                  <a:pt x="89405" y="327999"/>
                  <a:pt x="114300" y="317500"/>
                  <a:pt x="114300" y="317500"/>
                </a:cubicBezTo>
                <a:cubicBezTo>
                  <a:pt x="143456" y="273766"/>
                  <a:pt x="106205" y="326944"/>
                  <a:pt x="152400" y="273050"/>
                </a:cubicBezTo>
                <a:cubicBezTo>
                  <a:pt x="169342" y="253285"/>
                  <a:pt x="173167" y="225911"/>
                  <a:pt x="203200" y="215900"/>
                </a:cubicBezTo>
                <a:lnTo>
                  <a:pt x="222250" y="209550"/>
                </a:lnTo>
                <a:cubicBezTo>
                  <a:pt x="224367" y="203200"/>
                  <a:pt x="223867" y="195233"/>
                  <a:pt x="228600" y="190500"/>
                </a:cubicBezTo>
                <a:cubicBezTo>
                  <a:pt x="233333" y="185767"/>
                  <a:pt x="241799" y="187401"/>
                  <a:pt x="247650" y="184150"/>
                </a:cubicBezTo>
                <a:cubicBezTo>
                  <a:pt x="260993" y="176737"/>
                  <a:pt x="274024" y="168521"/>
                  <a:pt x="285750" y="158750"/>
                </a:cubicBezTo>
                <a:cubicBezTo>
                  <a:pt x="298450" y="148167"/>
                  <a:pt x="310095" y="136170"/>
                  <a:pt x="323850" y="127000"/>
                </a:cubicBezTo>
                <a:cubicBezTo>
                  <a:pt x="329419" y="123287"/>
                  <a:pt x="336748" y="123287"/>
                  <a:pt x="342900" y="120650"/>
                </a:cubicBezTo>
                <a:cubicBezTo>
                  <a:pt x="420828" y="87252"/>
                  <a:pt x="323577" y="127136"/>
                  <a:pt x="387350" y="95250"/>
                </a:cubicBezTo>
                <a:cubicBezTo>
                  <a:pt x="393337" y="92257"/>
                  <a:pt x="400549" y="92151"/>
                  <a:pt x="406400" y="88900"/>
                </a:cubicBezTo>
                <a:cubicBezTo>
                  <a:pt x="419743" y="81487"/>
                  <a:pt x="431800" y="71967"/>
                  <a:pt x="444500" y="63500"/>
                </a:cubicBezTo>
                <a:lnTo>
                  <a:pt x="482600" y="38100"/>
                </a:lnTo>
                <a:lnTo>
                  <a:pt x="501650" y="25400"/>
                </a:lnTo>
                <a:cubicBezTo>
                  <a:pt x="508000" y="21167"/>
                  <a:pt x="513460" y="15113"/>
                  <a:pt x="520700" y="12700"/>
                </a:cubicBezTo>
                <a:cubicBezTo>
                  <a:pt x="551964" y="2279"/>
                  <a:pt x="533148" y="7450"/>
                  <a:pt x="577850" y="0"/>
                </a:cubicBezTo>
                <a:cubicBezTo>
                  <a:pt x="582083" y="8467"/>
                  <a:pt x="585854" y="17181"/>
                  <a:pt x="590550" y="25400"/>
                </a:cubicBezTo>
                <a:cubicBezTo>
                  <a:pt x="594336" y="32026"/>
                  <a:pt x="600244" y="37435"/>
                  <a:pt x="603250" y="44450"/>
                </a:cubicBezTo>
                <a:cubicBezTo>
                  <a:pt x="606688" y="52472"/>
                  <a:pt x="605270" y="62273"/>
                  <a:pt x="609600" y="69850"/>
                </a:cubicBezTo>
                <a:cubicBezTo>
                  <a:pt x="614055" y="77647"/>
                  <a:pt x="622806" y="82082"/>
                  <a:pt x="628650" y="88900"/>
                </a:cubicBezTo>
                <a:cubicBezTo>
                  <a:pt x="664210" y="130387"/>
                  <a:pt x="629073" y="100330"/>
                  <a:pt x="673100" y="133350"/>
                </a:cubicBezTo>
                <a:cubicBezTo>
                  <a:pt x="675217" y="139700"/>
                  <a:pt x="679450" y="145707"/>
                  <a:pt x="679450" y="152400"/>
                </a:cubicBezTo>
                <a:cubicBezTo>
                  <a:pt x="679450" y="166953"/>
                  <a:pt x="666821" y="179263"/>
                  <a:pt x="660400" y="190500"/>
                </a:cubicBezTo>
                <a:cubicBezTo>
                  <a:pt x="655704" y="198719"/>
                  <a:pt x="651216" y="207111"/>
                  <a:pt x="647700" y="215900"/>
                </a:cubicBezTo>
                <a:cubicBezTo>
                  <a:pt x="642728" y="228329"/>
                  <a:pt x="635000" y="254000"/>
                  <a:pt x="635000" y="254000"/>
                </a:cubicBezTo>
                <a:cubicBezTo>
                  <a:pt x="641350" y="262467"/>
                  <a:pt x="649317" y="269934"/>
                  <a:pt x="654050" y="279400"/>
                </a:cubicBezTo>
                <a:cubicBezTo>
                  <a:pt x="657953" y="287206"/>
                  <a:pt x="657892" y="296441"/>
                  <a:pt x="660400" y="304800"/>
                </a:cubicBezTo>
                <a:cubicBezTo>
                  <a:pt x="664247" y="317622"/>
                  <a:pt x="668867" y="330200"/>
                  <a:pt x="673100" y="342900"/>
                </a:cubicBezTo>
                <a:cubicBezTo>
                  <a:pt x="677857" y="376198"/>
                  <a:pt x="679926" y="393145"/>
                  <a:pt x="685800" y="425450"/>
                </a:cubicBezTo>
                <a:cubicBezTo>
                  <a:pt x="687731" y="436069"/>
                  <a:pt x="690033" y="446617"/>
                  <a:pt x="692150" y="457200"/>
                </a:cubicBezTo>
                <a:cubicBezTo>
                  <a:pt x="694267" y="480483"/>
                  <a:pt x="698500" y="503671"/>
                  <a:pt x="698500" y="527050"/>
                </a:cubicBezTo>
                <a:cubicBezTo>
                  <a:pt x="698500" y="539925"/>
                  <a:pt x="694675" y="552525"/>
                  <a:pt x="692150" y="565150"/>
                </a:cubicBezTo>
                <a:cubicBezTo>
                  <a:pt x="689752" y="577142"/>
                  <a:pt x="677518" y="622760"/>
                  <a:pt x="673100" y="628650"/>
                </a:cubicBezTo>
                <a:lnTo>
                  <a:pt x="654050" y="654050"/>
                </a:lnTo>
                <a:cubicBezTo>
                  <a:pt x="639102" y="698894"/>
                  <a:pt x="656228" y="645338"/>
                  <a:pt x="635000" y="730250"/>
                </a:cubicBezTo>
                <a:cubicBezTo>
                  <a:pt x="631263" y="745199"/>
                  <a:pt x="625765" y="759685"/>
                  <a:pt x="622300" y="774700"/>
                </a:cubicBezTo>
                <a:cubicBezTo>
                  <a:pt x="619405" y="787245"/>
                  <a:pt x="619073" y="800309"/>
                  <a:pt x="615950" y="812800"/>
                </a:cubicBezTo>
                <a:cubicBezTo>
                  <a:pt x="612703" y="825787"/>
                  <a:pt x="606497" y="837913"/>
                  <a:pt x="603250" y="850900"/>
                </a:cubicBezTo>
                <a:cubicBezTo>
                  <a:pt x="601133" y="859367"/>
                  <a:pt x="598793" y="867781"/>
                  <a:pt x="596900" y="876300"/>
                </a:cubicBezTo>
                <a:cubicBezTo>
                  <a:pt x="594559" y="886836"/>
                  <a:pt x="594340" y="897944"/>
                  <a:pt x="590550" y="908050"/>
                </a:cubicBezTo>
                <a:cubicBezTo>
                  <a:pt x="587870" y="915196"/>
                  <a:pt x="582083" y="920750"/>
                  <a:pt x="577850" y="927100"/>
                </a:cubicBezTo>
                <a:lnTo>
                  <a:pt x="565150" y="990600"/>
                </a:lnTo>
                <a:cubicBezTo>
                  <a:pt x="563033" y="1001183"/>
                  <a:pt x="563627" y="1012697"/>
                  <a:pt x="558800" y="1022350"/>
                </a:cubicBezTo>
                <a:lnTo>
                  <a:pt x="539750" y="1060450"/>
                </a:lnTo>
                <a:cubicBezTo>
                  <a:pt x="537633" y="1071033"/>
                  <a:pt x="536018" y="1081729"/>
                  <a:pt x="533400" y="1092200"/>
                </a:cubicBezTo>
                <a:cubicBezTo>
                  <a:pt x="531777" y="1098694"/>
                  <a:pt x="528889" y="1104814"/>
                  <a:pt x="527050" y="1111250"/>
                </a:cubicBezTo>
                <a:cubicBezTo>
                  <a:pt x="524652" y="1119641"/>
                  <a:pt x="523098" y="1128259"/>
                  <a:pt x="520700" y="1136650"/>
                </a:cubicBezTo>
                <a:cubicBezTo>
                  <a:pt x="518861" y="1143086"/>
                  <a:pt x="515973" y="1149206"/>
                  <a:pt x="514350" y="1155700"/>
                </a:cubicBezTo>
                <a:cubicBezTo>
                  <a:pt x="503365" y="1199642"/>
                  <a:pt x="516206" y="1175141"/>
                  <a:pt x="495300" y="1206500"/>
                </a:cubicBezTo>
                <a:cubicBezTo>
                  <a:pt x="479353" y="1270287"/>
                  <a:pt x="488120" y="1240741"/>
                  <a:pt x="469900" y="1295400"/>
                </a:cubicBezTo>
                <a:lnTo>
                  <a:pt x="457200" y="1333500"/>
                </a:lnTo>
                <a:lnTo>
                  <a:pt x="450850" y="1352550"/>
                </a:lnTo>
                <a:cubicBezTo>
                  <a:pt x="448733" y="1367367"/>
                  <a:pt x="447435" y="1382324"/>
                  <a:pt x="444500" y="1397000"/>
                </a:cubicBezTo>
                <a:cubicBezTo>
                  <a:pt x="441077" y="1414116"/>
                  <a:pt x="436393" y="1430961"/>
                  <a:pt x="431800" y="1447800"/>
                </a:cubicBezTo>
                <a:cubicBezTo>
                  <a:pt x="430039" y="1454258"/>
                  <a:pt x="427073" y="1460356"/>
                  <a:pt x="425450" y="1466850"/>
                </a:cubicBezTo>
                <a:cubicBezTo>
                  <a:pt x="422832" y="1477321"/>
                  <a:pt x="421718" y="1488129"/>
                  <a:pt x="419100" y="1498600"/>
                </a:cubicBezTo>
                <a:cubicBezTo>
                  <a:pt x="417477" y="1505094"/>
                  <a:pt x="414511" y="1511192"/>
                  <a:pt x="412750" y="1517650"/>
                </a:cubicBezTo>
                <a:cubicBezTo>
                  <a:pt x="408157" y="1534489"/>
                  <a:pt x="403975" y="1551443"/>
                  <a:pt x="400050" y="1568450"/>
                </a:cubicBezTo>
                <a:cubicBezTo>
                  <a:pt x="397623" y="1578967"/>
                  <a:pt x="397113" y="1589961"/>
                  <a:pt x="393700" y="1600200"/>
                </a:cubicBezTo>
                <a:cubicBezTo>
                  <a:pt x="386491" y="1621827"/>
                  <a:pt x="368300" y="1663700"/>
                  <a:pt x="368300" y="1663700"/>
                </a:cubicBezTo>
                <a:cubicBezTo>
                  <a:pt x="353088" y="1754975"/>
                  <a:pt x="373601" y="1664030"/>
                  <a:pt x="349250" y="1720850"/>
                </a:cubicBezTo>
                <a:cubicBezTo>
                  <a:pt x="345812" y="1728872"/>
                  <a:pt x="345660" y="1737971"/>
                  <a:pt x="342900" y="1746250"/>
                </a:cubicBezTo>
                <a:cubicBezTo>
                  <a:pt x="337181" y="1763407"/>
                  <a:pt x="329569" y="1779893"/>
                  <a:pt x="323850" y="1797050"/>
                </a:cubicBezTo>
                <a:cubicBezTo>
                  <a:pt x="313236" y="1828892"/>
                  <a:pt x="324885" y="1815065"/>
                  <a:pt x="311150" y="1828800"/>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05" name="Google Shape;405;p11"/>
          <p:cNvSpPr/>
          <p:nvPr/>
        </p:nvSpPr>
        <p:spPr>
          <a:xfrm>
            <a:off x="2268089" y="1836473"/>
            <a:ext cx="1879932" cy="566443"/>
          </a:xfrm>
          <a:custGeom>
            <a:avLst/>
            <a:gdLst/>
            <a:ahLst/>
            <a:cxnLst/>
            <a:rect l="l" t="t" r="r" b="b"/>
            <a:pathLst>
              <a:path w="1454150" h="438150" extrusionOk="0">
                <a:moveTo>
                  <a:pt x="0" y="349250"/>
                </a:moveTo>
                <a:cubicBezTo>
                  <a:pt x="10583" y="351367"/>
                  <a:pt x="20957" y="355600"/>
                  <a:pt x="31750" y="355600"/>
                </a:cubicBezTo>
                <a:cubicBezTo>
                  <a:pt x="38443" y="355600"/>
                  <a:pt x="44813" y="352243"/>
                  <a:pt x="50800" y="349250"/>
                </a:cubicBezTo>
                <a:cubicBezTo>
                  <a:pt x="68481" y="340409"/>
                  <a:pt x="74856" y="331544"/>
                  <a:pt x="88900" y="317500"/>
                </a:cubicBezTo>
                <a:cubicBezTo>
                  <a:pt x="101262" y="280414"/>
                  <a:pt x="85577" y="314473"/>
                  <a:pt x="114300" y="285750"/>
                </a:cubicBezTo>
                <a:cubicBezTo>
                  <a:pt x="119696" y="280354"/>
                  <a:pt x="121041" y="271468"/>
                  <a:pt x="127000" y="266700"/>
                </a:cubicBezTo>
                <a:cubicBezTo>
                  <a:pt x="132227" y="262519"/>
                  <a:pt x="140199" y="263601"/>
                  <a:pt x="146050" y="260350"/>
                </a:cubicBezTo>
                <a:cubicBezTo>
                  <a:pt x="159393" y="252937"/>
                  <a:pt x="170498" y="241776"/>
                  <a:pt x="184150" y="234950"/>
                </a:cubicBezTo>
                <a:cubicBezTo>
                  <a:pt x="192617" y="230717"/>
                  <a:pt x="201433" y="227120"/>
                  <a:pt x="209550" y="222250"/>
                </a:cubicBezTo>
                <a:cubicBezTo>
                  <a:pt x="222638" y="214397"/>
                  <a:pt x="234950" y="205317"/>
                  <a:pt x="247650" y="196850"/>
                </a:cubicBezTo>
                <a:cubicBezTo>
                  <a:pt x="254000" y="192617"/>
                  <a:pt x="261304" y="189546"/>
                  <a:pt x="266700" y="184150"/>
                </a:cubicBezTo>
                <a:cubicBezTo>
                  <a:pt x="273050" y="177800"/>
                  <a:pt x="278442" y="170320"/>
                  <a:pt x="285750" y="165100"/>
                </a:cubicBezTo>
                <a:cubicBezTo>
                  <a:pt x="316582" y="143077"/>
                  <a:pt x="302562" y="159869"/>
                  <a:pt x="330200" y="146050"/>
                </a:cubicBezTo>
                <a:cubicBezTo>
                  <a:pt x="343634" y="139333"/>
                  <a:pt x="363145" y="121491"/>
                  <a:pt x="374650" y="114300"/>
                </a:cubicBezTo>
                <a:cubicBezTo>
                  <a:pt x="382677" y="109283"/>
                  <a:pt x="391831" y="106296"/>
                  <a:pt x="400050" y="101600"/>
                </a:cubicBezTo>
                <a:cubicBezTo>
                  <a:pt x="406676" y="97814"/>
                  <a:pt x="412274" y="92313"/>
                  <a:pt x="419100" y="88900"/>
                </a:cubicBezTo>
                <a:cubicBezTo>
                  <a:pt x="425087" y="85907"/>
                  <a:pt x="432163" y="85543"/>
                  <a:pt x="438150" y="82550"/>
                </a:cubicBezTo>
                <a:cubicBezTo>
                  <a:pt x="487389" y="57931"/>
                  <a:pt x="428367" y="79461"/>
                  <a:pt x="476250" y="63500"/>
                </a:cubicBezTo>
                <a:cubicBezTo>
                  <a:pt x="484717" y="57150"/>
                  <a:pt x="492184" y="49183"/>
                  <a:pt x="501650" y="44450"/>
                </a:cubicBezTo>
                <a:cubicBezTo>
                  <a:pt x="510119" y="40216"/>
                  <a:pt x="551477" y="27679"/>
                  <a:pt x="565150" y="25400"/>
                </a:cubicBezTo>
                <a:cubicBezTo>
                  <a:pt x="581983" y="22595"/>
                  <a:pt x="599177" y="22195"/>
                  <a:pt x="615950" y="19050"/>
                </a:cubicBezTo>
                <a:cubicBezTo>
                  <a:pt x="648689" y="12911"/>
                  <a:pt x="659607" y="8731"/>
                  <a:pt x="685800" y="0"/>
                </a:cubicBezTo>
                <a:cubicBezTo>
                  <a:pt x="732367" y="2117"/>
                  <a:pt x="779151" y="1384"/>
                  <a:pt x="825500" y="6350"/>
                </a:cubicBezTo>
                <a:cubicBezTo>
                  <a:pt x="838811" y="7776"/>
                  <a:pt x="850348" y="17157"/>
                  <a:pt x="863600" y="19050"/>
                </a:cubicBezTo>
                <a:lnTo>
                  <a:pt x="952500" y="31750"/>
                </a:lnTo>
                <a:cubicBezTo>
                  <a:pt x="958850" y="38100"/>
                  <a:pt x="964875" y="44793"/>
                  <a:pt x="971550" y="50800"/>
                </a:cubicBezTo>
                <a:cubicBezTo>
                  <a:pt x="986055" y="63855"/>
                  <a:pt x="1002201" y="75101"/>
                  <a:pt x="1016000" y="88900"/>
                </a:cubicBezTo>
                <a:cubicBezTo>
                  <a:pt x="1021396" y="94296"/>
                  <a:pt x="1023566" y="102303"/>
                  <a:pt x="1028700" y="107950"/>
                </a:cubicBezTo>
                <a:cubicBezTo>
                  <a:pt x="1044809" y="125670"/>
                  <a:pt x="1062567" y="141817"/>
                  <a:pt x="1079500" y="158750"/>
                </a:cubicBezTo>
                <a:cubicBezTo>
                  <a:pt x="1085850" y="165100"/>
                  <a:pt x="1091078" y="172819"/>
                  <a:pt x="1098550" y="177800"/>
                </a:cubicBezTo>
                <a:cubicBezTo>
                  <a:pt x="1152402" y="213702"/>
                  <a:pt x="1122998" y="196374"/>
                  <a:pt x="1187450" y="228600"/>
                </a:cubicBezTo>
                <a:cubicBezTo>
                  <a:pt x="1193800" y="239183"/>
                  <a:pt x="1199654" y="250081"/>
                  <a:pt x="1206500" y="260350"/>
                </a:cubicBezTo>
                <a:cubicBezTo>
                  <a:pt x="1212371" y="269156"/>
                  <a:pt x="1220410" y="276499"/>
                  <a:pt x="1225550" y="285750"/>
                </a:cubicBezTo>
                <a:cubicBezTo>
                  <a:pt x="1231086" y="295714"/>
                  <a:pt x="1231411" y="308381"/>
                  <a:pt x="1238250" y="317500"/>
                </a:cubicBezTo>
                <a:cubicBezTo>
                  <a:pt x="1244600" y="325967"/>
                  <a:pt x="1254184" y="331817"/>
                  <a:pt x="1263650" y="336550"/>
                </a:cubicBezTo>
                <a:cubicBezTo>
                  <a:pt x="1279915" y="344683"/>
                  <a:pt x="1369473" y="367720"/>
                  <a:pt x="1371600" y="368300"/>
                </a:cubicBezTo>
                <a:cubicBezTo>
                  <a:pt x="1399322" y="396022"/>
                  <a:pt x="1395870" y="394440"/>
                  <a:pt x="1428750" y="419100"/>
                </a:cubicBezTo>
                <a:cubicBezTo>
                  <a:pt x="1457471" y="440641"/>
                  <a:pt x="1439587" y="423587"/>
                  <a:pt x="1454150" y="438150"/>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077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500"/>
                                        <p:tgtEl>
                                          <p:spTgt spid="405"/>
                                        </p:tgtEl>
                                      </p:cBhvr>
                                    </p:animEffect>
                                  </p:childTnLst>
                                </p:cTn>
                              </p:par>
                              <p:par>
                                <p:cTn id="8" presetID="10" presetClass="exit" presetSubtype="0" fill="hold" nodeType="withEffect">
                                  <p:stCondLst>
                                    <p:cond delay="0"/>
                                  </p:stCondLst>
                                  <p:childTnLst>
                                    <p:animEffect transition="out" filter="fade">
                                      <p:cBhvr>
                                        <p:cTn id="9" dur="500"/>
                                        <p:tgtEl>
                                          <p:spTgt spid="381"/>
                                        </p:tgtEl>
                                      </p:cBhvr>
                                    </p:animEffect>
                                    <p:set>
                                      <p:cBhvr>
                                        <p:cTn id="10" dur="1" fill="hold">
                                          <p:stCondLst>
                                            <p:cond delay="500"/>
                                          </p:stCondLst>
                                        </p:cTn>
                                        <p:tgtEl>
                                          <p:spTgt spid="38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5"/>
                                        </p:tgtEl>
                                        <p:attrNameLst>
                                          <p:attrName>style.visibility</p:attrName>
                                        </p:attrNameLst>
                                      </p:cBhvr>
                                      <p:to>
                                        <p:strVal val="visible"/>
                                      </p:to>
                                    </p:set>
                                    <p:animEffect transition="in" filter="fade">
                                      <p:cBhvr>
                                        <p:cTn id="15" dur="500"/>
                                        <p:tgtEl>
                                          <p:spTgt spid="395"/>
                                        </p:tgtEl>
                                      </p:cBhvr>
                                    </p:animEffect>
                                  </p:childTnLst>
                                </p:cTn>
                              </p:par>
                              <p:par>
                                <p:cTn id="16" presetID="10" presetClass="exit" presetSubtype="0" fill="hold" nodeType="withEffect">
                                  <p:stCondLst>
                                    <p:cond delay="0"/>
                                  </p:stCondLst>
                                  <p:childTnLst>
                                    <p:animEffect transition="out" filter="fade">
                                      <p:cBhvr>
                                        <p:cTn id="17" dur="500"/>
                                        <p:tgtEl>
                                          <p:spTgt spid="380"/>
                                        </p:tgtEl>
                                      </p:cBhvr>
                                    </p:animEffect>
                                    <p:set>
                                      <p:cBhvr>
                                        <p:cTn id="18" dur="1" fill="hold">
                                          <p:stCondLst>
                                            <p:cond delay="500"/>
                                          </p:stCondLst>
                                        </p:cTn>
                                        <p:tgtEl>
                                          <p:spTgt spid="38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404"/>
                                        </p:tgtEl>
                                        <p:attrNameLst>
                                          <p:attrName>style.visibility</p:attrName>
                                        </p:attrNameLst>
                                      </p:cBhvr>
                                      <p:to>
                                        <p:strVal val="visible"/>
                                      </p:to>
                                    </p:set>
                                    <p:animEffect transition="in" filter="fade">
                                      <p:cBhvr>
                                        <p:cTn id="22"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1"/>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 Rules</a:t>
            </a:r>
            <a:endParaRPr/>
          </a:p>
        </p:txBody>
      </p:sp>
      <p:sp>
        <p:nvSpPr>
          <p:cNvPr id="377" name="Google Shape;377;p11"/>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68</a:t>
            </a:fld>
            <a:endParaRPr sz="1200" b="1" i="0" u="none" strike="noStrike" cap="none">
              <a:solidFill>
                <a:srgbClr val="FFFFFF"/>
              </a:solidFill>
              <a:latin typeface="Calibri"/>
              <a:ea typeface="Calibri"/>
              <a:cs typeface="Calibri"/>
              <a:sym typeface="Calibri"/>
            </a:endParaRPr>
          </a:p>
        </p:txBody>
      </p:sp>
      <p:sp>
        <p:nvSpPr>
          <p:cNvPr id="378" name="Google Shape;378;p11"/>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pic>
        <p:nvPicPr>
          <p:cNvPr id="406" name="Google Shape;406;p11" descr="http://15858-presscdn-0-65.pagely.netdna-cdn.com/wp-content/uploads/2013/10/oddjob.png"/>
          <p:cNvPicPr preferRelativeResize="0"/>
          <p:nvPr/>
        </p:nvPicPr>
        <p:blipFill rotWithShape="1">
          <a:blip r:embed="rId3">
            <a:alphaModFix/>
          </a:blip>
          <a:srcRect/>
          <a:stretch/>
        </p:blipFill>
        <p:spPr>
          <a:xfrm>
            <a:off x="1616531" y="942503"/>
            <a:ext cx="6079669" cy="3404616"/>
          </a:xfrm>
          <a:prstGeom prst="rect">
            <a:avLst/>
          </a:prstGeom>
          <a:noFill/>
          <a:ln>
            <a:noFill/>
          </a:ln>
        </p:spPr>
      </p:pic>
    </p:spTree>
    <p:extLst>
      <p:ext uri="{BB962C8B-B14F-4D97-AF65-F5344CB8AC3E}">
        <p14:creationId xmlns:p14="http://schemas.microsoft.com/office/powerpoint/2010/main" val="42277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2"/>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Grounding Safety</a:t>
            </a:r>
            <a:endParaRPr/>
          </a:p>
        </p:txBody>
      </p:sp>
      <p:sp>
        <p:nvSpPr>
          <p:cNvPr id="423" name="Google Shape;423;p12"/>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69</a:t>
            </a:fld>
            <a:endParaRPr sz="1200" b="1" i="0" u="none" strike="noStrike" cap="none">
              <a:solidFill>
                <a:srgbClr val="FFFFFF"/>
              </a:solidFill>
              <a:latin typeface="Calibri"/>
              <a:ea typeface="Calibri"/>
              <a:cs typeface="Calibri"/>
              <a:sym typeface="Calibri"/>
            </a:endParaRPr>
          </a:p>
        </p:txBody>
      </p:sp>
      <p:sp>
        <p:nvSpPr>
          <p:cNvPr id="485" name="Google Shape;485;p12"/>
          <p:cNvSpPr txBox="1"/>
          <p:nvPr/>
        </p:nvSpPr>
        <p:spPr>
          <a:xfrm>
            <a:off x="8707593" y="4673215"/>
            <a:ext cx="263213" cy="276999"/>
          </a:xfrm>
          <a:prstGeom prst="rect">
            <a:avLst/>
          </a:prstGeom>
          <a:solidFill>
            <a:srgbClr val="00007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
        <p:nvSpPr>
          <p:cNvPr id="486" name="Google Shape;486;p12"/>
          <p:cNvSpPr txBox="1"/>
          <p:nvPr/>
        </p:nvSpPr>
        <p:spPr>
          <a:xfrm>
            <a:off x="1418183" y="1706388"/>
            <a:ext cx="6210354"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FF33"/>
              </a:buClr>
              <a:buSzPts val="8000"/>
              <a:buFont typeface="Verdana"/>
              <a:buNone/>
            </a:pPr>
            <a:r>
              <a:rPr lang="en-US" sz="8000" b="1" i="0" u="none" strike="noStrike" cap="none" dirty="0">
                <a:solidFill>
                  <a:srgbClr val="66FF33"/>
                </a:solidFill>
                <a:latin typeface="Verdana"/>
                <a:ea typeface="Verdana"/>
                <a:cs typeface="Verdana"/>
                <a:sym typeface="Verdana"/>
              </a:rPr>
              <a:t>Grounding</a:t>
            </a:r>
            <a:endParaRPr dirty="0"/>
          </a:p>
        </p:txBody>
      </p:sp>
    </p:spTree>
    <p:extLst>
      <p:ext uri="{BB962C8B-B14F-4D97-AF65-F5344CB8AC3E}">
        <p14:creationId xmlns:p14="http://schemas.microsoft.com/office/powerpoint/2010/main" val="361686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r>
              <a:rPr lang="en-US" dirty="0" smtClean="0">
                <a:solidFill>
                  <a:schemeClr val="bg1"/>
                </a:solidFill>
              </a:rPr>
              <a:t>SLIDE </a:t>
            </a:r>
            <a:fld id="{7DE08B2E-D59F-498D-8D62-ABBAFDFFC21C}" type="slidenum">
              <a:rPr lang="en-US" smtClean="0">
                <a:solidFill>
                  <a:schemeClr val="bg1"/>
                </a:solidFill>
              </a:rPr>
              <a:pPr>
                <a:defRPr/>
              </a:pPr>
              <a:t>7</a:t>
            </a:fld>
            <a:endParaRPr lang="en-US" dirty="0">
              <a:solidFill>
                <a:schemeClr val="bg1"/>
              </a:solidFill>
            </a:endParaRPr>
          </a:p>
        </p:txBody>
      </p:sp>
      <p:sp>
        <p:nvSpPr>
          <p:cNvPr id="4" name="Title 1"/>
          <p:cNvSpPr>
            <a:spLocks noGrp="1"/>
          </p:cNvSpPr>
          <p:nvPr>
            <p:ph type="title"/>
          </p:nvPr>
        </p:nvSpPr>
        <p:spPr/>
        <p:txBody>
          <a:bodyPr/>
          <a:lstStyle/>
          <a:p>
            <a:r>
              <a:rPr lang="en-US" dirty="0"/>
              <a:t>Req. 1.:  What is Radio?</a:t>
            </a:r>
          </a:p>
        </p:txBody>
      </p:sp>
      <p:pic>
        <p:nvPicPr>
          <p:cNvPr id="1026" name="Picture 2" descr="The 5 Best Android Phones of 2023 | Reviews by Wirecu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992" y="235049"/>
            <a:ext cx="3363529" cy="16817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ysterious Fake Cellphone Tower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75" r="28361"/>
          <a:stretch/>
        </p:blipFill>
        <p:spPr bwMode="auto">
          <a:xfrm>
            <a:off x="1146977" y="2702893"/>
            <a:ext cx="998042" cy="1664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2265964" y="3111129"/>
            <a:ext cx="1338219" cy="848270"/>
          </a:xfrm>
          <a:prstGeom prst="rect">
            <a:avLst/>
          </a:prstGeom>
        </p:spPr>
      </p:pic>
      <p:pic>
        <p:nvPicPr>
          <p:cNvPr id="10" name="Picture 9"/>
          <p:cNvPicPr>
            <a:picLocks noChangeAspect="1"/>
          </p:cNvPicPr>
          <p:nvPr/>
        </p:nvPicPr>
        <p:blipFill>
          <a:blip r:embed="rId6"/>
          <a:stretch>
            <a:fillRect/>
          </a:stretch>
        </p:blipFill>
        <p:spPr>
          <a:xfrm>
            <a:off x="3725129" y="2835412"/>
            <a:ext cx="1071282" cy="1399704"/>
          </a:xfrm>
          <a:prstGeom prst="rect">
            <a:avLst/>
          </a:prstGeom>
        </p:spPr>
      </p:pic>
      <p:pic>
        <p:nvPicPr>
          <p:cNvPr id="11" name="Picture 10"/>
          <p:cNvPicPr>
            <a:picLocks noChangeAspect="1"/>
          </p:cNvPicPr>
          <p:nvPr/>
        </p:nvPicPr>
        <p:blipFill>
          <a:blip r:embed="rId7"/>
          <a:stretch>
            <a:fillRect/>
          </a:stretch>
        </p:blipFill>
        <p:spPr>
          <a:xfrm>
            <a:off x="4917357" y="2835412"/>
            <a:ext cx="1459164" cy="1341252"/>
          </a:xfrm>
          <a:prstGeom prst="rect">
            <a:avLst/>
          </a:prstGeom>
        </p:spPr>
      </p:pic>
      <p:pic>
        <p:nvPicPr>
          <p:cNvPr id="13" name="Picture 12"/>
          <p:cNvPicPr>
            <a:picLocks noChangeAspect="1"/>
          </p:cNvPicPr>
          <p:nvPr/>
        </p:nvPicPr>
        <p:blipFill>
          <a:blip r:embed="rId8"/>
          <a:stretch>
            <a:fillRect/>
          </a:stretch>
        </p:blipFill>
        <p:spPr>
          <a:xfrm>
            <a:off x="6497467" y="2637685"/>
            <a:ext cx="1037989" cy="1111605"/>
          </a:xfrm>
          <a:prstGeom prst="rect">
            <a:avLst/>
          </a:prstGeom>
        </p:spPr>
      </p:pic>
      <p:pic>
        <p:nvPicPr>
          <p:cNvPr id="14" name="Picture 13"/>
          <p:cNvPicPr>
            <a:picLocks noChangeAspect="1"/>
          </p:cNvPicPr>
          <p:nvPr/>
        </p:nvPicPr>
        <p:blipFill>
          <a:blip r:embed="rId9"/>
          <a:stretch>
            <a:fillRect/>
          </a:stretch>
        </p:blipFill>
        <p:spPr>
          <a:xfrm>
            <a:off x="6497467" y="3780959"/>
            <a:ext cx="1058313" cy="699852"/>
          </a:xfrm>
          <a:prstGeom prst="rect">
            <a:avLst/>
          </a:prstGeom>
        </p:spPr>
      </p:pic>
      <p:pic>
        <p:nvPicPr>
          <p:cNvPr id="15" name="Picture 14"/>
          <p:cNvPicPr>
            <a:picLocks noChangeAspect="1"/>
          </p:cNvPicPr>
          <p:nvPr/>
        </p:nvPicPr>
        <p:blipFill>
          <a:blip r:embed="rId10"/>
          <a:stretch>
            <a:fillRect/>
          </a:stretch>
        </p:blipFill>
        <p:spPr>
          <a:xfrm>
            <a:off x="7696200" y="2589195"/>
            <a:ext cx="1160095" cy="1160095"/>
          </a:xfrm>
          <a:prstGeom prst="rect">
            <a:avLst/>
          </a:prstGeom>
        </p:spPr>
      </p:pic>
      <p:cxnSp>
        <p:nvCxnSpPr>
          <p:cNvPr id="17" name="Straight Connector 16"/>
          <p:cNvCxnSpPr>
            <a:stCxn id="1026" idx="2"/>
            <a:endCxn id="1030" idx="0"/>
          </p:cNvCxnSpPr>
          <p:nvPr/>
        </p:nvCxnSpPr>
        <p:spPr bwMode="auto">
          <a:xfrm flipH="1">
            <a:off x="1645998" y="1916814"/>
            <a:ext cx="3048759" cy="786079"/>
          </a:xfrm>
          <a:prstGeom prst="line">
            <a:avLst/>
          </a:prstGeom>
          <a:solidFill>
            <a:schemeClr val="accent1"/>
          </a:solidFill>
          <a:ln w="57150" cap="flat" cmpd="sng" algn="ctr">
            <a:solidFill>
              <a:srgbClr val="00FFFF"/>
            </a:solidFill>
            <a:prstDash val="solid"/>
            <a:round/>
            <a:headEnd type="none" w="med" len="med"/>
            <a:tailEnd type="none" w="med" len="med"/>
          </a:ln>
          <a:effectLst/>
        </p:spPr>
      </p:cxnSp>
      <p:cxnSp>
        <p:nvCxnSpPr>
          <p:cNvPr id="20" name="Straight Connector 19"/>
          <p:cNvCxnSpPr>
            <a:stCxn id="1026" idx="2"/>
            <a:endCxn id="8" idx="0"/>
          </p:cNvCxnSpPr>
          <p:nvPr/>
        </p:nvCxnSpPr>
        <p:spPr bwMode="auto">
          <a:xfrm flipH="1">
            <a:off x="2935074" y="1916814"/>
            <a:ext cx="1759683" cy="1194315"/>
          </a:xfrm>
          <a:prstGeom prst="line">
            <a:avLst/>
          </a:prstGeom>
          <a:solidFill>
            <a:schemeClr val="accent1"/>
          </a:solidFill>
          <a:ln w="57150" cap="flat" cmpd="sng" algn="ctr">
            <a:solidFill>
              <a:srgbClr val="00FFFF"/>
            </a:solidFill>
            <a:prstDash val="solid"/>
            <a:round/>
            <a:headEnd type="none" w="med" len="med"/>
            <a:tailEnd type="none" w="med" len="med"/>
          </a:ln>
          <a:effectLst/>
        </p:spPr>
      </p:cxnSp>
      <p:cxnSp>
        <p:nvCxnSpPr>
          <p:cNvPr id="23" name="Straight Connector 22"/>
          <p:cNvCxnSpPr>
            <a:stCxn id="1026" idx="2"/>
            <a:endCxn id="10" idx="0"/>
          </p:cNvCxnSpPr>
          <p:nvPr/>
        </p:nvCxnSpPr>
        <p:spPr bwMode="auto">
          <a:xfrm flipH="1">
            <a:off x="4260770" y="1916814"/>
            <a:ext cx="433987" cy="918598"/>
          </a:xfrm>
          <a:prstGeom prst="line">
            <a:avLst/>
          </a:prstGeom>
          <a:solidFill>
            <a:schemeClr val="accent1"/>
          </a:solidFill>
          <a:ln w="57150" cap="flat" cmpd="sng" algn="ctr">
            <a:solidFill>
              <a:srgbClr val="00FFFF"/>
            </a:solidFill>
            <a:prstDash val="solid"/>
            <a:round/>
            <a:headEnd type="none" w="med" len="med"/>
            <a:tailEnd type="none" w="med" len="med"/>
          </a:ln>
          <a:effectLst/>
        </p:spPr>
      </p:cxnSp>
      <p:cxnSp>
        <p:nvCxnSpPr>
          <p:cNvPr id="26" name="Straight Connector 25"/>
          <p:cNvCxnSpPr>
            <a:stCxn id="1026" idx="2"/>
            <a:endCxn id="11" idx="0"/>
          </p:cNvCxnSpPr>
          <p:nvPr/>
        </p:nvCxnSpPr>
        <p:spPr bwMode="auto">
          <a:xfrm>
            <a:off x="4694757" y="1916814"/>
            <a:ext cx="952182" cy="918598"/>
          </a:xfrm>
          <a:prstGeom prst="line">
            <a:avLst/>
          </a:prstGeom>
          <a:solidFill>
            <a:schemeClr val="accent1"/>
          </a:solidFill>
          <a:ln w="57150" cap="flat" cmpd="sng" algn="ctr">
            <a:solidFill>
              <a:srgbClr val="00FFFF"/>
            </a:solidFill>
            <a:prstDash val="solid"/>
            <a:round/>
            <a:headEnd type="none" w="med" len="med"/>
            <a:tailEnd type="none" w="med" len="med"/>
          </a:ln>
          <a:effectLst/>
        </p:spPr>
      </p:cxnSp>
      <p:cxnSp>
        <p:nvCxnSpPr>
          <p:cNvPr id="29" name="Straight Connector 28"/>
          <p:cNvCxnSpPr>
            <a:stCxn id="1026" idx="2"/>
            <a:endCxn id="13" idx="0"/>
          </p:cNvCxnSpPr>
          <p:nvPr/>
        </p:nvCxnSpPr>
        <p:spPr bwMode="auto">
          <a:xfrm>
            <a:off x="4694757" y="1916814"/>
            <a:ext cx="2321705" cy="720871"/>
          </a:xfrm>
          <a:prstGeom prst="line">
            <a:avLst/>
          </a:prstGeom>
          <a:solidFill>
            <a:schemeClr val="accent1"/>
          </a:solidFill>
          <a:ln w="57150" cap="flat" cmpd="sng" algn="ctr">
            <a:solidFill>
              <a:srgbClr val="00FFFF"/>
            </a:solidFill>
            <a:prstDash val="solid"/>
            <a:round/>
            <a:headEnd type="none" w="med" len="med"/>
            <a:tailEnd type="none" w="med" len="med"/>
          </a:ln>
          <a:effectLst/>
        </p:spPr>
      </p:cxnSp>
      <p:cxnSp>
        <p:nvCxnSpPr>
          <p:cNvPr id="34" name="Straight Connector 33"/>
          <p:cNvCxnSpPr>
            <a:stCxn id="1026" idx="2"/>
            <a:endCxn id="15" idx="0"/>
          </p:cNvCxnSpPr>
          <p:nvPr/>
        </p:nvCxnSpPr>
        <p:spPr bwMode="auto">
          <a:xfrm>
            <a:off x="4694757" y="1916814"/>
            <a:ext cx="3581491" cy="672381"/>
          </a:xfrm>
          <a:prstGeom prst="line">
            <a:avLst/>
          </a:prstGeom>
          <a:solidFill>
            <a:schemeClr val="accent1"/>
          </a:solidFill>
          <a:ln w="57150" cap="flat" cmpd="sng" algn="ctr">
            <a:solidFill>
              <a:srgbClr val="00FFFF"/>
            </a:solidFill>
            <a:prstDash val="solid"/>
            <a:round/>
            <a:headEnd type="none" w="med" len="med"/>
            <a:tailEnd type="none" w="med" len="med"/>
          </a:ln>
          <a:effectLst/>
        </p:spPr>
      </p:cxnSp>
      <p:sp>
        <p:nvSpPr>
          <p:cNvPr id="35" name="TextBox 34"/>
          <p:cNvSpPr txBox="1"/>
          <p:nvPr/>
        </p:nvSpPr>
        <p:spPr bwMode="auto">
          <a:xfrm>
            <a:off x="1467103" y="4480811"/>
            <a:ext cx="357790" cy="384721"/>
          </a:xfrm>
          <a:prstGeom prst="rect">
            <a:avLst/>
          </a:prstGeom>
          <a:solidFill>
            <a:schemeClr val="bg1"/>
          </a:solidFill>
          <a:ln w="9525">
            <a:noFill/>
            <a:miter lim="800000"/>
            <a:headEnd/>
            <a:tailEnd/>
          </a:ln>
        </p:spPr>
        <p:txBody>
          <a:bodyPr wrap="none" rtlCol="0">
            <a:spAutoFit/>
          </a:bodyPr>
          <a:lstStyle/>
          <a:p>
            <a:r>
              <a:rPr lang="en-US" b="1" dirty="0" smtClean="0">
                <a:latin typeface="Verdana" pitchFamily="34" charset="0"/>
              </a:rPr>
              <a:t>1</a:t>
            </a:r>
            <a:endParaRPr lang="en-US" b="1" dirty="0">
              <a:latin typeface="Verdana" pitchFamily="34" charset="0"/>
            </a:endParaRPr>
          </a:p>
        </p:txBody>
      </p:sp>
      <p:sp>
        <p:nvSpPr>
          <p:cNvPr id="38" name="TextBox 37"/>
          <p:cNvSpPr txBox="1"/>
          <p:nvPr/>
        </p:nvSpPr>
        <p:spPr bwMode="auto">
          <a:xfrm>
            <a:off x="2756178" y="4084575"/>
            <a:ext cx="357790" cy="384721"/>
          </a:xfrm>
          <a:prstGeom prst="rect">
            <a:avLst/>
          </a:prstGeom>
          <a:solidFill>
            <a:schemeClr val="bg1"/>
          </a:solidFill>
          <a:ln w="9525">
            <a:noFill/>
            <a:miter lim="800000"/>
            <a:headEnd/>
            <a:tailEnd/>
          </a:ln>
        </p:spPr>
        <p:txBody>
          <a:bodyPr wrap="none" rtlCol="0">
            <a:spAutoFit/>
          </a:bodyPr>
          <a:lstStyle/>
          <a:p>
            <a:r>
              <a:rPr lang="en-US" b="1" dirty="0" smtClean="0">
                <a:latin typeface="Verdana" pitchFamily="34" charset="0"/>
              </a:rPr>
              <a:t>2</a:t>
            </a:r>
            <a:endParaRPr lang="en-US" b="1" dirty="0">
              <a:latin typeface="Verdana" pitchFamily="34" charset="0"/>
            </a:endParaRPr>
          </a:p>
        </p:txBody>
      </p:sp>
      <p:sp>
        <p:nvSpPr>
          <p:cNvPr id="39" name="TextBox 38"/>
          <p:cNvSpPr txBox="1"/>
          <p:nvPr/>
        </p:nvSpPr>
        <p:spPr bwMode="auto">
          <a:xfrm>
            <a:off x="4081875" y="4326948"/>
            <a:ext cx="357790" cy="384721"/>
          </a:xfrm>
          <a:prstGeom prst="rect">
            <a:avLst/>
          </a:prstGeom>
          <a:solidFill>
            <a:schemeClr val="bg1"/>
          </a:solidFill>
          <a:ln w="9525">
            <a:noFill/>
            <a:miter lim="800000"/>
            <a:headEnd/>
            <a:tailEnd/>
          </a:ln>
        </p:spPr>
        <p:txBody>
          <a:bodyPr wrap="none" rtlCol="0">
            <a:spAutoFit/>
          </a:bodyPr>
          <a:lstStyle/>
          <a:p>
            <a:r>
              <a:rPr lang="en-US" b="1" dirty="0" smtClean="0">
                <a:latin typeface="Verdana" pitchFamily="34" charset="0"/>
              </a:rPr>
              <a:t>3</a:t>
            </a:r>
            <a:endParaRPr lang="en-US" b="1" dirty="0">
              <a:latin typeface="Verdana" pitchFamily="34" charset="0"/>
            </a:endParaRPr>
          </a:p>
        </p:txBody>
      </p:sp>
      <p:sp>
        <p:nvSpPr>
          <p:cNvPr id="40" name="TextBox 39"/>
          <p:cNvSpPr txBox="1"/>
          <p:nvPr/>
        </p:nvSpPr>
        <p:spPr bwMode="auto">
          <a:xfrm>
            <a:off x="5418003" y="4249560"/>
            <a:ext cx="357790" cy="384721"/>
          </a:xfrm>
          <a:prstGeom prst="rect">
            <a:avLst/>
          </a:prstGeom>
          <a:solidFill>
            <a:schemeClr val="bg1"/>
          </a:solidFill>
          <a:ln w="9525">
            <a:noFill/>
            <a:miter lim="800000"/>
            <a:headEnd/>
            <a:tailEnd/>
          </a:ln>
        </p:spPr>
        <p:txBody>
          <a:bodyPr wrap="none" rtlCol="0">
            <a:spAutoFit/>
          </a:bodyPr>
          <a:lstStyle/>
          <a:p>
            <a:r>
              <a:rPr lang="en-US" b="1" dirty="0" smtClean="0">
                <a:latin typeface="Verdana" pitchFamily="34" charset="0"/>
              </a:rPr>
              <a:t>4</a:t>
            </a:r>
            <a:endParaRPr lang="en-US" b="1" dirty="0">
              <a:latin typeface="Verdana" pitchFamily="34" charset="0"/>
            </a:endParaRPr>
          </a:p>
        </p:txBody>
      </p:sp>
      <p:sp>
        <p:nvSpPr>
          <p:cNvPr id="41" name="TextBox 40"/>
          <p:cNvSpPr txBox="1"/>
          <p:nvPr/>
        </p:nvSpPr>
        <p:spPr bwMode="auto">
          <a:xfrm>
            <a:off x="6847728" y="4539845"/>
            <a:ext cx="357790" cy="384721"/>
          </a:xfrm>
          <a:prstGeom prst="rect">
            <a:avLst/>
          </a:prstGeom>
          <a:solidFill>
            <a:schemeClr val="bg1"/>
          </a:solidFill>
          <a:ln w="9525">
            <a:noFill/>
            <a:miter lim="800000"/>
            <a:headEnd/>
            <a:tailEnd/>
          </a:ln>
        </p:spPr>
        <p:txBody>
          <a:bodyPr wrap="none" rtlCol="0">
            <a:spAutoFit/>
          </a:bodyPr>
          <a:lstStyle/>
          <a:p>
            <a:r>
              <a:rPr lang="en-US" b="1" dirty="0" smtClean="0">
                <a:latin typeface="Verdana" pitchFamily="34" charset="0"/>
              </a:rPr>
              <a:t>5</a:t>
            </a:r>
            <a:endParaRPr lang="en-US" b="1" dirty="0">
              <a:latin typeface="Verdana" pitchFamily="34" charset="0"/>
            </a:endParaRPr>
          </a:p>
        </p:txBody>
      </p:sp>
      <p:sp>
        <p:nvSpPr>
          <p:cNvPr id="42" name="TextBox 41"/>
          <p:cNvSpPr txBox="1"/>
          <p:nvPr/>
        </p:nvSpPr>
        <p:spPr bwMode="auto">
          <a:xfrm>
            <a:off x="8126409" y="3810367"/>
            <a:ext cx="357790" cy="384721"/>
          </a:xfrm>
          <a:prstGeom prst="rect">
            <a:avLst/>
          </a:prstGeom>
          <a:solidFill>
            <a:schemeClr val="bg1"/>
          </a:solidFill>
          <a:ln w="9525">
            <a:noFill/>
            <a:miter lim="800000"/>
            <a:headEnd/>
            <a:tailEnd/>
          </a:ln>
        </p:spPr>
        <p:txBody>
          <a:bodyPr wrap="none" rtlCol="0">
            <a:spAutoFit/>
          </a:bodyPr>
          <a:lstStyle/>
          <a:p>
            <a:r>
              <a:rPr lang="en-US" b="1" dirty="0" smtClean="0">
                <a:latin typeface="Verdana" pitchFamily="34" charset="0"/>
              </a:rPr>
              <a:t>6</a:t>
            </a:r>
            <a:endParaRPr lang="en-US" b="1" dirty="0">
              <a:latin typeface="Verdana" pitchFamily="34" charset="0"/>
            </a:endParaRPr>
          </a:p>
        </p:txBody>
      </p:sp>
      <p:sp>
        <p:nvSpPr>
          <p:cNvPr id="45" name="TextBox 44"/>
          <p:cNvSpPr txBox="1"/>
          <p:nvPr/>
        </p:nvSpPr>
        <p:spPr bwMode="auto">
          <a:xfrm>
            <a:off x="8707593" y="4663588"/>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Tree>
    <p:extLst>
      <p:ext uri="{BB962C8B-B14F-4D97-AF65-F5344CB8AC3E}">
        <p14:creationId xmlns:p14="http://schemas.microsoft.com/office/powerpoint/2010/main" val="390699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2"/>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Grounding Safety</a:t>
            </a:r>
            <a:endParaRPr/>
          </a:p>
        </p:txBody>
      </p:sp>
      <p:sp>
        <p:nvSpPr>
          <p:cNvPr id="423" name="Google Shape;423;p12"/>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70</a:t>
            </a:fld>
            <a:endParaRPr sz="1200" b="1" i="0" u="none" strike="noStrike" cap="none">
              <a:solidFill>
                <a:srgbClr val="FFFFFF"/>
              </a:solidFill>
              <a:latin typeface="Calibri"/>
              <a:ea typeface="Calibri"/>
              <a:cs typeface="Calibri"/>
              <a:sym typeface="Calibri"/>
            </a:endParaRPr>
          </a:p>
        </p:txBody>
      </p:sp>
      <p:pic>
        <p:nvPicPr>
          <p:cNvPr id="436" name="Google Shape;436;p12" descr="C:\Users\WA7URV\AppData\Local\Microsoft\Windows\Temporary Internet Files\Content.IE5\42U95DF0\village-house[1].png"/>
          <p:cNvPicPr preferRelativeResize="0"/>
          <p:nvPr/>
        </p:nvPicPr>
        <p:blipFill rotWithShape="1">
          <a:blip r:embed="rId3">
            <a:alphaModFix/>
          </a:blip>
          <a:srcRect/>
          <a:stretch/>
        </p:blipFill>
        <p:spPr>
          <a:xfrm>
            <a:off x="2659678" y="585932"/>
            <a:ext cx="3223897" cy="3215838"/>
          </a:xfrm>
          <a:prstGeom prst="rect">
            <a:avLst/>
          </a:prstGeom>
          <a:noFill/>
          <a:ln>
            <a:noFill/>
          </a:ln>
        </p:spPr>
      </p:pic>
      <p:sp>
        <p:nvSpPr>
          <p:cNvPr id="443" name="Google Shape;443;p12"/>
          <p:cNvSpPr/>
          <p:nvPr/>
        </p:nvSpPr>
        <p:spPr>
          <a:xfrm>
            <a:off x="1333500" y="496875"/>
            <a:ext cx="133350" cy="3295650"/>
          </a:xfrm>
          <a:prstGeom prst="can">
            <a:avLst>
              <a:gd name="adj" fmla="val 25000"/>
            </a:avLst>
          </a:prstGeom>
          <a:solidFill>
            <a:srgbClr val="9966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4" name="Google Shape;444;p12"/>
          <p:cNvSpPr/>
          <p:nvPr/>
        </p:nvSpPr>
        <p:spPr>
          <a:xfrm>
            <a:off x="914400" y="820725"/>
            <a:ext cx="1009650" cy="114300"/>
          </a:xfrm>
          <a:prstGeom prst="cube">
            <a:avLst>
              <a:gd name="adj" fmla="val 25000"/>
            </a:avLst>
          </a:prstGeom>
          <a:solidFill>
            <a:srgbClr val="9966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5" name="Google Shape;445;p12"/>
          <p:cNvSpPr/>
          <p:nvPr/>
        </p:nvSpPr>
        <p:spPr>
          <a:xfrm>
            <a:off x="1450949" y="1065541"/>
            <a:ext cx="241824" cy="362737"/>
          </a:xfrm>
          <a:prstGeom prst="can">
            <a:avLst>
              <a:gd name="adj" fmla="val 25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7" name="Google Shape;467;p12"/>
          <p:cNvSpPr/>
          <p:nvPr/>
        </p:nvSpPr>
        <p:spPr>
          <a:xfrm>
            <a:off x="1423988" y="1373175"/>
            <a:ext cx="90487" cy="2519363"/>
          </a:xfrm>
          <a:custGeom>
            <a:avLst/>
            <a:gdLst/>
            <a:ahLst/>
            <a:cxnLst/>
            <a:rect l="l" t="t" r="r" b="b"/>
            <a:pathLst>
              <a:path w="90487" h="2519363" extrusionOk="0">
                <a:moveTo>
                  <a:pt x="90487" y="0"/>
                </a:moveTo>
                <a:lnTo>
                  <a:pt x="0" y="90488"/>
                </a:lnTo>
                <a:lnTo>
                  <a:pt x="0" y="2519363"/>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68" name="Google Shape;468;p12"/>
          <p:cNvCxnSpPr/>
          <p:nvPr/>
        </p:nvCxnSpPr>
        <p:spPr>
          <a:xfrm>
            <a:off x="1423986" y="3754438"/>
            <a:ext cx="0" cy="942975"/>
          </a:xfrm>
          <a:prstGeom prst="straightConnector1">
            <a:avLst/>
          </a:prstGeom>
          <a:solidFill>
            <a:schemeClr val="accent1"/>
          </a:solidFill>
          <a:ln w="57150" cap="flat" cmpd="sng">
            <a:solidFill>
              <a:srgbClr val="CC6600"/>
            </a:solidFill>
            <a:prstDash val="dot"/>
            <a:round/>
            <a:headEnd type="none" w="sm" len="sm"/>
            <a:tailEnd type="none" w="sm" len="sm"/>
          </a:ln>
        </p:spPr>
      </p:cxnSp>
      <p:sp>
        <p:nvSpPr>
          <p:cNvPr id="482" name="Google Shape;482;p12"/>
          <p:cNvSpPr txBox="1"/>
          <p:nvPr/>
        </p:nvSpPr>
        <p:spPr>
          <a:xfrm>
            <a:off x="1380685" y="4091940"/>
            <a:ext cx="81785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Earth</a:t>
            </a:r>
            <a:endParaRPr/>
          </a:p>
          <a:p>
            <a:pPr marL="0" marR="0" lvl="0" indent="0" algn="l"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Ground</a:t>
            </a:r>
            <a:endParaRPr/>
          </a:p>
        </p:txBody>
      </p:sp>
      <p:sp>
        <p:nvSpPr>
          <p:cNvPr id="485" name="Google Shape;485;p12"/>
          <p:cNvSpPr txBox="1"/>
          <p:nvPr/>
        </p:nvSpPr>
        <p:spPr>
          <a:xfrm>
            <a:off x="8707593" y="4663584"/>
            <a:ext cx="263213" cy="276999"/>
          </a:xfrm>
          <a:prstGeom prst="rect">
            <a:avLst/>
          </a:prstGeom>
          <a:solidFill>
            <a:srgbClr val="00007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
        <p:nvSpPr>
          <p:cNvPr id="487" name="Google Shape;487;p12"/>
          <p:cNvSpPr txBox="1"/>
          <p:nvPr/>
        </p:nvSpPr>
        <p:spPr>
          <a:xfrm>
            <a:off x="1850197" y="977101"/>
            <a:ext cx="872355"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1900"/>
              <a:buFont typeface="Verdana"/>
              <a:buNone/>
            </a:pPr>
            <a:r>
              <a:rPr lang="en-US" sz="1900" b="1" i="0" u="none" strike="noStrike" cap="none">
                <a:solidFill>
                  <a:srgbClr val="FFFF00"/>
                </a:solidFill>
                <a:latin typeface="Verdana"/>
                <a:ea typeface="Verdana"/>
                <a:cs typeface="Verdana"/>
                <a:sym typeface="Verdana"/>
              </a:rPr>
              <a:t>120/</a:t>
            </a:r>
            <a:endParaRPr/>
          </a:p>
        </p:txBody>
      </p:sp>
      <p:sp>
        <p:nvSpPr>
          <p:cNvPr id="488" name="Google Shape;488;p12"/>
          <p:cNvSpPr txBox="1"/>
          <p:nvPr/>
        </p:nvSpPr>
        <p:spPr>
          <a:xfrm>
            <a:off x="1833557" y="1334562"/>
            <a:ext cx="862737"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1900"/>
              <a:buFont typeface="Verdana"/>
              <a:buNone/>
            </a:pPr>
            <a:r>
              <a:rPr lang="en-US" sz="1900" b="1" i="0" u="none" strike="noStrike" cap="none">
                <a:solidFill>
                  <a:srgbClr val="FFFF00"/>
                </a:solidFill>
                <a:latin typeface="Verdana"/>
                <a:ea typeface="Verdana"/>
                <a:cs typeface="Verdana"/>
                <a:sym typeface="Verdana"/>
              </a:rPr>
              <a:t>240v</a:t>
            </a:r>
            <a:endParaRPr/>
          </a:p>
        </p:txBody>
      </p:sp>
      <p:grpSp>
        <p:nvGrpSpPr>
          <p:cNvPr id="70" name="Google Shape;446;p12"/>
          <p:cNvGrpSpPr/>
          <p:nvPr/>
        </p:nvGrpSpPr>
        <p:grpSpPr>
          <a:xfrm>
            <a:off x="1609646" y="998843"/>
            <a:ext cx="1813686" cy="373245"/>
            <a:chOff x="1609646" y="998843"/>
            <a:chExt cx="1813686" cy="373245"/>
          </a:xfrm>
        </p:grpSpPr>
        <p:sp>
          <p:nvSpPr>
            <p:cNvPr id="71" name="Google Shape;447;p12"/>
            <p:cNvSpPr/>
            <p:nvPr/>
          </p:nvSpPr>
          <p:spPr>
            <a:xfrm>
              <a:off x="1609646" y="1005085"/>
              <a:ext cx="1813686" cy="367003"/>
            </a:xfrm>
            <a:custGeom>
              <a:avLst/>
              <a:gdLst/>
              <a:ahLst/>
              <a:cxnLst/>
              <a:rect l="l" t="t" r="r" b="b"/>
              <a:pathLst>
                <a:path w="1813686" h="367003" extrusionOk="0">
                  <a:moveTo>
                    <a:pt x="0" y="166254"/>
                  </a:moveTo>
                  <a:cubicBezTo>
                    <a:pt x="219154" y="278350"/>
                    <a:pt x="438308" y="390446"/>
                    <a:pt x="740589" y="362737"/>
                  </a:cubicBezTo>
                  <a:cubicBezTo>
                    <a:pt x="1042870" y="335028"/>
                    <a:pt x="1428278" y="167514"/>
                    <a:pt x="1813686" y="0"/>
                  </a:cubicBezTo>
                </a:path>
              </a:pathLst>
            </a:custGeom>
            <a:noFill/>
            <a:ln w="28575" cap="flat" cmpd="sng">
              <a:solidFill>
                <a:srgbClr val="F2F2F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72" name="Google Shape;448;p12"/>
            <p:cNvSpPr/>
            <p:nvPr/>
          </p:nvSpPr>
          <p:spPr>
            <a:xfrm>
              <a:off x="3076575" y="998843"/>
              <a:ext cx="345281" cy="145256"/>
            </a:xfrm>
            <a:custGeom>
              <a:avLst/>
              <a:gdLst/>
              <a:ahLst/>
              <a:cxnLst/>
              <a:rect l="l" t="t" r="r" b="b"/>
              <a:pathLst>
                <a:path w="345281" h="145256" extrusionOk="0">
                  <a:moveTo>
                    <a:pt x="0" y="145256"/>
                  </a:moveTo>
                  <a:lnTo>
                    <a:pt x="345281" y="0"/>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Tree>
    <p:extLst>
      <p:ext uri="{BB962C8B-B14F-4D97-AF65-F5344CB8AC3E}">
        <p14:creationId xmlns:p14="http://schemas.microsoft.com/office/powerpoint/2010/main" val="219388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2"/>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Grounding Safety</a:t>
            </a:r>
            <a:endParaRPr/>
          </a:p>
        </p:txBody>
      </p:sp>
      <p:sp>
        <p:nvSpPr>
          <p:cNvPr id="423" name="Google Shape;423;p12"/>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71</a:t>
            </a:fld>
            <a:endParaRPr sz="1200" b="1" i="0" u="none" strike="noStrike" cap="none">
              <a:solidFill>
                <a:srgbClr val="FFFFFF"/>
              </a:solidFill>
              <a:latin typeface="Calibri"/>
              <a:ea typeface="Calibri"/>
              <a:cs typeface="Calibri"/>
              <a:sym typeface="Calibri"/>
            </a:endParaRPr>
          </a:p>
        </p:txBody>
      </p:sp>
      <p:pic>
        <p:nvPicPr>
          <p:cNvPr id="436" name="Google Shape;436;p12" descr="C:\Users\WA7URV\AppData\Local\Microsoft\Windows\Temporary Internet Files\Content.IE5\42U95DF0\village-house[1].png"/>
          <p:cNvPicPr preferRelativeResize="0"/>
          <p:nvPr/>
        </p:nvPicPr>
        <p:blipFill rotWithShape="1">
          <a:blip r:embed="rId3">
            <a:alphaModFix/>
          </a:blip>
          <a:srcRect/>
          <a:stretch/>
        </p:blipFill>
        <p:spPr>
          <a:xfrm>
            <a:off x="2659678" y="585932"/>
            <a:ext cx="3223897" cy="3215838"/>
          </a:xfrm>
          <a:prstGeom prst="rect">
            <a:avLst/>
          </a:prstGeom>
          <a:noFill/>
          <a:ln>
            <a:noFill/>
          </a:ln>
        </p:spPr>
      </p:pic>
      <p:sp>
        <p:nvSpPr>
          <p:cNvPr id="437" name="Google Shape;437;p12"/>
          <p:cNvSpPr/>
          <p:nvPr/>
        </p:nvSpPr>
        <p:spPr>
          <a:xfrm>
            <a:off x="2647950" y="600226"/>
            <a:ext cx="3234285" cy="3202885"/>
          </a:xfrm>
          <a:custGeom>
            <a:avLst/>
            <a:gdLst/>
            <a:ahLst/>
            <a:cxnLst/>
            <a:rect l="l" t="t" r="r" b="b"/>
            <a:pathLst>
              <a:path w="3924300" h="3886200" extrusionOk="0">
                <a:moveTo>
                  <a:pt x="0" y="1440180"/>
                </a:moveTo>
                <a:lnTo>
                  <a:pt x="815340" y="228600"/>
                </a:lnTo>
                <a:lnTo>
                  <a:pt x="815340" y="0"/>
                </a:lnTo>
                <a:lnTo>
                  <a:pt x="1059180" y="0"/>
                </a:lnTo>
                <a:lnTo>
                  <a:pt x="1059180" y="205740"/>
                </a:lnTo>
                <a:lnTo>
                  <a:pt x="2621280" y="205740"/>
                </a:lnTo>
                <a:lnTo>
                  <a:pt x="2621280" y="30480"/>
                </a:lnTo>
                <a:lnTo>
                  <a:pt x="2781300" y="15240"/>
                </a:lnTo>
                <a:lnTo>
                  <a:pt x="2872740" y="53340"/>
                </a:lnTo>
                <a:lnTo>
                  <a:pt x="2872740" y="198120"/>
                </a:lnTo>
                <a:lnTo>
                  <a:pt x="3924300" y="1546860"/>
                </a:lnTo>
                <a:lnTo>
                  <a:pt x="3924300" y="3741420"/>
                </a:lnTo>
                <a:lnTo>
                  <a:pt x="1813560" y="3886200"/>
                </a:lnTo>
                <a:lnTo>
                  <a:pt x="22860" y="3810000"/>
                </a:lnTo>
                <a:lnTo>
                  <a:pt x="0" y="1440180"/>
                </a:lnTo>
                <a:close/>
              </a:path>
            </a:pathLst>
          </a:custGeom>
          <a:solidFill>
            <a:srgbClr val="FFFFFF">
              <a:alpha val="8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38" name="Google Shape;438;p12"/>
          <p:cNvSpPr/>
          <p:nvPr/>
        </p:nvSpPr>
        <p:spPr>
          <a:xfrm>
            <a:off x="3465452" y="2998585"/>
            <a:ext cx="1638034" cy="647739"/>
          </a:xfrm>
          <a:custGeom>
            <a:avLst/>
            <a:gdLst/>
            <a:ahLst/>
            <a:cxnLst/>
            <a:rect l="l" t="t" r="r" b="b"/>
            <a:pathLst>
              <a:path w="1987498" h="785930" extrusionOk="0">
                <a:moveTo>
                  <a:pt x="0" y="445864"/>
                </a:moveTo>
                <a:lnTo>
                  <a:pt x="0" y="740588"/>
                </a:lnTo>
                <a:lnTo>
                  <a:pt x="793488" y="785930"/>
                </a:lnTo>
                <a:lnTo>
                  <a:pt x="1337594" y="755702"/>
                </a:lnTo>
                <a:lnTo>
                  <a:pt x="1345151" y="7557"/>
                </a:lnTo>
                <a:lnTo>
                  <a:pt x="1806129" y="0"/>
                </a:lnTo>
                <a:lnTo>
                  <a:pt x="1821243" y="725474"/>
                </a:lnTo>
                <a:lnTo>
                  <a:pt x="1987498" y="717917"/>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39" name="Google Shape;439;p12"/>
          <p:cNvSpPr/>
          <p:nvPr/>
        </p:nvSpPr>
        <p:spPr>
          <a:xfrm>
            <a:off x="3527734" y="2874019"/>
            <a:ext cx="2105153" cy="710022"/>
          </a:xfrm>
          <a:custGeom>
            <a:avLst/>
            <a:gdLst/>
            <a:ahLst/>
            <a:cxnLst/>
            <a:rect l="l" t="t" r="r" b="b"/>
            <a:pathLst>
              <a:path w="2554275" h="861501" extrusionOk="0">
                <a:moveTo>
                  <a:pt x="0" y="612119"/>
                </a:moveTo>
                <a:lnTo>
                  <a:pt x="0" y="823716"/>
                </a:lnTo>
                <a:lnTo>
                  <a:pt x="619676" y="861501"/>
                </a:lnTo>
                <a:lnTo>
                  <a:pt x="619676" y="37785"/>
                </a:lnTo>
                <a:lnTo>
                  <a:pt x="1481177" y="30228"/>
                </a:lnTo>
                <a:lnTo>
                  <a:pt x="2554275" y="0"/>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0" name="Google Shape;440;p12"/>
          <p:cNvSpPr/>
          <p:nvPr/>
        </p:nvSpPr>
        <p:spPr>
          <a:xfrm>
            <a:off x="2767886" y="1939779"/>
            <a:ext cx="703794" cy="1071262"/>
          </a:xfrm>
          <a:custGeom>
            <a:avLst/>
            <a:gdLst/>
            <a:ahLst/>
            <a:cxnLst/>
            <a:rect l="l" t="t" r="r" b="b"/>
            <a:pathLst>
              <a:path w="853944" h="1299809" extrusionOk="0">
                <a:moveTo>
                  <a:pt x="770817" y="1299809"/>
                </a:moveTo>
                <a:lnTo>
                  <a:pt x="785931" y="1103326"/>
                </a:lnTo>
                <a:lnTo>
                  <a:pt x="0" y="1073098"/>
                </a:lnTo>
                <a:lnTo>
                  <a:pt x="30228" y="0"/>
                </a:lnTo>
                <a:lnTo>
                  <a:pt x="853944" y="30229"/>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1" name="Google Shape;441;p12"/>
          <p:cNvSpPr/>
          <p:nvPr/>
        </p:nvSpPr>
        <p:spPr>
          <a:xfrm>
            <a:off x="3010788" y="3366052"/>
            <a:ext cx="280272" cy="211761"/>
          </a:xfrm>
          <a:custGeom>
            <a:avLst/>
            <a:gdLst/>
            <a:ahLst/>
            <a:cxnLst/>
            <a:rect l="l" t="t" r="r" b="b"/>
            <a:pathLst>
              <a:path w="340066" h="256939" extrusionOk="0">
                <a:moveTo>
                  <a:pt x="340066" y="0"/>
                </a:moveTo>
                <a:lnTo>
                  <a:pt x="340066" y="256939"/>
                </a:lnTo>
                <a:lnTo>
                  <a:pt x="0" y="256939"/>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42" name="Google Shape;442;p12"/>
          <p:cNvCxnSpPr/>
          <p:nvPr/>
        </p:nvCxnSpPr>
        <p:spPr>
          <a:xfrm>
            <a:off x="3394397" y="3376309"/>
            <a:ext cx="0" cy="444791"/>
          </a:xfrm>
          <a:prstGeom prst="straightConnector1">
            <a:avLst/>
          </a:prstGeom>
          <a:noFill/>
          <a:ln w="38100" cap="flat" cmpd="sng">
            <a:solidFill>
              <a:srgbClr val="009972"/>
            </a:solidFill>
            <a:prstDash val="solid"/>
            <a:round/>
            <a:headEnd type="none" w="sm" len="sm"/>
            <a:tailEnd type="none" w="sm" len="sm"/>
          </a:ln>
        </p:spPr>
      </p:cxnSp>
      <p:sp>
        <p:nvSpPr>
          <p:cNvPr id="443" name="Google Shape;443;p12"/>
          <p:cNvSpPr/>
          <p:nvPr/>
        </p:nvSpPr>
        <p:spPr>
          <a:xfrm>
            <a:off x="1333500" y="496875"/>
            <a:ext cx="133350" cy="3295650"/>
          </a:xfrm>
          <a:prstGeom prst="can">
            <a:avLst>
              <a:gd name="adj" fmla="val 25000"/>
            </a:avLst>
          </a:prstGeom>
          <a:solidFill>
            <a:srgbClr val="9966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4" name="Google Shape;444;p12"/>
          <p:cNvSpPr/>
          <p:nvPr/>
        </p:nvSpPr>
        <p:spPr>
          <a:xfrm>
            <a:off x="914400" y="820725"/>
            <a:ext cx="1009650" cy="114300"/>
          </a:xfrm>
          <a:prstGeom prst="cube">
            <a:avLst>
              <a:gd name="adj" fmla="val 25000"/>
            </a:avLst>
          </a:prstGeom>
          <a:solidFill>
            <a:srgbClr val="9966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5" name="Google Shape;445;p12"/>
          <p:cNvSpPr/>
          <p:nvPr/>
        </p:nvSpPr>
        <p:spPr>
          <a:xfrm>
            <a:off x="1450949" y="1065541"/>
            <a:ext cx="241824" cy="362737"/>
          </a:xfrm>
          <a:prstGeom prst="can">
            <a:avLst>
              <a:gd name="adj" fmla="val 25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46" name="Google Shape;446;p12"/>
          <p:cNvGrpSpPr/>
          <p:nvPr/>
        </p:nvGrpSpPr>
        <p:grpSpPr>
          <a:xfrm>
            <a:off x="1609646" y="998843"/>
            <a:ext cx="1813686" cy="373245"/>
            <a:chOff x="1609646" y="998843"/>
            <a:chExt cx="1813686" cy="373245"/>
          </a:xfrm>
        </p:grpSpPr>
        <p:sp>
          <p:nvSpPr>
            <p:cNvPr id="447" name="Google Shape;447;p12"/>
            <p:cNvSpPr/>
            <p:nvPr/>
          </p:nvSpPr>
          <p:spPr>
            <a:xfrm>
              <a:off x="1609646" y="1005085"/>
              <a:ext cx="1813686" cy="367003"/>
            </a:xfrm>
            <a:custGeom>
              <a:avLst/>
              <a:gdLst/>
              <a:ahLst/>
              <a:cxnLst/>
              <a:rect l="l" t="t" r="r" b="b"/>
              <a:pathLst>
                <a:path w="1813686" h="367003" extrusionOk="0">
                  <a:moveTo>
                    <a:pt x="0" y="166254"/>
                  </a:moveTo>
                  <a:cubicBezTo>
                    <a:pt x="219154" y="278350"/>
                    <a:pt x="438308" y="390446"/>
                    <a:pt x="740589" y="362737"/>
                  </a:cubicBezTo>
                  <a:cubicBezTo>
                    <a:pt x="1042870" y="335028"/>
                    <a:pt x="1428278" y="167514"/>
                    <a:pt x="1813686" y="0"/>
                  </a:cubicBezTo>
                </a:path>
              </a:pathLst>
            </a:custGeom>
            <a:noFill/>
            <a:ln w="28575" cap="flat" cmpd="sng">
              <a:solidFill>
                <a:srgbClr val="F2F2F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8" name="Google Shape;448;p12"/>
            <p:cNvSpPr/>
            <p:nvPr/>
          </p:nvSpPr>
          <p:spPr>
            <a:xfrm>
              <a:off x="3076575" y="998843"/>
              <a:ext cx="345281" cy="145256"/>
            </a:xfrm>
            <a:custGeom>
              <a:avLst/>
              <a:gdLst/>
              <a:ahLst/>
              <a:cxnLst/>
              <a:rect l="l" t="t" r="r" b="b"/>
              <a:pathLst>
                <a:path w="345281" h="145256" extrusionOk="0">
                  <a:moveTo>
                    <a:pt x="0" y="145256"/>
                  </a:moveTo>
                  <a:lnTo>
                    <a:pt x="345281" y="0"/>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449" name="Google Shape;449;p12"/>
          <p:cNvSpPr/>
          <p:nvPr/>
        </p:nvSpPr>
        <p:spPr>
          <a:xfrm>
            <a:off x="3414713" y="1001700"/>
            <a:ext cx="257175" cy="2047875"/>
          </a:xfrm>
          <a:custGeom>
            <a:avLst/>
            <a:gdLst/>
            <a:ahLst/>
            <a:cxnLst/>
            <a:rect l="l" t="t" r="r" b="b"/>
            <a:pathLst>
              <a:path w="257175" h="2047875" extrusionOk="0">
                <a:moveTo>
                  <a:pt x="0" y="0"/>
                </a:moveTo>
                <a:lnTo>
                  <a:pt x="119062" y="9525"/>
                </a:lnTo>
                <a:lnTo>
                  <a:pt x="257175" y="271463"/>
                </a:lnTo>
                <a:lnTo>
                  <a:pt x="242887" y="1100138"/>
                </a:lnTo>
                <a:lnTo>
                  <a:pt x="71437" y="1133475"/>
                </a:lnTo>
                <a:lnTo>
                  <a:pt x="38100" y="2047875"/>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50" name="Google Shape;450;p12"/>
          <p:cNvGrpSpPr/>
          <p:nvPr/>
        </p:nvGrpSpPr>
        <p:grpSpPr>
          <a:xfrm>
            <a:off x="3228778" y="2967444"/>
            <a:ext cx="331237" cy="442206"/>
            <a:chOff x="5357931" y="483650"/>
            <a:chExt cx="3241963" cy="4328063"/>
          </a:xfrm>
        </p:grpSpPr>
        <p:sp>
          <p:nvSpPr>
            <p:cNvPr id="451" name="Google Shape;451;p12"/>
            <p:cNvSpPr/>
            <p:nvPr/>
          </p:nvSpPr>
          <p:spPr>
            <a:xfrm>
              <a:off x="5357931" y="483650"/>
              <a:ext cx="3241963" cy="4328063"/>
            </a:xfrm>
            <a:prstGeom prst="rect">
              <a:avLst/>
            </a:prstGeom>
            <a:solidFill>
              <a:srgbClr val="7F7F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52" name="Google Shape;452;p12"/>
            <p:cNvGrpSpPr/>
            <p:nvPr/>
          </p:nvGrpSpPr>
          <p:grpSpPr>
            <a:xfrm>
              <a:off x="5841580" y="1057983"/>
              <a:ext cx="2259551" cy="3113495"/>
              <a:chOff x="5841580" y="1057983"/>
              <a:chExt cx="2259551" cy="3113495"/>
            </a:xfrm>
          </p:grpSpPr>
          <p:sp>
            <p:nvSpPr>
              <p:cNvPr id="453" name="Google Shape;453;p12"/>
              <p:cNvSpPr/>
              <p:nvPr/>
            </p:nvSpPr>
            <p:spPr>
              <a:xfrm>
                <a:off x="5841580" y="1057983"/>
                <a:ext cx="2259551" cy="3113495"/>
              </a:xfrm>
              <a:prstGeom prst="rect">
                <a:avLst/>
              </a:prstGeom>
              <a:solidFill>
                <a:srgbClr val="59595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4" name="Google Shape;454;p12"/>
              <p:cNvSpPr/>
              <p:nvPr/>
            </p:nvSpPr>
            <p:spPr>
              <a:xfrm>
                <a:off x="6068291" y="1647431"/>
                <a:ext cx="1753230" cy="1866586"/>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5" name="Google Shape;455;p12"/>
              <p:cNvSpPr/>
              <p:nvPr/>
            </p:nvSpPr>
            <p:spPr>
              <a:xfrm>
                <a:off x="6308883" y="18897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6" name="Google Shape;456;p12"/>
              <p:cNvSpPr/>
              <p:nvPr/>
            </p:nvSpPr>
            <p:spPr>
              <a:xfrm>
                <a:off x="6308883" y="21183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7" name="Google Shape;457;p12"/>
              <p:cNvSpPr/>
              <p:nvPr/>
            </p:nvSpPr>
            <p:spPr>
              <a:xfrm>
                <a:off x="6309360" y="23469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8" name="Google Shape;458;p12"/>
              <p:cNvSpPr/>
              <p:nvPr/>
            </p:nvSpPr>
            <p:spPr>
              <a:xfrm>
                <a:off x="6309360" y="25755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9" name="Google Shape;459;p12"/>
              <p:cNvSpPr/>
              <p:nvPr/>
            </p:nvSpPr>
            <p:spPr>
              <a:xfrm>
                <a:off x="6309360" y="281178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0" name="Google Shape;460;p12"/>
              <p:cNvSpPr/>
              <p:nvPr/>
            </p:nvSpPr>
            <p:spPr>
              <a:xfrm>
                <a:off x="6309360" y="304038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1" name="Google Shape;461;p12"/>
              <p:cNvSpPr/>
              <p:nvPr/>
            </p:nvSpPr>
            <p:spPr>
              <a:xfrm>
                <a:off x="7044628" y="18921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2" name="Google Shape;462;p12"/>
              <p:cNvSpPr/>
              <p:nvPr/>
            </p:nvSpPr>
            <p:spPr>
              <a:xfrm>
                <a:off x="7044628" y="21207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3" name="Google Shape;463;p12"/>
              <p:cNvSpPr/>
              <p:nvPr/>
            </p:nvSpPr>
            <p:spPr>
              <a:xfrm>
                <a:off x="7045105" y="23493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4" name="Google Shape;464;p12"/>
              <p:cNvSpPr/>
              <p:nvPr/>
            </p:nvSpPr>
            <p:spPr>
              <a:xfrm>
                <a:off x="7045105" y="25779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5" name="Google Shape;465;p12"/>
              <p:cNvSpPr/>
              <p:nvPr/>
            </p:nvSpPr>
            <p:spPr>
              <a:xfrm>
                <a:off x="7045105" y="281417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6" name="Google Shape;466;p12"/>
              <p:cNvSpPr/>
              <p:nvPr/>
            </p:nvSpPr>
            <p:spPr>
              <a:xfrm>
                <a:off x="7045105" y="304277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sp>
        <p:nvSpPr>
          <p:cNvPr id="467" name="Google Shape;467;p12"/>
          <p:cNvSpPr/>
          <p:nvPr/>
        </p:nvSpPr>
        <p:spPr>
          <a:xfrm>
            <a:off x="1423988" y="1373175"/>
            <a:ext cx="90487" cy="2519363"/>
          </a:xfrm>
          <a:custGeom>
            <a:avLst/>
            <a:gdLst/>
            <a:ahLst/>
            <a:cxnLst/>
            <a:rect l="l" t="t" r="r" b="b"/>
            <a:pathLst>
              <a:path w="90487" h="2519363" extrusionOk="0">
                <a:moveTo>
                  <a:pt x="90487" y="0"/>
                </a:moveTo>
                <a:lnTo>
                  <a:pt x="0" y="90488"/>
                </a:lnTo>
                <a:lnTo>
                  <a:pt x="0" y="2519363"/>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68" name="Google Shape;468;p12"/>
          <p:cNvCxnSpPr/>
          <p:nvPr/>
        </p:nvCxnSpPr>
        <p:spPr>
          <a:xfrm>
            <a:off x="1423986" y="3754438"/>
            <a:ext cx="0" cy="942975"/>
          </a:xfrm>
          <a:prstGeom prst="straightConnector1">
            <a:avLst/>
          </a:prstGeom>
          <a:solidFill>
            <a:schemeClr val="accent1"/>
          </a:solidFill>
          <a:ln w="57150" cap="flat" cmpd="sng">
            <a:solidFill>
              <a:srgbClr val="CC6600"/>
            </a:solidFill>
            <a:prstDash val="dot"/>
            <a:round/>
            <a:headEnd type="none" w="sm" len="sm"/>
            <a:tailEnd type="none" w="sm" len="sm"/>
          </a:ln>
        </p:spPr>
      </p:cxnSp>
      <p:cxnSp>
        <p:nvCxnSpPr>
          <p:cNvPr id="469" name="Google Shape;469;p12"/>
          <p:cNvCxnSpPr/>
          <p:nvPr/>
        </p:nvCxnSpPr>
        <p:spPr>
          <a:xfrm>
            <a:off x="3395661" y="3744913"/>
            <a:ext cx="0" cy="942975"/>
          </a:xfrm>
          <a:prstGeom prst="straightConnector1">
            <a:avLst/>
          </a:prstGeom>
          <a:solidFill>
            <a:schemeClr val="accent1"/>
          </a:solidFill>
          <a:ln w="57150" cap="flat" cmpd="sng">
            <a:solidFill>
              <a:srgbClr val="CC6600"/>
            </a:solidFill>
            <a:prstDash val="dot"/>
            <a:round/>
            <a:headEnd type="none" w="sm" len="sm"/>
            <a:tailEnd type="none" w="sm" len="sm"/>
          </a:ln>
        </p:spPr>
      </p:cxnSp>
      <p:grpSp>
        <p:nvGrpSpPr>
          <p:cNvPr id="472" name="Google Shape;472;p12"/>
          <p:cNvGrpSpPr/>
          <p:nvPr/>
        </p:nvGrpSpPr>
        <p:grpSpPr>
          <a:xfrm>
            <a:off x="3496593" y="1875154"/>
            <a:ext cx="2075056" cy="1142116"/>
            <a:chOff x="3496593" y="1875154"/>
            <a:chExt cx="2075056" cy="1142116"/>
          </a:xfrm>
        </p:grpSpPr>
        <p:sp>
          <p:nvSpPr>
            <p:cNvPr id="473" name="Google Shape;473;p12"/>
            <p:cNvSpPr/>
            <p:nvPr/>
          </p:nvSpPr>
          <p:spPr>
            <a:xfrm>
              <a:off x="3496593" y="1877497"/>
              <a:ext cx="1513468" cy="1139773"/>
            </a:xfrm>
            <a:custGeom>
              <a:avLst/>
              <a:gdLst/>
              <a:ahLst/>
              <a:cxnLst/>
              <a:rect l="l" t="t" r="r" b="b"/>
              <a:pathLst>
                <a:path w="1836357" h="1382936" extrusionOk="0">
                  <a:moveTo>
                    <a:pt x="0" y="1382936"/>
                  </a:moveTo>
                  <a:lnTo>
                    <a:pt x="7557" y="1224238"/>
                  </a:lnTo>
                  <a:lnTo>
                    <a:pt x="589448" y="1246909"/>
                  </a:lnTo>
                  <a:lnTo>
                    <a:pt x="634790" y="1194010"/>
                  </a:lnTo>
                  <a:lnTo>
                    <a:pt x="770817" y="1178896"/>
                  </a:lnTo>
                  <a:lnTo>
                    <a:pt x="770817" y="15114"/>
                  </a:lnTo>
                  <a:lnTo>
                    <a:pt x="1836357" y="0"/>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74" name="Google Shape;474;p12"/>
            <p:cNvCxnSpPr/>
            <p:nvPr/>
          </p:nvCxnSpPr>
          <p:spPr>
            <a:xfrm>
              <a:off x="5002530" y="1875154"/>
              <a:ext cx="569119" cy="0"/>
            </a:xfrm>
            <a:prstGeom prst="straightConnector1">
              <a:avLst/>
            </a:prstGeom>
            <a:noFill/>
            <a:ln w="28575" cap="flat" cmpd="sng">
              <a:solidFill>
                <a:srgbClr val="00B050"/>
              </a:solidFill>
              <a:prstDash val="solid"/>
              <a:round/>
              <a:headEnd type="none" w="sm" len="sm"/>
              <a:tailEnd type="none" w="sm" len="sm"/>
            </a:ln>
          </p:spPr>
        </p:cxnSp>
      </p:grpSp>
      <p:sp>
        <p:nvSpPr>
          <p:cNvPr id="482" name="Google Shape;482;p12"/>
          <p:cNvSpPr txBox="1"/>
          <p:nvPr/>
        </p:nvSpPr>
        <p:spPr>
          <a:xfrm>
            <a:off x="1380685" y="4091940"/>
            <a:ext cx="81785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Earth</a:t>
            </a:r>
            <a:endParaRPr/>
          </a:p>
          <a:p>
            <a:pPr marL="0" marR="0" lvl="0" indent="0" algn="l"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Ground</a:t>
            </a:r>
            <a:endParaRPr/>
          </a:p>
        </p:txBody>
      </p:sp>
      <p:sp>
        <p:nvSpPr>
          <p:cNvPr id="483" name="Google Shape;483;p12"/>
          <p:cNvSpPr txBox="1"/>
          <p:nvPr/>
        </p:nvSpPr>
        <p:spPr>
          <a:xfrm>
            <a:off x="2630365" y="4023360"/>
            <a:ext cx="81785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Earth</a:t>
            </a:r>
            <a:endParaRPr/>
          </a:p>
          <a:p>
            <a:pPr marL="0" marR="0" lvl="0" indent="0" algn="r"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Ground</a:t>
            </a:r>
            <a:endParaRPr/>
          </a:p>
        </p:txBody>
      </p:sp>
      <p:sp>
        <p:nvSpPr>
          <p:cNvPr id="485" name="Google Shape;485;p12"/>
          <p:cNvSpPr txBox="1"/>
          <p:nvPr/>
        </p:nvSpPr>
        <p:spPr>
          <a:xfrm>
            <a:off x="8707593" y="4663590"/>
            <a:ext cx="263213" cy="276999"/>
          </a:xfrm>
          <a:prstGeom prst="rect">
            <a:avLst/>
          </a:prstGeom>
          <a:solidFill>
            <a:srgbClr val="00007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5</a:t>
            </a:r>
            <a:endParaRPr dirty="0"/>
          </a:p>
        </p:txBody>
      </p:sp>
      <p:sp>
        <p:nvSpPr>
          <p:cNvPr id="487" name="Google Shape;487;p12"/>
          <p:cNvSpPr txBox="1"/>
          <p:nvPr/>
        </p:nvSpPr>
        <p:spPr>
          <a:xfrm>
            <a:off x="1850197" y="977101"/>
            <a:ext cx="872355"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1900"/>
              <a:buFont typeface="Verdana"/>
              <a:buNone/>
            </a:pPr>
            <a:r>
              <a:rPr lang="en-US" sz="1900" b="1" i="0" u="none" strike="noStrike" cap="none">
                <a:solidFill>
                  <a:srgbClr val="FFFF00"/>
                </a:solidFill>
                <a:latin typeface="Verdana"/>
                <a:ea typeface="Verdana"/>
                <a:cs typeface="Verdana"/>
                <a:sym typeface="Verdana"/>
              </a:rPr>
              <a:t>120/</a:t>
            </a:r>
            <a:endParaRPr/>
          </a:p>
        </p:txBody>
      </p:sp>
      <p:sp>
        <p:nvSpPr>
          <p:cNvPr id="488" name="Google Shape;488;p12"/>
          <p:cNvSpPr txBox="1"/>
          <p:nvPr/>
        </p:nvSpPr>
        <p:spPr>
          <a:xfrm>
            <a:off x="1833557" y="1334562"/>
            <a:ext cx="862737"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1900"/>
              <a:buFont typeface="Verdana"/>
              <a:buNone/>
            </a:pPr>
            <a:r>
              <a:rPr lang="en-US" sz="1900" b="1" i="0" u="none" strike="noStrike" cap="none">
                <a:solidFill>
                  <a:srgbClr val="FFFF00"/>
                </a:solidFill>
                <a:latin typeface="Verdana"/>
                <a:ea typeface="Verdana"/>
                <a:cs typeface="Verdana"/>
                <a:sym typeface="Verdana"/>
              </a:rPr>
              <a:t>240v</a:t>
            </a:r>
            <a:endParaRPr/>
          </a:p>
        </p:txBody>
      </p:sp>
    </p:spTree>
    <p:extLst>
      <p:ext uri="{BB962C8B-B14F-4D97-AF65-F5344CB8AC3E}">
        <p14:creationId xmlns:p14="http://schemas.microsoft.com/office/powerpoint/2010/main" val="312118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2"/>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Grounding Safety</a:t>
            </a:r>
            <a:endParaRPr/>
          </a:p>
        </p:txBody>
      </p:sp>
      <p:sp>
        <p:nvSpPr>
          <p:cNvPr id="423" name="Google Shape;423;p12"/>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72</a:t>
            </a:fld>
            <a:endParaRPr sz="1200" b="1" i="0" u="none" strike="noStrike" cap="none">
              <a:solidFill>
                <a:srgbClr val="FFFFFF"/>
              </a:solidFill>
              <a:latin typeface="Calibri"/>
              <a:ea typeface="Calibri"/>
              <a:cs typeface="Calibri"/>
              <a:sym typeface="Calibri"/>
            </a:endParaRPr>
          </a:p>
        </p:txBody>
      </p:sp>
      <p:sp>
        <p:nvSpPr>
          <p:cNvPr id="435" name="Google Shape;435;p12"/>
          <p:cNvSpPr txBox="1"/>
          <p:nvPr/>
        </p:nvSpPr>
        <p:spPr>
          <a:xfrm>
            <a:off x="8707593" y="4663589"/>
            <a:ext cx="263213" cy="276999"/>
          </a:xfrm>
          <a:prstGeom prst="rect">
            <a:avLst/>
          </a:prstGeom>
          <a:solidFill>
            <a:srgbClr val="00007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2</a:t>
            </a:r>
            <a:endParaRPr dirty="0"/>
          </a:p>
        </p:txBody>
      </p:sp>
      <p:pic>
        <p:nvPicPr>
          <p:cNvPr id="436" name="Google Shape;436;p12" descr="C:\Users\WA7URV\AppData\Local\Microsoft\Windows\Temporary Internet Files\Content.IE5\42U95DF0\village-house[1].png"/>
          <p:cNvPicPr preferRelativeResize="0"/>
          <p:nvPr/>
        </p:nvPicPr>
        <p:blipFill rotWithShape="1">
          <a:blip r:embed="rId3">
            <a:alphaModFix/>
          </a:blip>
          <a:srcRect/>
          <a:stretch/>
        </p:blipFill>
        <p:spPr>
          <a:xfrm>
            <a:off x="2659678" y="585932"/>
            <a:ext cx="3223897" cy="3215838"/>
          </a:xfrm>
          <a:prstGeom prst="rect">
            <a:avLst/>
          </a:prstGeom>
          <a:noFill/>
          <a:ln>
            <a:noFill/>
          </a:ln>
        </p:spPr>
      </p:pic>
      <p:sp>
        <p:nvSpPr>
          <p:cNvPr id="437" name="Google Shape;437;p12"/>
          <p:cNvSpPr/>
          <p:nvPr/>
        </p:nvSpPr>
        <p:spPr>
          <a:xfrm>
            <a:off x="2647950" y="600226"/>
            <a:ext cx="3234285" cy="3202885"/>
          </a:xfrm>
          <a:custGeom>
            <a:avLst/>
            <a:gdLst/>
            <a:ahLst/>
            <a:cxnLst/>
            <a:rect l="l" t="t" r="r" b="b"/>
            <a:pathLst>
              <a:path w="3924300" h="3886200" extrusionOk="0">
                <a:moveTo>
                  <a:pt x="0" y="1440180"/>
                </a:moveTo>
                <a:lnTo>
                  <a:pt x="815340" y="228600"/>
                </a:lnTo>
                <a:lnTo>
                  <a:pt x="815340" y="0"/>
                </a:lnTo>
                <a:lnTo>
                  <a:pt x="1059180" y="0"/>
                </a:lnTo>
                <a:lnTo>
                  <a:pt x="1059180" y="205740"/>
                </a:lnTo>
                <a:lnTo>
                  <a:pt x="2621280" y="205740"/>
                </a:lnTo>
                <a:lnTo>
                  <a:pt x="2621280" y="30480"/>
                </a:lnTo>
                <a:lnTo>
                  <a:pt x="2781300" y="15240"/>
                </a:lnTo>
                <a:lnTo>
                  <a:pt x="2872740" y="53340"/>
                </a:lnTo>
                <a:lnTo>
                  <a:pt x="2872740" y="198120"/>
                </a:lnTo>
                <a:lnTo>
                  <a:pt x="3924300" y="1546860"/>
                </a:lnTo>
                <a:lnTo>
                  <a:pt x="3924300" y="3741420"/>
                </a:lnTo>
                <a:lnTo>
                  <a:pt x="1813560" y="3886200"/>
                </a:lnTo>
                <a:lnTo>
                  <a:pt x="22860" y="3810000"/>
                </a:lnTo>
                <a:lnTo>
                  <a:pt x="0" y="1440180"/>
                </a:lnTo>
                <a:close/>
              </a:path>
            </a:pathLst>
          </a:custGeom>
          <a:solidFill>
            <a:srgbClr val="FFFFFF">
              <a:alpha val="8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38" name="Google Shape;438;p12"/>
          <p:cNvSpPr/>
          <p:nvPr/>
        </p:nvSpPr>
        <p:spPr>
          <a:xfrm>
            <a:off x="3465452" y="2998585"/>
            <a:ext cx="1638034" cy="647739"/>
          </a:xfrm>
          <a:custGeom>
            <a:avLst/>
            <a:gdLst/>
            <a:ahLst/>
            <a:cxnLst/>
            <a:rect l="l" t="t" r="r" b="b"/>
            <a:pathLst>
              <a:path w="1987498" h="785930" extrusionOk="0">
                <a:moveTo>
                  <a:pt x="0" y="445864"/>
                </a:moveTo>
                <a:lnTo>
                  <a:pt x="0" y="740588"/>
                </a:lnTo>
                <a:lnTo>
                  <a:pt x="793488" y="785930"/>
                </a:lnTo>
                <a:lnTo>
                  <a:pt x="1337594" y="755702"/>
                </a:lnTo>
                <a:lnTo>
                  <a:pt x="1345151" y="7557"/>
                </a:lnTo>
                <a:lnTo>
                  <a:pt x="1806129" y="0"/>
                </a:lnTo>
                <a:lnTo>
                  <a:pt x="1821243" y="725474"/>
                </a:lnTo>
                <a:lnTo>
                  <a:pt x="1987498" y="717917"/>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39" name="Google Shape;439;p12"/>
          <p:cNvSpPr/>
          <p:nvPr/>
        </p:nvSpPr>
        <p:spPr>
          <a:xfrm>
            <a:off x="3527734" y="2874019"/>
            <a:ext cx="2105153" cy="710022"/>
          </a:xfrm>
          <a:custGeom>
            <a:avLst/>
            <a:gdLst/>
            <a:ahLst/>
            <a:cxnLst/>
            <a:rect l="l" t="t" r="r" b="b"/>
            <a:pathLst>
              <a:path w="2554275" h="861501" extrusionOk="0">
                <a:moveTo>
                  <a:pt x="0" y="612119"/>
                </a:moveTo>
                <a:lnTo>
                  <a:pt x="0" y="823716"/>
                </a:lnTo>
                <a:lnTo>
                  <a:pt x="619676" y="861501"/>
                </a:lnTo>
                <a:lnTo>
                  <a:pt x="619676" y="37785"/>
                </a:lnTo>
                <a:lnTo>
                  <a:pt x="1481177" y="30228"/>
                </a:lnTo>
                <a:lnTo>
                  <a:pt x="2554275" y="0"/>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0" name="Google Shape;440;p12"/>
          <p:cNvSpPr/>
          <p:nvPr/>
        </p:nvSpPr>
        <p:spPr>
          <a:xfrm>
            <a:off x="2767886" y="1939779"/>
            <a:ext cx="703794" cy="1071262"/>
          </a:xfrm>
          <a:custGeom>
            <a:avLst/>
            <a:gdLst/>
            <a:ahLst/>
            <a:cxnLst/>
            <a:rect l="l" t="t" r="r" b="b"/>
            <a:pathLst>
              <a:path w="853944" h="1299809" extrusionOk="0">
                <a:moveTo>
                  <a:pt x="770817" y="1299809"/>
                </a:moveTo>
                <a:lnTo>
                  <a:pt x="785931" y="1103326"/>
                </a:lnTo>
                <a:lnTo>
                  <a:pt x="0" y="1073098"/>
                </a:lnTo>
                <a:lnTo>
                  <a:pt x="30228" y="0"/>
                </a:lnTo>
                <a:lnTo>
                  <a:pt x="853944" y="30229"/>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1" name="Google Shape;441;p12"/>
          <p:cNvSpPr/>
          <p:nvPr/>
        </p:nvSpPr>
        <p:spPr>
          <a:xfrm>
            <a:off x="3010788" y="3366052"/>
            <a:ext cx="280272" cy="211761"/>
          </a:xfrm>
          <a:custGeom>
            <a:avLst/>
            <a:gdLst/>
            <a:ahLst/>
            <a:cxnLst/>
            <a:rect l="l" t="t" r="r" b="b"/>
            <a:pathLst>
              <a:path w="340066" h="256939" extrusionOk="0">
                <a:moveTo>
                  <a:pt x="340066" y="0"/>
                </a:moveTo>
                <a:lnTo>
                  <a:pt x="340066" y="256939"/>
                </a:lnTo>
                <a:lnTo>
                  <a:pt x="0" y="256939"/>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42" name="Google Shape;442;p12"/>
          <p:cNvCxnSpPr/>
          <p:nvPr/>
        </p:nvCxnSpPr>
        <p:spPr>
          <a:xfrm>
            <a:off x="3394397" y="3376309"/>
            <a:ext cx="0" cy="444791"/>
          </a:xfrm>
          <a:prstGeom prst="straightConnector1">
            <a:avLst/>
          </a:prstGeom>
          <a:noFill/>
          <a:ln w="38100" cap="flat" cmpd="sng">
            <a:solidFill>
              <a:srgbClr val="009972"/>
            </a:solidFill>
            <a:prstDash val="solid"/>
            <a:round/>
            <a:headEnd type="none" w="sm" len="sm"/>
            <a:tailEnd type="none" w="sm" len="sm"/>
          </a:ln>
        </p:spPr>
      </p:cxnSp>
      <p:sp>
        <p:nvSpPr>
          <p:cNvPr id="443" name="Google Shape;443;p12"/>
          <p:cNvSpPr/>
          <p:nvPr/>
        </p:nvSpPr>
        <p:spPr>
          <a:xfrm>
            <a:off x="1333500" y="496875"/>
            <a:ext cx="133350" cy="3295650"/>
          </a:xfrm>
          <a:prstGeom prst="can">
            <a:avLst>
              <a:gd name="adj" fmla="val 25000"/>
            </a:avLst>
          </a:prstGeom>
          <a:solidFill>
            <a:srgbClr val="9966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4" name="Google Shape;444;p12"/>
          <p:cNvSpPr/>
          <p:nvPr/>
        </p:nvSpPr>
        <p:spPr>
          <a:xfrm>
            <a:off x="914400" y="820725"/>
            <a:ext cx="1009650" cy="114300"/>
          </a:xfrm>
          <a:prstGeom prst="cube">
            <a:avLst>
              <a:gd name="adj" fmla="val 25000"/>
            </a:avLst>
          </a:prstGeom>
          <a:solidFill>
            <a:srgbClr val="9966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5" name="Google Shape;445;p12"/>
          <p:cNvSpPr/>
          <p:nvPr/>
        </p:nvSpPr>
        <p:spPr>
          <a:xfrm>
            <a:off x="1450949" y="1065541"/>
            <a:ext cx="241824" cy="362737"/>
          </a:xfrm>
          <a:prstGeom prst="can">
            <a:avLst>
              <a:gd name="adj" fmla="val 25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46" name="Google Shape;446;p12"/>
          <p:cNvGrpSpPr/>
          <p:nvPr/>
        </p:nvGrpSpPr>
        <p:grpSpPr>
          <a:xfrm>
            <a:off x="1609646" y="998843"/>
            <a:ext cx="1813686" cy="373245"/>
            <a:chOff x="1609646" y="998843"/>
            <a:chExt cx="1813686" cy="373245"/>
          </a:xfrm>
        </p:grpSpPr>
        <p:sp>
          <p:nvSpPr>
            <p:cNvPr id="447" name="Google Shape;447;p12"/>
            <p:cNvSpPr/>
            <p:nvPr/>
          </p:nvSpPr>
          <p:spPr>
            <a:xfrm>
              <a:off x="1609646" y="1005085"/>
              <a:ext cx="1813686" cy="367003"/>
            </a:xfrm>
            <a:custGeom>
              <a:avLst/>
              <a:gdLst/>
              <a:ahLst/>
              <a:cxnLst/>
              <a:rect l="l" t="t" r="r" b="b"/>
              <a:pathLst>
                <a:path w="1813686" h="367003" extrusionOk="0">
                  <a:moveTo>
                    <a:pt x="0" y="166254"/>
                  </a:moveTo>
                  <a:cubicBezTo>
                    <a:pt x="219154" y="278350"/>
                    <a:pt x="438308" y="390446"/>
                    <a:pt x="740589" y="362737"/>
                  </a:cubicBezTo>
                  <a:cubicBezTo>
                    <a:pt x="1042870" y="335028"/>
                    <a:pt x="1428278" y="167514"/>
                    <a:pt x="1813686" y="0"/>
                  </a:cubicBezTo>
                </a:path>
              </a:pathLst>
            </a:custGeom>
            <a:noFill/>
            <a:ln w="28575" cap="flat" cmpd="sng">
              <a:solidFill>
                <a:srgbClr val="F2F2F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8" name="Google Shape;448;p12"/>
            <p:cNvSpPr/>
            <p:nvPr/>
          </p:nvSpPr>
          <p:spPr>
            <a:xfrm>
              <a:off x="3076575" y="998843"/>
              <a:ext cx="345281" cy="145256"/>
            </a:xfrm>
            <a:custGeom>
              <a:avLst/>
              <a:gdLst/>
              <a:ahLst/>
              <a:cxnLst/>
              <a:rect l="l" t="t" r="r" b="b"/>
              <a:pathLst>
                <a:path w="345281" h="145256" extrusionOk="0">
                  <a:moveTo>
                    <a:pt x="0" y="145256"/>
                  </a:moveTo>
                  <a:lnTo>
                    <a:pt x="345281" y="0"/>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449" name="Google Shape;449;p12"/>
          <p:cNvSpPr/>
          <p:nvPr/>
        </p:nvSpPr>
        <p:spPr>
          <a:xfrm>
            <a:off x="3414713" y="1001700"/>
            <a:ext cx="257175" cy="2047875"/>
          </a:xfrm>
          <a:custGeom>
            <a:avLst/>
            <a:gdLst/>
            <a:ahLst/>
            <a:cxnLst/>
            <a:rect l="l" t="t" r="r" b="b"/>
            <a:pathLst>
              <a:path w="257175" h="2047875" extrusionOk="0">
                <a:moveTo>
                  <a:pt x="0" y="0"/>
                </a:moveTo>
                <a:lnTo>
                  <a:pt x="119062" y="9525"/>
                </a:lnTo>
                <a:lnTo>
                  <a:pt x="257175" y="271463"/>
                </a:lnTo>
                <a:lnTo>
                  <a:pt x="242887" y="1100138"/>
                </a:lnTo>
                <a:lnTo>
                  <a:pt x="71437" y="1133475"/>
                </a:lnTo>
                <a:lnTo>
                  <a:pt x="38100" y="2047875"/>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50" name="Google Shape;450;p12"/>
          <p:cNvGrpSpPr/>
          <p:nvPr/>
        </p:nvGrpSpPr>
        <p:grpSpPr>
          <a:xfrm>
            <a:off x="3228778" y="2967444"/>
            <a:ext cx="331237" cy="442206"/>
            <a:chOff x="5357931" y="483650"/>
            <a:chExt cx="3241963" cy="4328063"/>
          </a:xfrm>
        </p:grpSpPr>
        <p:sp>
          <p:nvSpPr>
            <p:cNvPr id="451" name="Google Shape;451;p12"/>
            <p:cNvSpPr/>
            <p:nvPr/>
          </p:nvSpPr>
          <p:spPr>
            <a:xfrm>
              <a:off x="5357931" y="483650"/>
              <a:ext cx="3241963" cy="4328063"/>
            </a:xfrm>
            <a:prstGeom prst="rect">
              <a:avLst/>
            </a:prstGeom>
            <a:solidFill>
              <a:srgbClr val="7F7F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52" name="Google Shape;452;p12"/>
            <p:cNvGrpSpPr/>
            <p:nvPr/>
          </p:nvGrpSpPr>
          <p:grpSpPr>
            <a:xfrm>
              <a:off x="5841580" y="1057983"/>
              <a:ext cx="2259551" cy="3113495"/>
              <a:chOff x="5841580" y="1057983"/>
              <a:chExt cx="2259551" cy="3113495"/>
            </a:xfrm>
          </p:grpSpPr>
          <p:sp>
            <p:nvSpPr>
              <p:cNvPr id="453" name="Google Shape;453;p12"/>
              <p:cNvSpPr/>
              <p:nvPr/>
            </p:nvSpPr>
            <p:spPr>
              <a:xfrm>
                <a:off x="5841580" y="1057983"/>
                <a:ext cx="2259551" cy="3113495"/>
              </a:xfrm>
              <a:prstGeom prst="rect">
                <a:avLst/>
              </a:prstGeom>
              <a:solidFill>
                <a:srgbClr val="59595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4" name="Google Shape;454;p12"/>
              <p:cNvSpPr/>
              <p:nvPr/>
            </p:nvSpPr>
            <p:spPr>
              <a:xfrm>
                <a:off x="6068291" y="1647431"/>
                <a:ext cx="1753230" cy="1866586"/>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5" name="Google Shape;455;p12"/>
              <p:cNvSpPr/>
              <p:nvPr/>
            </p:nvSpPr>
            <p:spPr>
              <a:xfrm>
                <a:off x="6308883" y="18897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6" name="Google Shape;456;p12"/>
              <p:cNvSpPr/>
              <p:nvPr/>
            </p:nvSpPr>
            <p:spPr>
              <a:xfrm>
                <a:off x="6308883" y="21183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7" name="Google Shape;457;p12"/>
              <p:cNvSpPr/>
              <p:nvPr/>
            </p:nvSpPr>
            <p:spPr>
              <a:xfrm>
                <a:off x="6309360" y="23469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8" name="Google Shape;458;p12"/>
              <p:cNvSpPr/>
              <p:nvPr/>
            </p:nvSpPr>
            <p:spPr>
              <a:xfrm>
                <a:off x="6309360" y="25755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9" name="Google Shape;459;p12"/>
              <p:cNvSpPr/>
              <p:nvPr/>
            </p:nvSpPr>
            <p:spPr>
              <a:xfrm>
                <a:off x="6309360" y="281178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0" name="Google Shape;460;p12"/>
              <p:cNvSpPr/>
              <p:nvPr/>
            </p:nvSpPr>
            <p:spPr>
              <a:xfrm>
                <a:off x="6309360" y="304038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1" name="Google Shape;461;p12"/>
              <p:cNvSpPr/>
              <p:nvPr/>
            </p:nvSpPr>
            <p:spPr>
              <a:xfrm>
                <a:off x="7044628" y="18921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2" name="Google Shape;462;p12"/>
              <p:cNvSpPr/>
              <p:nvPr/>
            </p:nvSpPr>
            <p:spPr>
              <a:xfrm>
                <a:off x="7044628" y="21207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3" name="Google Shape;463;p12"/>
              <p:cNvSpPr/>
              <p:nvPr/>
            </p:nvSpPr>
            <p:spPr>
              <a:xfrm>
                <a:off x="7045105" y="23493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4" name="Google Shape;464;p12"/>
              <p:cNvSpPr/>
              <p:nvPr/>
            </p:nvSpPr>
            <p:spPr>
              <a:xfrm>
                <a:off x="7045105" y="25779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5" name="Google Shape;465;p12"/>
              <p:cNvSpPr/>
              <p:nvPr/>
            </p:nvSpPr>
            <p:spPr>
              <a:xfrm>
                <a:off x="7045105" y="281417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6" name="Google Shape;466;p12"/>
              <p:cNvSpPr/>
              <p:nvPr/>
            </p:nvSpPr>
            <p:spPr>
              <a:xfrm>
                <a:off x="7045105" y="304277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sp>
        <p:nvSpPr>
          <p:cNvPr id="467" name="Google Shape;467;p12"/>
          <p:cNvSpPr/>
          <p:nvPr/>
        </p:nvSpPr>
        <p:spPr>
          <a:xfrm>
            <a:off x="1423988" y="1373175"/>
            <a:ext cx="90487" cy="2519363"/>
          </a:xfrm>
          <a:custGeom>
            <a:avLst/>
            <a:gdLst/>
            <a:ahLst/>
            <a:cxnLst/>
            <a:rect l="l" t="t" r="r" b="b"/>
            <a:pathLst>
              <a:path w="90487" h="2519363" extrusionOk="0">
                <a:moveTo>
                  <a:pt x="90487" y="0"/>
                </a:moveTo>
                <a:lnTo>
                  <a:pt x="0" y="90488"/>
                </a:lnTo>
                <a:lnTo>
                  <a:pt x="0" y="2519363"/>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68" name="Google Shape;468;p12"/>
          <p:cNvCxnSpPr/>
          <p:nvPr/>
        </p:nvCxnSpPr>
        <p:spPr>
          <a:xfrm>
            <a:off x="1423986" y="3754438"/>
            <a:ext cx="0" cy="942975"/>
          </a:xfrm>
          <a:prstGeom prst="straightConnector1">
            <a:avLst/>
          </a:prstGeom>
          <a:solidFill>
            <a:schemeClr val="accent1"/>
          </a:solidFill>
          <a:ln w="57150" cap="flat" cmpd="sng">
            <a:solidFill>
              <a:srgbClr val="CC6600"/>
            </a:solidFill>
            <a:prstDash val="dot"/>
            <a:round/>
            <a:headEnd type="none" w="sm" len="sm"/>
            <a:tailEnd type="none" w="sm" len="sm"/>
          </a:ln>
        </p:spPr>
      </p:cxnSp>
      <p:cxnSp>
        <p:nvCxnSpPr>
          <p:cNvPr id="469" name="Google Shape;469;p12"/>
          <p:cNvCxnSpPr/>
          <p:nvPr/>
        </p:nvCxnSpPr>
        <p:spPr>
          <a:xfrm>
            <a:off x="3395661" y="3744913"/>
            <a:ext cx="0" cy="942975"/>
          </a:xfrm>
          <a:prstGeom prst="straightConnector1">
            <a:avLst/>
          </a:prstGeom>
          <a:solidFill>
            <a:schemeClr val="accent1"/>
          </a:solidFill>
          <a:ln w="57150" cap="flat" cmpd="sng">
            <a:solidFill>
              <a:srgbClr val="CC6600"/>
            </a:solidFill>
            <a:prstDash val="dot"/>
            <a:round/>
            <a:headEnd type="none" w="sm" len="sm"/>
            <a:tailEnd type="none" w="sm" len="sm"/>
          </a:ln>
        </p:spPr>
      </p:cxnSp>
      <p:grpSp>
        <p:nvGrpSpPr>
          <p:cNvPr id="472" name="Google Shape;472;p12"/>
          <p:cNvGrpSpPr/>
          <p:nvPr/>
        </p:nvGrpSpPr>
        <p:grpSpPr>
          <a:xfrm>
            <a:off x="3496593" y="1875154"/>
            <a:ext cx="2075056" cy="1142116"/>
            <a:chOff x="3496593" y="1875154"/>
            <a:chExt cx="2075056" cy="1142116"/>
          </a:xfrm>
        </p:grpSpPr>
        <p:sp>
          <p:nvSpPr>
            <p:cNvPr id="473" name="Google Shape;473;p12"/>
            <p:cNvSpPr/>
            <p:nvPr/>
          </p:nvSpPr>
          <p:spPr>
            <a:xfrm>
              <a:off x="3496593" y="1877497"/>
              <a:ext cx="1513468" cy="1139773"/>
            </a:xfrm>
            <a:custGeom>
              <a:avLst/>
              <a:gdLst/>
              <a:ahLst/>
              <a:cxnLst/>
              <a:rect l="l" t="t" r="r" b="b"/>
              <a:pathLst>
                <a:path w="1836357" h="1382936" extrusionOk="0">
                  <a:moveTo>
                    <a:pt x="0" y="1382936"/>
                  </a:moveTo>
                  <a:lnTo>
                    <a:pt x="7557" y="1224238"/>
                  </a:lnTo>
                  <a:lnTo>
                    <a:pt x="589448" y="1246909"/>
                  </a:lnTo>
                  <a:lnTo>
                    <a:pt x="634790" y="1194010"/>
                  </a:lnTo>
                  <a:lnTo>
                    <a:pt x="770817" y="1178896"/>
                  </a:lnTo>
                  <a:lnTo>
                    <a:pt x="770817" y="15114"/>
                  </a:lnTo>
                  <a:lnTo>
                    <a:pt x="1836357" y="0"/>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74" name="Google Shape;474;p12"/>
            <p:cNvCxnSpPr/>
            <p:nvPr/>
          </p:nvCxnSpPr>
          <p:spPr>
            <a:xfrm>
              <a:off x="5002530" y="1875154"/>
              <a:ext cx="569119" cy="0"/>
            </a:xfrm>
            <a:prstGeom prst="straightConnector1">
              <a:avLst/>
            </a:prstGeom>
            <a:noFill/>
            <a:ln w="28575" cap="flat" cmpd="sng">
              <a:solidFill>
                <a:srgbClr val="00B050"/>
              </a:solidFill>
              <a:prstDash val="solid"/>
              <a:round/>
              <a:headEnd type="none" w="sm" len="sm"/>
              <a:tailEnd type="none" w="sm" len="sm"/>
            </a:ln>
          </p:spPr>
        </p:cxnSp>
      </p:grpSp>
      <p:pic>
        <p:nvPicPr>
          <p:cNvPr id="479" name="Google Shape;479;p12" descr="http://images.wisegeek.com/standard-us-power-outlet.jpg"/>
          <p:cNvPicPr preferRelativeResize="0"/>
          <p:nvPr/>
        </p:nvPicPr>
        <p:blipFill rotWithShape="1">
          <a:blip r:embed="rId4">
            <a:alphaModFix/>
          </a:blip>
          <a:srcRect/>
          <a:stretch/>
        </p:blipFill>
        <p:spPr>
          <a:xfrm>
            <a:off x="6450910" y="724082"/>
            <a:ext cx="2246374" cy="3371667"/>
          </a:xfrm>
          <a:prstGeom prst="rect">
            <a:avLst/>
          </a:prstGeom>
          <a:noFill/>
          <a:ln>
            <a:noFill/>
          </a:ln>
        </p:spPr>
      </p:pic>
      <p:grpSp>
        <p:nvGrpSpPr>
          <p:cNvPr id="2" name="Group 1"/>
          <p:cNvGrpSpPr/>
          <p:nvPr/>
        </p:nvGrpSpPr>
        <p:grpSpPr>
          <a:xfrm>
            <a:off x="7483321" y="2009773"/>
            <a:ext cx="180989" cy="1269165"/>
            <a:chOff x="7483321" y="2009773"/>
            <a:chExt cx="180989" cy="1269165"/>
          </a:xfrm>
        </p:grpSpPr>
        <p:sp>
          <p:nvSpPr>
            <p:cNvPr id="480" name="Google Shape;480;p12"/>
            <p:cNvSpPr/>
            <p:nvPr/>
          </p:nvSpPr>
          <p:spPr>
            <a:xfrm rot="-5400000">
              <a:off x="7483321" y="2009773"/>
              <a:ext cx="176211" cy="176211"/>
            </a:xfrm>
            <a:prstGeom prst="flowChartDelay">
              <a:avLst/>
            </a:prstGeom>
            <a:solidFill>
              <a:schemeClr val="accent1"/>
            </a:solidFill>
            <a:ln w="57150" cap="flat" cmpd="sng">
              <a:solidFill>
                <a:srgbClr val="008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81" name="Google Shape;481;p12"/>
            <p:cNvSpPr/>
            <p:nvPr/>
          </p:nvSpPr>
          <p:spPr>
            <a:xfrm rot="-5400000">
              <a:off x="7488099" y="3102727"/>
              <a:ext cx="176211" cy="176211"/>
            </a:xfrm>
            <a:prstGeom prst="flowChartDelay">
              <a:avLst/>
            </a:prstGeom>
            <a:solidFill>
              <a:schemeClr val="accent1"/>
            </a:solidFill>
            <a:ln w="57150" cap="flat" cmpd="sng">
              <a:solidFill>
                <a:srgbClr val="008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482" name="Google Shape;482;p12"/>
          <p:cNvSpPr txBox="1"/>
          <p:nvPr/>
        </p:nvSpPr>
        <p:spPr>
          <a:xfrm>
            <a:off x="1380685" y="4091940"/>
            <a:ext cx="81785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Earth</a:t>
            </a:r>
            <a:endParaRPr/>
          </a:p>
          <a:p>
            <a:pPr marL="0" marR="0" lvl="0" indent="0" algn="l"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Ground</a:t>
            </a:r>
            <a:endParaRPr/>
          </a:p>
        </p:txBody>
      </p:sp>
      <p:sp>
        <p:nvSpPr>
          <p:cNvPr id="483" name="Google Shape;483;p12"/>
          <p:cNvSpPr txBox="1"/>
          <p:nvPr/>
        </p:nvSpPr>
        <p:spPr>
          <a:xfrm>
            <a:off x="2630365" y="4023360"/>
            <a:ext cx="81785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Earth</a:t>
            </a:r>
            <a:endParaRPr/>
          </a:p>
          <a:p>
            <a:pPr marL="0" marR="0" lvl="0" indent="0" algn="r"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Ground</a:t>
            </a:r>
            <a:endParaRPr/>
          </a:p>
        </p:txBody>
      </p:sp>
      <p:sp>
        <p:nvSpPr>
          <p:cNvPr id="485" name="Google Shape;485;p12"/>
          <p:cNvSpPr txBox="1"/>
          <p:nvPr/>
        </p:nvSpPr>
        <p:spPr>
          <a:xfrm>
            <a:off x="8715375" y="4639429"/>
            <a:ext cx="215025" cy="301207"/>
          </a:xfrm>
          <a:prstGeom prst="rect">
            <a:avLst/>
          </a:prstGeom>
          <a:solidFill>
            <a:srgbClr val="00007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
        <p:nvSpPr>
          <p:cNvPr id="487" name="Google Shape;487;p12"/>
          <p:cNvSpPr txBox="1"/>
          <p:nvPr/>
        </p:nvSpPr>
        <p:spPr>
          <a:xfrm>
            <a:off x="1850197" y="977101"/>
            <a:ext cx="872355"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1900"/>
              <a:buFont typeface="Verdana"/>
              <a:buNone/>
            </a:pPr>
            <a:r>
              <a:rPr lang="en-US" sz="1900" b="1" i="0" u="none" strike="noStrike" cap="none">
                <a:solidFill>
                  <a:srgbClr val="FFFF00"/>
                </a:solidFill>
                <a:latin typeface="Verdana"/>
                <a:ea typeface="Verdana"/>
                <a:cs typeface="Verdana"/>
                <a:sym typeface="Verdana"/>
              </a:rPr>
              <a:t>120/</a:t>
            </a:r>
            <a:endParaRPr/>
          </a:p>
        </p:txBody>
      </p:sp>
      <p:sp>
        <p:nvSpPr>
          <p:cNvPr id="488" name="Google Shape;488;p12"/>
          <p:cNvSpPr txBox="1"/>
          <p:nvPr/>
        </p:nvSpPr>
        <p:spPr>
          <a:xfrm>
            <a:off x="1833557" y="1334562"/>
            <a:ext cx="862737"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1900"/>
              <a:buFont typeface="Verdana"/>
              <a:buNone/>
            </a:pPr>
            <a:r>
              <a:rPr lang="en-US" sz="1900" b="1" i="0" u="none" strike="noStrike" cap="none">
                <a:solidFill>
                  <a:srgbClr val="FFFF00"/>
                </a:solidFill>
                <a:latin typeface="Verdana"/>
                <a:ea typeface="Verdana"/>
                <a:cs typeface="Verdana"/>
                <a:sym typeface="Verdana"/>
              </a:rPr>
              <a:t>240v</a:t>
            </a:r>
            <a:endParaRPr/>
          </a:p>
        </p:txBody>
      </p:sp>
    </p:spTree>
    <p:extLst>
      <p:ext uri="{BB962C8B-B14F-4D97-AF65-F5344CB8AC3E}">
        <p14:creationId xmlns:p14="http://schemas.microsoft.com/office/powerpoint/2010/main" val="174109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2"/>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Grounding Safety</a:t>
            </a:r>
            <a:endParaRPr/>
          </a:p>
        </p:txBody>
      </p:sp>
      <p:sp>
        <p:nvSpPr>
          <p:cNvPr id="423" name="Google Shape;423;p12"/>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73</a:t>
            </a:fld>
            <a:endParaRPr sz="1200" b="1" i="0" u="none" strike="noStrike" cap="none">
              <a:solidFill>
                <a:srgbClr val="FFFFFF"/>
              </a:solidFill>
              <a:latin typeface="Calibri"/>
              <a:ea typeface="Calibri"/>
              <a:cs typeface="Calibri"/>
              <a:sym typeface="Calibri"/>
            </a:endParaRPr>
          </a:p>
        </p:txBody>
      </p:sp>
      <p:pic>
        <p:nvPicPr>
          <p:cNvPr id="436" name="Google Shape;436;p12" descr="C:\Users\WA7URV\AppData\Local\Microsoft\Windows\Temporary Internet Files\Content.IE5\42U95DF0\village-house[1].png"/>
          <p:cNvPicPr preferRelativeResize="0"/>
          <p:nvPr/>
        </p:nvPicPr>
        <p:blipFill rotWithShape="1">
          <a:blip r:embed="rId3">
            <a:alphaModFix/>
          </a:blip>
          <a:srcRect/>
          <a:stretch/>
        </p:blipFill>
        <p:spPr>
          <a:xfrm>
            <a:off x="2659678" y="585932"/>
            <a:ext cx="3223897" cy="3215838"/>
          </a:xfrm>
          <a:prstGeom prst="rect">
            <a:avLst/>
          </a:prstGeom>
          <a:noFill/>
          <a:ln>
            <a:noFill/>
          </a:ln>
        </p:spPr>
      </p:pic>
      <p:sp>
        <p:nvSpPr>
          <p:cNvPr id="437" name="Google Shape;437;p12"/>
          <p:cNvSpPr/>
          <p:nvPr/>
        </p:nvSpPr>
        <p:spPr>
          <a:xfrm>
            <a:off x="2647950" y="600226"/>
            <a:ext cx="3234285" cy="3202885"/>
          </a:xfrm>
          <a:custGeom>
            <a:avLst/>
            <a:gdLst/>
            <a:ahLst/>
            <a:cxnLst/>
            <a:rect l="l" t="t" r="r" b="b"/>
            <a:pathLst>
              <a:path w="3924300" h="3886200" extrusionOk="0">
                <a:moveTo>
                  <a:pt x="0" y="1440180"/>
                </a:moveTo>
                <a:lnTo>
                  <a:pt x="815340" y="228600"/>
                </a:lnTo>
                <a:lnTo>
                  <a:pt x="815340" y="0"/>
                </a:lnTo>
                <a:lnTo>
                  <a:pt x="1059180" y="0"/>
                </a:lnTo>
                <a:lnTo>
                  <a:pt x="1059180" y="205740"/>
                </a:lnTo>
                <a:lnTo>
                  <a:pt x="2621280" y="205740"/>
                </a:lnTo>
                <a:lnTo>
                  <a:pt x="2621280" y="30480"/>
                </a:lnTo>
                <a:lnTo>
                  <a:pt x="2781300" y="15240"/>
                </a:lnTo>
                <a:lnTo>
                  <a:pt x="2872740" y="53340"/>
                </a:lnTo>
                <a:lnTo>
                  <a:pt x="2872740" y="198120"/>
                </a:lnTo>
                <a:lnTo>
                  <a:pt x="3924300" y="1546860"/>
                </a:lnTo>
                <a:lnTo>
                  <a:pt x="3924300" y="3741420"/>
                </a:lnTo>
                <a:lnTo>
                  <a:pt x="1813560" y="3886200"/>
                </a:lnTo>
                <a:lnTo>
                  <a:pt x="22860" y="3810000"/>
                </a:lnTo>
                <a:lnTo>
                  <a:pt x="0" y="1440180"/>
                </a:lnTo>
                <a:close/>
              </a:path>
            </a:pathLst>
          </a:custGeom>
          <a:solidFill>
            <a:srgbClr val="FFFFFF">
              <a:alpha val="8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38" name="Google Shape;438;p12"/>
          <p:cNvSpPr/>
          <p:nvPr/>
        </p:nvSpPr>
        <p:spPr>
          <a:xfrm>
            <a:off x="3465452" y="2998585"/>
            <a:ext cx="1638034" cy="647739"/>
          </a:xfrm>
          <a:custGeom>
            <a:avLst/>
            <a:gdLst/>
            <a:ahLst/>
            <a:cxnLst/>
            <a:rect l="l" t="t" r="r" b="b"/>
            <a:pathLst>
              <a:path w="1987498" h="785930" extrusionOk="0">
                <a:moveTo>
                  <a:pt x="0" y="445864"/>
                </a:moveTo>
                <a:lnTo>
                  <a:pt x="0" y="740588"/>
                </a:lnTo>
                <a:lnTo>
                  <a:pt x="793488" y="785930"/>
                </a:lnTo>
                <a:lnTo>
                  <a:pt x="1337594" y="755702"/>
                </a:lnTo>
                <a:lnTo>
                  <a:pt x="1345151" y="7557"/>
                </a:lnTo>
                <a:lnTo>
                  <a:pt x="1806129" y="0"/>
                </a:lnTo>
                <a:lnTo>
                  <a:pt x="1821243" y="725474"/>
                </a:lnTo>
                <a:lnTo>
                  <a:pt x="1987498" y="717917"/>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39" name="Google Shape;439;p12"/>
          <p:cNvSpPr/>
          <p:nvPr/>
        </p:nvSpPr>
        <p:spPr>
          <a:xfrm>
            <a:off x="3527734" y="2874019"/>
            <a:ext cx="2105153" cy="710022"/>
          </a:xfrm>
          <a:custGeom>
            <a:avLst/>
            <a:gdLst/>
            <a:ahLst/>
            <a:cxnLst/>
            <a:rect l="l" t="t" r="r" b="b"/>
            <a:pathLst>
              <a:path w="2554275" h="861501" extrusionOk="0">
                <a:moveTo>
                  <a:pt x="0" y="612119"/>
                </a:moveTo>
                <a:lnTo>
                  <a:pt x="0" y="823716"/>
                </a:lnTo>
                <a:lnTo>
                  <a:pt x="619676" y="861501"/>
                </a:lnTo>
                <a:lnTo>
                  <a:pt x="619676" y="37785"/>
                </a:lnTo>
                <a:lnTo>
                  <a:pt x="1481177" y="30228"/>
                </a:lnTo>
                <a:lnTo>
                  <a:pt x="2554275" y="0"/>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0" name="Google Shape;440;p12"/>
          <p:cNvSpPr/>
          <p:nvPr/>
        </p:nvSpPr>
        <p:spPr>
          <a:xfrm>
            <a:off x="2767886" y="1939779"/>
            <a:ext cx="703794" cy="1071262"/>
          </a:xfrm>
          <a:custGeom>
            <a:avLst/>
            <a:gdLst/>
            <a:ahLst/>
            <a:cxnLst/>
            <a:rect l="l" t="t" r="r" b="b"/>
            <a:pathLst>
              <a:path w="853944" h="1299809" extrusionOk="0">
                <a:moveTo>
                  <a:pt x="770817" y="1299809"/>
                </a:moveTo>
                <a:lnTo>
                  <a:pt x="785931" y="1103326"/>
                </a:lnTo>
                <a:lnTo>
                  <a:pt x="0" y="1073098"/>
                </a:lnTo>
                <a:lnTo>
                  <a:pt x="30228" y="0"/>
                </a:lnTo>
                <a:lnTo>
                  <a:pt x="853944" y="30229"/>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1" name="Google Shape;441;p12"/>
          <p:cNvSpPr/>
          <p:nvPr/>
        </p:nvSpPr>
        <p:spPr>
          <a:xfrm>
            <a:off x="3010788" y="3366052"/>
            <a:ext cx="280272" cy="211761"/>
          </a:xfrm>
          <a:custGeom>
            <a:avLst/>
            <a:gdLst/>
            <a:ahLst/>
            <a:cxnLst/>
            <a:rect l="l" t="t" r="r" b="b"/>
            <a:pathLst>
              <a:path w="340066" h="256939" extrusionOk="0">
                <a:moveTo>
                  <a:pt x="340066" y="0"/>
                </a:moveTo>
                <a:lnTo>
                  <a:pt x="340066" y="256939"/>
                </a:lnTo>
                <a:lnTo>
                  <a:pt x="0" y="256939"/>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42" name="Google Shape;442;p12"/>
          <p:cNvCxnSpPr/>
          <p:nvPr/>
        </p:nvCxnSpPr>
        <p:spPr>
          <a:xfrm>
            <a:off x="3394397" y="3376309"/>
            <a:ext cx="0" cy="444791"/>
          </a:xfrm>
          <a:prstGeom prst="straightConnector1">
            <a:avLst/>
          </a:prstGeom>
          <a:noFill/>
          <a:ln w="38100" cap="flat" cmpd="sng">
            <a:solidFill>
              <a:srgbClr val="009972"/>
            </a:solidFill>
            <a:prstDash val="solid"/>
            <a:round/>
            <a:headEnd type="none" w="sm" len="sm"/>
            <a:tailEnd type="none" w="sm" len="sm"/>
          </a:ln>
        </p:spPr>
      </p:cxnSp>
      <p:sp>
        <p:nvSpPr>
          <p:cNvPr id="443" name="Google Shape;443;p12"/>
          <p:cNvSpPr/>
          <p:nvPr/>
        </p:nvSpPr>
        <p:spPr>
          <a:xfrm>
            <a:off x="1333500" y="496875"/>
            <a:ext cx="133350" cy="3295650"/>
          </a:xfrm>
          <a:prstGeom prst="can">
            <a:avLst>
              <a:gd name="adj" fmla="val 25000"/>
            </a:avLst>
          </a:prstGeom>
          <a:solidFill>
            <a:srgbClr val="9966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4" name="Google Shape;444;p12"/>
          <p:cNvSpPr/>
          <p:nvPr/>
        </p:nvSpPr>
        <p:spPr>
          <a:xfrm>
            <a:off x="914400" y="820725"/>
            <a:ext cx="1009650" cy="114300"/>
          </a:xfrm>
          <a:prstGeom prst="cube">
            <a:avLst>
              <a:gd name="adj" fmla="val 25000"/>
            </a:avLst>
          </a:prstGeom>
          <a:solidFill>
            <a:srgbClr val="9966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5" name="Google Shape;445;p12"/>
          <p:cNvSpPr/>
          <p:nvPr/>
        </p:nvSpPr>
        <p:spPr>
          <a:xfrm>
            <a:off x="1450949" y="1065541"/>
            <a:ext cx="241824" cy="362737"/>
          </a:xfrm>
          <a:prstGeom prst="can">
            <a:avLst>
              <a:gd name="adj" fmla="val 25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46" name="Google Shape;446;p12"/>
          <p:cNvGrpSpPr/>
          <p:nvPr/>
        </p:nvGrpSpPr>
        <p:grpSpPr>
          <a:xfrm>
            <a:off x="1609646" y="998843"/>
            <a:ext cx="1813686" cy="373245"/>
            <a:chOff x="1609646" y="998843"/>
            <a:chExt cx="1813686" cy="373245"/>
          </a:xfrm>
        </p:grpSpPr>
        <p:sp>
          <p:nvSpPr>
            <p:cNvPr id="447" name="Google Shape;447;p12"/>
            <p:cNvSpPr/>
            <p:nvPr/>
          </p:nvSpPr>
          <p:spPr>
            <a:xfrm>
              <a:off x="1609646" y="1005085"/>
              <a:ext cx="1813686" cy="367003"/>
            </a:xfrm>
            <a:custGeom>
              <a:avLst/>
              <a:gdLst/>
              <a:ahLst/>
              <a:cxnLst/>
              <a:rect l="l" t="t" r="r" b="b"/>
              <a:pathLst>
                <a:path w="1813686" h="367003" extrusionOk="0">
                  <a:moveTo>
                    <a:pt x="0" y="166254"/>
                  </a:moveTo>
                  <a:cubicBezTo>
                    <a:pt x="219154" y="278350"/>
                    <a:pt x="438308" y="390446"/>
                    <a:pt x="740589" y="362737"/>
                  </a:cubicBezTo>
                  <a:cubicBezTo>
                    <a:pt x="1042870" y="335028"/>
                    <a:pt x="1428278" y="167514"/>
                    <a:pt x="1813686" y="0"/>
                  </a:cubicBezTo>
                </a:path>
              </a:pathLst>
            </a:custGeom>
            <a:noFill/>
            <a:ln w="28575" cap="flat" cmpd="sng">
              <a:solidFill>
                <a:srgbClr val="F2F2F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8" name="Google Shape;448;p12"/>
            <p:cNvSpPr/>
            <p:nvPr/>
          </p:nvSpPr>
          <p:spPr>
            <a:xfrm>
              <a:off x="3076575" y="998843"/>
              <a:ext cx="345281" cy="145256"/>
            </a:xfrm>
            <a:custGeom>
              <a:avLst/>
              <a:gdLst/>
              <a:ahLst/>
              <a:cxnLst/>
              <a:rect l="l" t="t" r="r" b="b"/>
              <a:pathLst>
                <a:path w="345281" h="145256" extrusionOk="0">
                  <a:moveTo>
                    <a:pt x="0" y="145256"/>
                  </a:moveTo>
                  <a:lnTo>
                    <a:pt x="345281" y="0"/>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449" name="Google Shape;449;p12"/>
          <p:cNvSpPr/>
          <p:nvPr/>
        </p:nvSpPr>
        <p:spPr>
          <a:xfrm>
            <a:off x="3414713" y="1001700"/>
            <a:ext cx="257175" cy="2047875"/>
          </a:xfrm>
          <a:custGeom>
            <a:avLst/>
            <a:gdLst/>
            <a:ahLst/>
            <a:cxnLst/>
            <a:rect l="l" t="t" r="r" b="b"/>
            <a:pathLst>
              <a:path w="257175" h="2047875" extrusionOk="0">
                <a:moveTo>
                  <a:pt x="0" y="0"/>
                </a:moveTo>
                <a:lnTo>
                  <a:pt x="119062" y="9525"/>
                </a:lnTo>
                <a:lnTo>
                  <a:pt x="257175" y="271463"/>
                </a:lnTo>
                <a:lnTo>
                  <a:pt x="242887" y="1100138"/>
                </a:lnTo>
                <a:lnTo>
                  <a:pt x="71437" y="1133475"/>
                </a:lnTo>
                <a:lnTo>
                  <a:pt x="38100" y="2047875"/>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50" name="Google Shape;450;p12"/>
          <p:cNvGrpSpPr/>
          <p:nvPr/>
        </p:nvGrpSpPr>
        <p:grpSpPr>
          <a:xfrm>
            <a:off x="3228778" y="2967444"/>
            <a:ext cx="331237" cy="442206"/>
            <a:chOff x="5357931" y="483650"/>
            <a:chExt cx="3241963" cy="4328063"/>
          </a:xfrm>
        </p:grpSpPr>
        <p:sp>
          <p:nvSpPr>
            <p:cNvPr id="451" name="Google Shape;451;p12"/>
            <p:cNvSpPr/>
            <p:nvPr/>
          </p:nvSpPr>
          <p:spPr>
            <a:xfrm>
              <a:off x="5357931" y="483650"/>
              <a:ext cx="3241963" cy="4328063"/>
            </a:xfrm>
            <a:prstGeom prst="rect">
              <a:avLst/>
            </a:prstGeom>
            <a:solidFill>
              <a:srgbClr val="7F7F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52" name="Google Shape;452;p12"/>
            <p:cNvGrpSpPr/>
            <p:nvPr/>
          </p:nvGrpSpPr>
          <p:grpSpPr>
            <a:xfrm>
              <a:off x="5841580" y="1057983"/>
              <a:ext cx="2259551" cy="3113495"/>
              <a:chOff x="5841580" y="1057983"/>
              <a:chExt cx="2259551" cy="3113495"/>
            </a:xfrm>
          </p:grpSpPr>
          <p:sp>
            <p:nvSpPr>
              <p:cNvPr id="453" name="Google Shape;453;p12"/>
              <p:cNvSpPr/>
              <p:nvPr/>
            </p:nvSpPr>
            <p:spPr>
              <a:xfrm>
                <a:off x="5841580" y="1057983"/>
                <a:ext cx="2259551" cy="3113495"/>
              </a:xfrm>
              <a:prstGeom prst="rect">
                <a:avLst/>
              </a:prstGeom>
              <a:solidFill>
                <a:srgbClr val="59595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4" name="Google Shape;454;p12"/>
              <p:cNvSpPr/>
              <p:nvPr/>
            </p:nvSpPr>
            <p:spPr>
              <a:xfrm>
                <a:off x="6068291" y="1647431"/>
                <a:ext cx="1753230" cy="1866586"/>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5" name="Google Shape;455;p12"/>
              <p:cNvSpPr/>
              <p:nvPr/>
            </p:nvSpPr>
            <p:spPr>
              <a:xfrm>
                <a:off x="6308883" y="18897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6" name="Google Shape;456;p12"/>
              <p:cNvSpPr/>
              <p:nvPr/>
            </p:nvSpPr>
            <p:spPr>
              <a:xfrm>
                <a:off x="6308883" y="21183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7" name="Google Shape;457;p12"/>
              <p:cNvSpPr/>
              <p:nvPr/>
            </p:nvSpPr>
            <p:spPr>
              <a:xfrm>
                <a:off x="6309360" y="23469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8" name="Google Shape;458;p12"/>
              <p:cNvSpPr/>
              <p:nvPr/>
            </p:nvSpPr>
            <p:spPr>
              <a:xfrm>
                <a:off x="6309360" y="25755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9" name="Google Shape;459;p12"/>
              <p:cNvSpPr/>
              <p:nvPr/>
            </p:nvSpPr>
            <p:spPr>
              <a:xfrm>
                <a:off x="6309360" y="281178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0" name="Google Shape;460;p12"/>
              <p:cNvSpPr/>
              <p:nvPr/>
            </p:nvSpPr>
            <p:spPr>
              <a:xfrm>
                <a:off x="6309360" y="304038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1" name="Google Shape;461;p12"/>
              <p:cNvSpPr/>
              <p:nvPr/>
            </p:nvSpPr>
            <p:spPr>
              <a:xfrm>
                <a:off x="7044628" y="18921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2" name="Google Shape;462;p12"/>
              <p:cNvSpPr/>
              <p:nvPr/>
            </p:nvSpPr>
            <p:spPr>
              <a:xfrm>
                <a:off x="7044628" y="21207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3" name="Google Shape;463;p12"/>
              <p:cNvSpPr/>
              <p:nvPr/>
            </p:nvSpPr>
            <p:spPr>
              <a:xfrm>
                <a:off x="7045105" y="23493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4" name="Google Shape;464;p12"/>
              <p:cNvSpPr/>
              <p:nvPr/>
            </p:nvSpPr>
            <p:spPr>
              <a:xfrm>
                <a:off x="7045105" y="25779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5" name="Google Shape;465;p12"/>
              <p:cNvSpPr/>
              <p:nvPr/>
            </p:nvSpPr>
            <p:spPr>
              <a:xfrm>
                <a:off x="7045105" y="281417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6" name="Google Shape;466;p12"/>
              <p:cNvSpPr/>
              <p:nvPr/>
            </p:nvSpPr>
            <p:spPr>
              <a:xfrm>
                <a:off x="7045105" y="304277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sp>
        <p:nvSpPr>
          <p:cNvPr id="467" name="Google Shape;467;p12"/>
          <p:cNvSpPr/>
          <p:nvPr/>
        </p:nvSpPr>
        <p:spPr>
          <a:xfrm>
            <a:off x="1423988" y="1373175"/>
            <a:ext cx="90487" cy="2519363"/>
          </a:xfrm>
          <a:custGeom>
            <a:avLst/>
            <a:gdLst/>
            <a:ahLst/>
            <a:cxnLst/>
            <a:rect l="l" t="t" r="r" b="b"/>
            <a:pathLst>
              <a:path w="90487" h="2519363" extrusionOk="0">
                <a:moveTo>
                  <a:pt x="90487" y="0"/>
                </a:moveTo>
                <a:lnTo>
                  <a:pt x="0" y="90488"/>
                </a:lnTo>
                <a:lnTo>
                  <a:pt x="0" y="2519363"/>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68" name="Google Shape;468;p12"/>
          <p:cNvCxnSpPr/>
          <p:nvPr/>
        </p:nvCxnSpPr>
        <p:spPr>
          <a:xfrm>
            <a:off x="1423986" y="3754438"/>
            <a:ext cx="0" cy="942975"/>
          </a:xfrm>
          <a:prstGeom prst="straightConnector1">
            <a:avLst/>
          </a:prstGeom>
          <a:solidFill>
            <a:schemeClr val="accent1"/>
          </a:solidFill>
          <a:ln w="57150" cap="flat" cmpd="sng">
            <a:solidFill>
              <a:srgbClr val="CC6600"/>
            </a:solidFill>
            <a:prstDash val="dot"/>
            <a:round/>
            <a:headEnd type="none" w="sm" len="sm"/>
            <a:tailEnd type="none" w="sm" len="sm"/>
          </a:ln>
        </p:spPr>
      </p:cxnSp>
      <p:cxnSp>
        <p:nvCxnSpPr>
          <p:cNvPr id="469" name="Google Shape;469;p12"/>
          <p:cNvCxnSpPr/>
          <p:nvPr/>
        </p:nvCxnSpPr>
        <p:spPr>
          <a:xfrm>
            <a:off x="3395661" y="3744913"/>
            <a:ext cx="0" cy="942975"/>
          </a:xfrm>
          <a:prstGeom prst="straightConnector1">
            <a:avLst/>
          </a:prstGeom>
          <a:solidFill>
            <a:schemeClr val="accent1"/>
          </a:solidFill>
          <a:ln w="57150" cap="flat" cmpd="sng">
            <a:solidFill>
              <a:srgbClr val="CC6600"/>
            </a:solidFill>
            <a:prstDash val="dot"/>
            <a:round/>
            <a:headEnd type="none" w="sm" len="sm"/>
            <a:tailEnd type="none" w="sm" len="sm"/>
          </a:ln>
        </p:spPr>
      </p:cxnSp>
      <p:pic>
        <p:nvPicPr>
          <p:cNvPr id="470" name="Google Shape;470;p12" descr="http://images.zarebasystems.com/is/image/woodstream/ec_us_GR8-2?$ProductPgLarge2$"/>
          <p:cNvPicPr preferRelativeResize="0"/>
          <p:nvPr/>
        </p:nvPicPr>
        <p:blipFill rotWithShape="1">
          <a:blip r:embed="rId4">
            <a:alphaModFix/>
          </a:blip>
          <a:srcRect/>
          <a:stretch/>
        </p:blipFill>
        <p:spPr>
          <a:xfrm>
            <a:off x="6170880" y="503151"/>
            <a:ext cx="1689659" cy="1946801"/>
          </a:xfrm>
          <a:prstGeom prst="rect">
            <a:avLst/>
          </a:prstGeom>
          <a:noFill/>
          <a:ln>
            <a:noFill/>
          </a:ln>
        </p:spPr>
      </p:pic>
      <p:grpSp>
        <p:nvGrpSpPr>
          <p:cNvPr id="472" name="Google Shape;472;p12"/>
          <p:cNvGrpSpPr/>
          <p:nvPr/>
        </p:nvGrpSpPr>
        <p:grpSpPr>
          <a:xfrm>
            <a:off x="3496593" y="1875154"/>
            <a:ext cx="2075056" cy="1142116"/>
            <a:chOff x="3496593" y="1875154"/>
            <a:chExt cx="2075056" cy="1142116"/>
          </a:xfrm>
        </p:grpSpPr>
        <p:sp>
          <p:nvSpPr>
            <p:cNvPr id="473" name="Google Shape;473;p12"/>
            <p:cNvSpPr/>
            <p:nvPr/>
          </p:nvSpPr>
          <p:spPr>
            <a:xfrm>
              <a:off x="3496593" y="1877497"/>
              <a:ext cx="1513468" cy="1139773"/>
            </a:xfrm>
            <a:custGeom>
              <a:avLst/>
              <a:gdLst/>
              <a:ahLst/>
              <a:cxnLst/>
              <a:rect l="l" t="t" r="r" b="b"/>
              <a:pathLst>
                <a:path w="1836357" h="1382936" extrusionOk="0">
                  <a:moveTo>
                    <a:pt x="0" y="1382936"/>
                  </a:moveTo>
                  <a:lnTo>
                    <a:pt x="7557" y="1224238"/>
                  </a:lnTo>
                  <a:lnTo>
                    <a:pt x="589448" y="1246909"/>
                  </a:lnTo>
                  <a:lnTo>
                    <a:pt x="634790" y="1194010"/>
                  </a:lnTo>
                  <a:lnTo>
                    <a:pt x="770817" y="1178896"/>
                  </a:lnTo>
                  <a:lnTo>
                    <a:pt x="770817" y="15114"/>
                  </a:lnTo>
                  <a:lnTo>
                    <a:pt x="1836357" y="0"/>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74" name="Google Shape;474;p12"/>
            <p:cNvCxnSpPr/>
            <p:nvPr/>
          </p:nvCxnSpPr>
          <p:spPr>
            <a:xfrm>
              <a:off x="5002530" y="1875154"/>
              <a:ext cx="569119" cy="0"/>
            </a:xfrm>
            <a:prstGeom prst="straightConnector1">
              <a:avLst/>
            </a:prstGeom>
            <a:noFill/>
            <a:ln w="28575" cap="flat" cmpd="sng">
              <a:solidFill>
                <a:srgbClr val="00B050"/>
              </a:solidFill>
              <a:prstDash val="solid"/>
              <a:round/>
              <a:headEnd type="none" w="sm" len="sm"/>
              <a:tailEnd type="none" w="sm" len="sm"/>
            </a:ln>
          </p:spPr>
        </p:cxnSp>
      </p:grpSp>
      <p:sp>
        <p:nvSpPr>
          <p:cNvPr id="482" name="Google Shape;482;p12"/>
          <p:cNvSpPr txBox="1"/>
          <p:nvPr/>
        </p:nvSpPr>
        <p:spPr>
          <a:xfrm>
            <a:off x="1380685" y="4091940"/>
            <a:ext cx="81785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Earth</a:t>
            </a:r>
            <a:endParaRPr/>
          </a:p>
          <a:p>
            <a:pPr marL="0" marR="0" lvl="0" indent="0" algn="l"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Ground</a:t>
            </a:r>
            <a:endParaRPr/>
          </a:p>
        </p:txBody>
      </p:sp>
      <p:sp>
        <p:nvSpPr>
          <p:cNvPr id="483" name="Google Shape;483;p12"/>
          <p:cNvSpPr txBox="1"/>
          <p:nvPr/>
        </p:nvSpPr>
        <p:spPr>
          <a:xfrm>
            <a:off x="2630365" y="4023360"/>
            <a:ext cx="81785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Earth</a:t>
            </a:r>
            <a:endParaRPr/>
          </a:p>
          <a:p>
            <a:pPr marL="0" marR="0" lvl="0" indent="0" algn="r"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Ground</a:t>
            </a:r>
            <a:endParaRPr/>
          </a:p>
        </p:txBody>
      </p:sp>
      <p:sp>
        <p:nvSpPr>
          <p:cNvPr id="485" name="Google Shape;485;p12"/>
          <p:cNvSpPr txBox="1"/>
          <p:nvPr/>
        </p:nvSpPr>
        <p:spPr>
          <a:xfrm>
            <a:off x="8620966" y="4673213"/>
            <a:ext cx="263213" cy="276999"/>
          </a:xfrm>
          <a:prstGeom prst="rect">
            <a:avLst/>
          </a:prstGeom>
          <a:solidFill>
            <a:srgbClr val="00007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
        <p:nvSpPr>
          <p:cNvPr id="487" name="Google Shape;487;p12"/>
          <p:cNvSpPr txBox="1"/>
          <p:nvPr/>
        </p:nvSpPr>
        <p:spPr>
          <a:xfrm>
            <a:off x="1850197" y="977101"/>
            <a:ext cx="872355"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1900"/>
              <a:buFont typeface="Verdana"/>
              <a:buNone/>
            </a:pPr>
            <a:r>
              <a:rPr lang="en-US" sz="1900" b="1" i="0" u="none" strike="noStrike" cap="none">
                <a:solidFill>
                  <a:srgbClr val="FFFF00"/>
                </a:solidFill>
                <a:latin typeface="Verdana"/>
                <a:ea typeface="Verdana"/>
                <a:cs typeface="Verdana"/>
                <a:sym typeface="Verdana"/>
              </a:rPr>
              <a:t>120/</a:t>
            </a:r>
            <a:endParaRPr/>
          </a:p>
        </p:txBody>
      </p:sp>
      <p:sp>
        <p:nvSpPr>
          <p:cNvPr id="488" name="Google Shape;488;p12"/>
          <p:cNvSpPr txBox="1"/>
          <p:nvPr/>
        </p:nvSpPr>
        <p:spPr>
          <a:xfrm>
            <a:off x="1833557" y="1334562"/>
            <a:ext cx="862737"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1900"/>
              <a:buFont typeface="Verdana"/>
              <a:buNone/>
            </a:pPr>
            <a:r>
              <a:rPr lang="en-US" sz="1900" b="1" i="0" u="none" strike="noStrike" cap="none">
                <a:solidFill>
                  <a:srgbClr val="FFFF00"/>
                </a:solidFill>
                <a:latin typeface="Verdana"/>
                <a:ea typeface="Verdana"/>
                <a:cs typeface="Verdana"/>
                <a:sym typeface="Verdana"/>
              </a:rPr>
              <a:t>240v</a:t>
            </a:r>
            <a:endParaRPr/>
          </a:p>
        </p:txBody>
      </p:sp>
      <p:pic>
        <p:nvPicPr>
          <p:cNvPr id="70" name="Google Shape;471;p12" descr="https://upload.wikimedia.org/wikipedia/commons/thumb/4/4b/Metal_water_pipe_as_grounding_electrode.jpg/800px-Metal_water_pipe_as_grounding_electrode.jpg"/>
          <p:cNvPicPr preferRelativeResize="0"/>
          <p:nvPr/>
        </p:nvPicPr>
        <p:blipFill rotWithShape="1">
          <a:blip r:embed="rId5">
            <a:alphaModFix/>
          </a:blip>
          <a:srcRect/>
          <a:stretch/>
        </p:blipFill>
        <p:spPr>
          <a:xfrm>
            <a:off x="7268743" y="2353916"/>
            <a:ext cx="1664611" cy="2233161"/>
          </a:xfrm>
          <a:prstGeom prst="rect">
            <a:avLst/>
          </a:prstGeom>
          <a:noFill/>
          <a:ln>
            <a:noFill/>
          </a:ln>
        </p:spPr>
      </p:pic>
    </p:spTree>
    <p:extLst>
      <p:ext uri="{BB962C8B-B14F-4D97-AF65-F5344CB8AC3E}">
        <p14:creationId xmlns:p14="http://schemas.microsoft.com/office/powerpoint/2010/main" val="405175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2"/>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Grounding Safety</a:t>
            </a:r>
            <a:endParaRPr/>
          </a:p>
        </p:txBody>
      </p:sp>
      <p:sp>
        <p:nvSpPr>
          <p:cNvPr id="423" name="Google Shape;423;p12"/>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74</a:t>
            </a:fld>
            <a:endParaRPr sz="1200" b="1" i="0" u="none" strike="noStrike" cap="none">
              <a:solidFill>
                <a:srgbClr val="FFFFFF"/>
              </a:solidFill>
              <a:latin typeface="Calibri"/>
              <a:ea typeface="Calibri"/>
              <a:cs typeface="Calibri"/>
              <a:sym typeface="Calibri"/>
            </a:endParaRPr>
          </a:p>
        </p:txBody>
      </p:sp>
      <p:pic>
        <p:nvPicPr>
          <p:cNvPr id="436" name="Google Shape;436;p12" descr="C:\Users\WA7URV\AppData\Local\Microsoft\Windows\Temporary Internet Files\Content.IE5\42U95DF0\village-house[1].png"/>
          <p:cNvPicPr preferRelativeResize="0"/>
          <p:nvPr/>
        </p:nvPicPr>
        <p:blipFill rotWithShape="1">
          <a:blip r:embed="rId3">
            <a:alphaModFix/>
          </a:blip>
          <a:srcRect/>
          <a:stretch/>
        </p:blipFill>
        <p:spPr>
          <a:xfrm>
            <a:off x="2659678" y="585932"/>
            <a:ext cx="3223897" cy="3215838"/>
          </a:xfrm>
          <a:prstGeom prst="rect">
            <a:avLst/>
          </a:prstGeom>
          <a:noFill/>
          <a:ln>
            <a:noFill/>
          </a:ln>
        </p:spPr>
      </p:pic>
      <p:sp>
        <p:nvSpPr>
          <p:cNvPr id="437" name="Google Shape;437;p12"/>
          <p:cNvSpPr/>
          <p:nvPr/>
        </p:nvSpPr>
        <p:spPr>
          <a:xfrm>
            <a:off x="2647950" y="600226"/>
            <a:ext cx="3234285" cy="3202885"/>
          </a:xfrm>
          <a:custGeom>
            <a:avLst/>
            <a:gdLst/>
            <a:ahLst/>
            <a:cxnLst/>
            <a:rect l="l" t="t" r="r" b="b"/>
            <a:pathLst>
              <a:path w="3924300" h="3886200" extrusionOk="0">
                <a:moveTo>
                  <a:pt x="0" y="1440180"/>
                </a:moveTo>
                <a:lnTo>
                  <a:pt x="815340" y="228600"/>
                </a:lnTo>
                <a:lnTo>
                  <a:pt x="815340" y="0"/>
                </a:lnTo>
                <a:lnTo>
                  <a:pt x="1059180" y="0"/>
                </a:lnTo>
                <a:lnTo>
                  <a:pt x="1059180" y="205740"/>
                </a:lnTo>
                <a:lnTo>
                  <a:pt x="2621280" y="205740"/>
                </a:lnTo>
                <a:lnTo>
                  <a:pt x="2621280" y="30480"/>
                </a:lnTo>
                <a:lnTo>
                  <a:pt x="2781300" y="15240"/>
                </a:lnTo>
                <a:lnTo>
                  <a:pt x="2872740" y="53340"/>
                </a:lnTo>
                <a:lnTo>
                  <a:pt x="2872740" y="198120"/>
                </a:lnTo>
                <a:lnTo>
                  <a:pt x="3924300" y="1546860"/>
                </a:lnTo>
                <a:lnTo>
                  <a:pt x="3924300" y="3741420"/>
                </a:lnTo>
                <a:lnTo>
                  <a:pt x="1813560" y="3886200"/>
                </a:lnTo>
                <a:lnTo>
                  <a:pt x="22860" y="3810000"/>
                </a:lnTo>
                <a:lnTo>
                  <a:pt x="0" y="1440180"/>
                </a:lnTo>
                <a:close/>
              </a:path>
            </a:pathLst>
          </a:custGeom>
          <a:solidFill>
            <a:srgbClr val="FFFFFF">
              <a:alpha val="8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38" name="Google Shape;438;p12"/>
          <p:cNvSpPr/>
          <p:nvPr/>
        </p:nvSpPr>
        <p:spPr>
          <a:xfrm>
            <a:off x="3465452" y="2998585"/>
            <a:ext cx="1638034" cy="647739"/>
          </a:xfrm>
          <a:custGeom>
            <a:avLst/>
            <a:gdLst/>
            <a:ahLst/>
            <a:cxnLst/>
            <a:rect l="l" t="t" r="r" b="b"/>
            <a:pathLst>
              <a:path w="1987498" h="785930" extrusionOk="0">
                <a:moveTo>
                  <a:pt x="0" y="445864"/>
                </a:moveTo>
                <a:lnTo>
                  <a:pt x="0" y="740588"/>
                </a:lnTo>
                <a:lnTo>
                  <a:pt x="793488" y="785930"/>
                </a:lnTo>
                <a:lnTo>
                  <a:pt x="1337594" y="755702"/>
                </a:lnTo>
                <a:lnTo>
                  <a:pt x="1345151" y="7557"/>
                </a:lnTo>
                <a:lnTo>
                  <a:pt x="1806129" y="0"/>
                </a:lnTo>
                <a:lnTo>
                  <a:pt x="1821243" y="725474"/>
                </a:lnTo>
                <a:lnTo>
                  <a:pt x="1987498" y="717917"/>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39" name="Google Shape;439;p12"/>
          <p:cNvSpPr/>
          <p:nvPr/>
        </p:nvSpPr>
        <p:spPr>
          <a:xfrm>
            <a:off x="3527734" y="2874019"/>
            <a:ext cx="2105153" cy="710022"/>
          </a:xfrm>
          <a:custGeom>
            <a:avLst/>
            <a:gdLst/>
            <a:ahLst/>
            <a:cxnLst/>
            <a:rect l="l" t="t" r="r" b="b"/>
            <a:pathLst>
              <a:path w="2554275" h="861501" extrusionOk="0">
                <a:moveTo>
                  <a:pt x="0" y="612119"/>
                </a:moveTo>
                <a:lnTo>
                  <a:pt x="0" y="823716"/>
                </a:lnTo>
                <a:lnTo>
                  <a:pt x="619676" y="861501"/>
                </a:lnTo>
                <a:lnTo>
                  <a:pt x="619676" y="37785"/>
                </a:lnTo>
                <a:lnTo>
                  <a:pt x="1481177" y="30228"/>
                </a:lnTo>
                <a:lnTo>
                  <a:pt x="2554275" y="0"/>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0" name="Google Shape;440;p12"/>
          <p:cNvSpPr/>
          <p:nvPr/>
        </p:nvSpPr>
        <p:spPr>
          <a:xfrm>
            <a:off x="2767886" y="1939779"/>
            <a:ext cx="703794" cy="1071262"/>
          </a:xfrm>
          <a:custGeom>
            <a:avLst/>
            <a:gdLst/>
            <a:ahLst/>
            <a:cxnLst/>
            <a:rect l="l" t="t" r="r" b="b"/>
            <a:pathLst>
              <a:path w="853944" h="1299809" extrusionOk="0">
                <a:moveTo>
                  <a:pt x="770817" y="1299809"/>
                </a:moveTo>
                <a:lnTo>
                  <a:pt x="785931" y="1103326"/>
                </a:lnTo>
                <a:lnTo>
                  <a:pt x="0" y="1073098"/>
                </a:lnTo>
                <a:lnTo>
                  <a:pt x="30228" y="0"/>
                </a:lnTo>
                <a:lnTo>
                  <a:pt x="853944" y="30229"/>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1" name="Google Shape;441;p12"/>
          <p:cNvSpPr/>
          <p:nvPr/>
        </p:nvSpPr>
        <p:spPr>
          <a:xfrm>
            <a:off x="3010788" y="3366052"/>
            <a:ext cx="280272" cy="211761"/>
          </a:xfrm>
          <a:custGeom>
            <a:avLst/>
            <a:gdLst/>
            <a:ahLst/>
            <a:cxnLst/>
            <a:rect l="l" t="t" r="r" b="b"/>
            <a:pathLst>
              <a:path w="340066" h="256939" extrusionOk="0">
                <a:moveTo>
                  <a:pt x="340066" y="0"/>
                </a:moveTo>
                <a:lnTo>
                  <a:pt x="340066" y="256939"/>
                </a:lnTo>
                <a:lnTo>
                  <a:pt x="0" y="256939"/>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42" name="Google Shape;442;p12"/>
          <p:cNvCxnSpPr/>
          <p:nvPr/>
        </p:nvCxnSpPr>
        <p:spPr>
          <a:xfrm>
            <a:off x="3394397" y="3376309"/>
            <a:ext cx="0" cy="444791"/>
          </a:xfrm>
          <a:prstGeom prst="straightConnector1">
            <a:avLst/>
          </a:prstGeom>
          <a:noFill/>
          <a:ln w="38100" cap="flat" cmpd="sng">
            <a:solidFill>
              <a:srgbClr val="009972"/>
            </a:solidFill>
            <a:prstDash val="solid"/>
            <a:round/>
            <a:headEnd type="none" w="sm" len="sm"/>
            <a:tailEnd type="none" w="sm" len="sm"/>
          </a:ln>
        </p:spPr>
      </p:cxnSp>
      <p:sp>
        <p:nvSpPr>
          <p:cNvPr id="443" name="Google Shape;443;p12"/>
          <p:cNvSpPr/>
          <p:nvPr/>
        </p:nvSpPr>
        <p:spPr>
          <a:xfrm>
            <a:off x="1333500" y="496875"/>
            <a:ext cx="133350" cy="3295650"/>
          </a:xfrm>
          <a:prstGeom prst="can">
            <a:avLst>
              <a:gd name="adj" fmla="val 25000"/>
            </a:avLst>
          </a:prstGeom>
          <a:solidFill>
            <a:srgbClr val="9966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4" name="Google Shape;444;p12"/>
          <p:cNvSpPr/>
          <p:nvPr/>
        </p:nvSpPr>
        <p:spPr>
          <a:xfrm>
            <a:off x="914400" y="820725"/>
            <a:ext cx="1009650" cy="114300"/>
          </a:xfrm>
          <a:prstGeom prst="cube">
            <a:avLst>
              <a:gd name="adj" fmla="val 25000"/>
            </a:avLst>
          </a:prstGeom>
          <a:solidFill>
            <a:srgbClr val="9966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5" name="Google Shape;445;p12"/>
          <p:cNvSpPr/>
          <p:nvPr/>
        </p:nvSpPr>
        <p:spPr>
          <a:xfrm>
            <a:off x="1450949" y="1065541"/>
            <a:ext cx="241824" cy="362737"/>
          </a:xfrm>
          <a:prstGeom prst="can">
            <a:avLst>
              <a:gd name="adj" fmla="val 25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46" name="Google Shape;446;p12"/>
          <p:cNvGrpSpPr/>
          <p:nvPr/>
        </p:nvGrpSpPr>
        <p:grpSpPr>
          <a:xfrm>
            <a:off x="1609646" y="998843"/>
            <a:ext cx="1813686" cy="373245"/>
            <a:chOff x="1609646" y="998843"/>
            <a:chExt cx="1813686" cy="373245"/>
          </a:xfrm>
        </p:grpSpPr>
        <p:sp>
          <p:nvSpPr>
            <p:cNvPr id="447" name="Google Shape;447;p12"/>
            <p:cNvSpPr/>
            <p:nvPr/>
          </p:nvSpPr>
          <p:spPr>
            <a:xfrm>
              <a:off x="1609646" y="1005085"/>
              <a:ext cx="1813686" cy="367003"/>
            </a:xfrm>
            <a:custGeom>
              <a:avLst/>
              <a:gdLst/>
              <a:ahLst/>
              <a:cxnLst/>
              <a:rect l="l" t="t" r="r" b="b"/>
              <a:pathLst>
                <a:path w="1813686" h="367003" extrusionOk="0">
                  <a:moveTo>
                    <a:pt x="0" y="166254"/>
                  </a:moveTo>
                  <a:cubicBezTo>
                    <a:pt x="219154" y="278350"/>
                    <a:pt x="438308" y="390446"/>
                    <a:pt x="740589" y="362737"/>
                  </a:cubicBezTo>
                  <a:cubicBezTo>
                    <a:pt x="1042870" y="335028"/>
                    <a:pt x="1428278" y="167514"/>
                    <a:pt x="1813686" y="0"/>
                  </a:cubicBezTo>
                </a:path>
              </a:pathLst>
            </a:custGeom>
            <a:noFill/>
            <a:ln w="28575" cap="flat" cmpd="sng">
              <a:solidFill>
                <a:srgbClr val="F2F2F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48" name="Google Shape;448;p12"/>
            <p:cNvSpPr/>
            <p:nvPr/>
          </p:nvSpPr>
          <p:spPr>
            <a:xfrm>
              <a:off x="3076575" y="998843"/>
              <a:ext cx="345281" cy="145256"/>
            </a:xfrm>
            <a:custGeom>
              <a:avLst/>
              <a:gdLst/>
              <a:ahLst/>
              <a:cxnLst/>
              <a:rect l="l" t="t" r="r" b="b"/>
              <a:pathLst>
                <a:path w="345281" h="145256" extrusionOk="0">
                  <a:moveTo>
                    <a:pt x="0" y="145256"/>
                  </a:moveTo>
                  <a:lnTo>
                    <a:pt x="345281" y="0"/>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449" name="Google Shape;449;p12"/>
          <p:cNvSpPr/>
          <p:nvPr/>
        </p:nvSpPr>
        <p:spPr>
          <a:xfrm>
            <a:off x="3414713" y="1001700"/>
            <a:ext cx="257175" cy="2047875"/>
          </a:xfrm>
          <a:custGeom>
            <a:avLst/>
            <a:gdLst/>
            <a:ahLst/>
            <a:cxnLst/>
            <a:rect l="l" t="t" r="r" b="b"/>
            <a:pathLst>
              <a:path w="257175" h="2047875" extrusionOk="0">
                <a:moveTo>
                  <a:pt x="0" y="0"/>
                </a:moveTo>
                <a:lnTo>
                  <a:pt x="119062" y="9525"/>
                </a:lnTo>
                <a:lnTo>
                  <a:pt x="257175" y="271463"/>
                </a:lnTo>
                <a:lnTo>
                  <a:pt x="242887" y="1100138"/>
                </a:lnTo>
                <a:lnTo>
                  <a:pt x="71437" y="1133475"/>
                </a:lnTo>
                <a:lnTo>
                  <a:pt x="38100" y="2047875"/>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50" name="Google Shape;450;p12"/>
          <p:cNvGrpSpPr/>
          <p:nvPr/>
        </p:nvGrpSpPr>
        <p:grpSpPr>
          <a:xfrm>
            <a:off x="3228778" y="2967444"/>
            <a:ext cx="331237" cy="442206"/>
            <a:chOff x="5357931" y="483650"/>
            <a:chExt cx="3241963" cy="4328063"/>
          </a:xfrm>
        </p:grpSpPr>
        <p:sp>
          <p:nvSpPr>
            <p:cNvPr id="451" name="Google Shape;451;p12"/>
            <p:cNvSpPr/>
            <p:nvPr/>
          </p:nvSpPr>
          <p:spPr>
            <a:xfrm>
              <a:off x="5357931" y="483650"/>
              <a:ext cx="3241963" cy="4328063"/>
            </a:xfrm>
            <a:prstGeom prst="rect">
              <a:avLst/>
            </a:prstGeom>
            <a:solidFill>
              <a:srgbClr val="7F7F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452" name="Google Shape;452;p12"/>
            <p:cNvGrpSpPr/>
            <p:nvPr/>
          </p:nvGrpSpPr>
          <p:grpSpPr>
            <a:xfrm>
              <a:off x="5841580" y="1057983"/>
              <a:ext cx="2259551" cy="3113495"/>
              <a:chOff x="5841580" y="1057983"/>
              <a:chExt cx="2259551" cy="3113495"/>
            </a:xfrm>
          </p:grpSpPr>
          <p:sp>
            <p:nvSpPr>
              <p:cNvPr id="453" name="Google Shape;453;p12"/>
              <p:cNvSpPr/>
              <p:nvPr/>
            </p:nvSpPr>
            <p:spPr>
              <a:xfrm>
                <a:off x="5841580" y="1057983"/>
                <a:ext cx="2259551" cy="3113495"/>
              </a:xfrm>
              <a:prstGeom prst="rect">
                <a:avLst/>
              </a:prstGeom>
              <a:solidFill>
                <a:srgbClr val="59595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4" name="Google Shape;454;p12"/>
              <p:cNvSpPr/>
              <p:nvPr/>
            </p:nvSpPr>
            <p:spPr>
              <a:xfrm>
                <a:off x="6068291" y="1647431"/>
                <a:ext cx="1753230" cy="1866586"/>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5" name="Google Shape;455;p12"/>
              <p:cNvSpPr/>
              <p:nvPr/>
            </p:nvSpPr>
            <p:spPr>
              <a:xfrm>
                <a:off x="6308883" y="18897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6" name="Google Shape;456;p12"/>
              <p:cNvSpPr/>
              <p:nvPr/>
            </p:nvSpPr>
            <p:spPr>
              <a:xfrm>
                <a:off x="6308883" y="21183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7" name="Google Shape;457;p12"/>
              <p:cNvSpPr/>
              <p:nvPr/>
            </p:nvSpPr>
            <p:spPr>
              <a:xfrm>
                <a:off x="6309360" y="23469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8" name="Google Shape;458;p12"/>
              <p:cNvSpPr/>
              <p:nvPr/>
            </p:nvSpPr>
            <p:spPr>
              <a:xfrm>
                <a:off x="6309360" y="257556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59" name="Google Shape;459;p12"/>
              <p:cNvSpPr/>
              <p:nvPr/>
            </p:nvSpPr>
            <p:spPr>
              <a:xfrm>
                <a:off x="6309360" y="281178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0" name="Google Shape;460;p12"/>
              <p:cNvSpPr/>
              <p:nvPr/>
            </p:nvSpPr>
            <p:spPr>
              <a:xfrm>
                <a:off x="6309360" y="3040380"/>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1" name="Google Shape;461;p12"/>
              <p:cNvSpPr/>
              <p:nvPr/>
            </p:nvSpPr>
            <p:spPr>
              <a:xfrm>
                <a:off x="7044628" y="18921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2" name="Google Shape;462;p12"/>
              <p:cNvSpPr/>
              <p:nvPr/>
            </p:nvSpPr>
            <p:spPr>
              <a:xfrm>
                <a:off x="7044628" y="21207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3" name="Google Shape;463;p12"/>
              <p:cNvSpPr/>
              <p:nvPr/>
            </p:nvSpPr>
            <p:spPr>
              <a:xfrm>
                <a:off x="7045105" y="23493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4" name="Google Shape;464;p12"/>
              <p:cNvSpPr/>
              <p:nvPr/>
            </p:nvSpPr>
            <p:spPr>
              <a:xfrm>
                <a:off x="7045105" y="257795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5" name="Google Shape;465;p12"/>
              <p:cNvSpPr/>
              <p:nvPr/>
            </p:nvSpPr>
            <p:spPr>
              <a:xfrm>
                <a:off x="7045105" y="281417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466" name="Google Shape;466;p12"/>
              <p:cNvSpPr/>
              <p:nvPr/>
            </p:nvSpPr>
            <p:spPr>
              <a:xfrm>
                <a:off x="7045105" y="3042777"/>
                <a:ext cx="502920" cy="228600"/>
              </a:xfrm>
              <a:prstGeom prst="rect">
                <a:avLst/>
              </a:prstGeom>
              <a:solidFill>
                <a:schemeClr val="dk1"/>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sp>
        <p:nvSpPr>
          <p:cNvPr id="467" name="Google Shape;467;p12"/>
          <p:cNvSpPr/>
          <p:nvPr/>
        </p:nvSpPr>
        <p:spPr>
          <a:xfrm>
            <a:off x="1423988" y="1373175"/>
            <a:ext cx="90487" cy="2519363"/>
          </a:xfrm>
          <a:custGeom>
            <a:avLst/>
            <a:gdLst/>
            <a:ahLst/>
            <a:cxnLst/>
            <a:rect l="l" t="t" r="r" b="b"/>
            <a:pathLst>
              <a:path w="90487" h="2519363" extrusionOk="0">
                <a:moveTo>
                  <a:pt x="90487" y="0"/>
                </a:moveTo>
                <a:lnTo>
                  <a:pt x="0" y="90488"/>
                </a:lnTo>
                <a:lnTo>
                  <a:pt x="0" y="2519363"/>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68" name="Google Shape;468;p12"/>
          <p:cNvCxnSpPr/>
          <p:nvPr/>
        </p:nvCxnSpPr>
        <p:spPr>
          <a:xfrm>
            <a:off x="1423986" y="3754438"/>
            <a:ext cx="0" cy="942975"/>
          </a:xfrm>
          <a:prstGeom prst="straightConnector1">
            <a:avLst/>
          </a:prstGeom>
          <a:solidFill>
            <a:schemeClr val="accent1"/>
          </a:solidFill>
          <a:ln w="57150" cap="flat" cmpd="sng">
            <a:solidFill>
              <a:srgbClr val="CC6600"/>
            </a:solidFill>
            <a:prstDash val="dot"/>
            <a:round/>
            <a:headEnd type="none" w="sm" len="sm"/>
            <a:tailEnd type="none" w="sm" len="sm"/>
          </a:ln>
        </p:spPr>
      </p:cxnSp>
      <p:cxnSp>
        <p:nvCxnSpPr>
          <p:cNvPr id="469" name="Google Shape;469;p12"/>
          <p:cNvCxnSpPr/>
          <p:nvPr/>
        </p:nvCxnSpPr>
        <p:spPr>
          <a:xfrm>
            <a:off x="3395661" y="3744913"/>
            <a:ext cx="0" cy="942975"/>
          </a:xfrm>
          <a:prstGeom prst="straightConnector1">
            <a:avLst/>
          </a:prstGeom>
          <a:solidFill>
            <a:schemeClr val="accent1"/>
          </a:solidFill>
          <a:ln w="57150" cap="flat" cmpd="sng">
            <a:solidFill>
              <a:srgbClr val="CC6600"/>
            </a:solidFill>
            <a:prstDash val="dot"/>
            <a:round/>
            <a:headEnd type="none" w="sm" len="sm"/>
            <a:tailEnd type="none" w="sm" len="sm"/>
          </a:ln>
        </p:spPr>
      </p:cxnSp>
      <p:grpSp>
        <p:nvGrpSpPr>
          <p:cNvPr id="472" name="Google Shape;472;p12"/>
          <p:cNvGrpSpPr/>
          <p:nvPr/>
        </p:nvGrpSpPr>
        <p:grpSpPr>
          <a:xfrm>
            <a:off x="3496593" y="1875154"/>
            <a:ext cx="2075056" cy="1142116"/>
            <a:chOff x="3496593" y="1875154"/>
            <a:chExt cx="2075056" cy="1142116"/>
          </a:xfrm>
        </p:grpSpPr>
        <p:sp>
          <p:nvSpPr>
            <p:cNvPr id="473" name="Google Shape;473;p12"/>
            <p:cNvSpPr/>
            <p:nvPr/>
          </p:nvSpPr>
          <p:spPr>
            <a:xfrm>
              <a:off x="3496593" y="1877497"/>
              <a:ext cx="1513468" cy="1139773"/>
            </a:xfrm>
            <a:custGeom>
              <a:avLst/>
              <a:gdLst/>
              <a:ahLst/>
              <a:cxnLst/>
              <a:rect l="l" t="t" r="r" b="b"/>
              <a:pathLst>
                <a:path w="1836357" h="1382936" extrusionOk="0">
                  <a:moveTo>
                    <a:pt x="0" y="1382936"/>
                  </a:moveTo>
                  <a:lnTo>
                    <a:pt x="7557" y="1224238"/>
                  </a:lnTo>
                  <a:lnTo>
                    <a:pt x="589448" y="1246909"/>
                  </a:lnTo>
                  <a:lnTo>
                    <a:pt x="634790" y="1194010"/>
                  </a:lnTo>
                  <a:lnTo>
                    <a:pt x="770817" y="1178896"/>
                  </a:lnTo>
                  <a:lnTo>
                    <a:pt x="770817" y="15114"/>
                  </a:lnTo>
                  <a:lnTo>
                    <a:pt x="1836357" y="0"/>
                  </a:ln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74" name="Google Shape;474;p12"/>
            <p:cNvCxnSpPr/>
            <p:nvPr/>
          </p:nvCxnSpPr>
          <p:spPr>
            <a:xfrm>
              <a:off x="5002530" y="1875154"/>
              <a:ext cx="569119" cy="0"/>
            </a:xfrm>
            <a:prstGeom prst="straightConnector1">
              <a:avLst/>
            </a:prstGeom>
            <a:noFill/>
            <a:ln w="28575" cap="flat" cmpd="sng">
              <a:solidFill>
                <a:srgbClr val="00B050"/>
              </a:solidFill>
              <a:prstDash val="solid"/>
              <a:round/>
              <a:headEnd type="none" w="sm" len="sm"/>
              <a:tailEnd type="none" w="sm" len="sm"/>
            </a:ln>
          </p:spPr>
        </p:cxnSp>
      </p:grpSp>
      <p:sp>
        <p:nvSpPr>
          <p:cNvPr id="475" name="Google Shape;475;p12"/>
          <p:cNvSpPr/>
          <p:nvPr/>
        </p:nvSpPr>
        <p:spPr>
          <a:xfrm>
            <a:off x="4108450" y="998220"/>
            <a:ext cx="1701800" cy="1022350"/>
          </a:xfrm>
          <a:custGeom>
            <a:avLst/>
            <a:gdLst/>
            <a:ahLst/>
            <a:cxnLst/>
            <a:rect l="l" t="t" r="r" b="b"/>
            <a:pathLst>
              <a:path w="1701800" h="1022350" extrusionOk="0">
                <a:moveTo>
                  <a:pt x="177800" y="6350"/>
                </a:moveTo>
                <a:lnTo>
                  <a:pt x="927100" y="0"/>
                </a:lnTo>
                <a:lnTo>
                  <a:pt x="1701800" y="1022350"/>
                </a:lnTo>
                <a:lnTo>
                  <a:pt x="584200" y="1009650"/>
                </a:lnTo>
                <a:lnTo>
                  <a:pt x="0" y="6350"/>
                </a:lnTo>
                <a:lnTo>
                  <a:pt x="177800" y="6350"/>
                </a:lnTo>
                <a:close/>
              </a:path>
            </a:pathLst>
          </a:custGeom>
          <a:solidFill>
            <a:srgbClr val="00CC99">
              <a:alpha val="2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8000"/>
              </a:buClr>
              <a:buSzPts val="1600"/>
              <a:buFont typeface="Verdana"/>
              <a:buNone/>
            </a:pPr>
            <a:r>
              <a:rPr lang="en-US" sz="1600" b="1" i="0" u="none" strike="noStrike" cap="none">
                <a:solidFill>
                  <a:srgbClr val="008000"/>
                </a:solidFill>
                <a:latin typeface="Verdana"/>
                <a:ea typeface="Verdana"/>
                <a:cs typeface="Verdana"/>
                <a:sym typeface="Verdana"/>
              </a:rPr>
              <a:t> </a:t>
            </a:r>
            <a:endParaRPr/>
          </a:p>
          <a:p>
            <a:pPr marL="0" marR="0" lvl="0" indent="0" algn="l" rtl="0">
              <a:lnSpc>
                <a:spcPct val="100000"/>
              </a:lnSpc>
              <a:spcBef>
                <a:spcPts val="0"/>
              </a:spcBef>
              <a:spcAft>
                <a:spcPts val="0"/>
              </a:spcAft>
              <a:buClr>
                <a:srgbClr val="008000"/>
              </a:buClr>
              <a:buSzPts val="1600"/>
              <a:buFont typeface="Verdana"/>
              <a:buNone/>
            </a:pPr>
            <a:r>
              <a:rPr lang="en-US" sz="1600" b="1" i="0" u="none" strike="noStrike" cap="none">
                <a:solidFill>
                  <a:srgbClr val="008000"/>
                </a:solidFill>
                <a:latin typeface="Verdana"/>
                <a:ea typeface="Verdana"/>
                <a:cs typeface="Verdana"/>
                <a:sym typeface="Verdana"/>
              </a:rPr>
              <a:t>     </a:t>
            </a:r>
            <a:r>
              <a:rPr lang="en-US" sz="1600" b="1" i="0" u="none" strike="noStrike" cap="none">
                <a:solidFill>
                  <a:srgbClr val="000000"/>
                </a:solidFill>
                <a:latin typeface="Verdana"/>
                <a:ea typeface="Verdana"/>
                <a:cs typeface="Verdana"/>
                <a:sym typeface="Verdana"/>
              </a:rPr>
              <a:t>Ham</a:t>
            </a:r>
            <a:endParaRPr/>
          </a:p>
          <a:p>
            <a:pPr marL="0" marR="0" lvl="0" indent="0" algn="l" rtl="0">
              <a:lnSpc>
                <a:spcPct val="100000"/>
              </a:lnSpc>
              <a:spcBef>
                <a:spcPts val="0"/>
              </a:spcBef>
              <a:spcAft>
                <a:spcPts val="0"/>
              </a:spcAft>
              <a:buClr>
                <a:srgbClr val="000000"/>
              </a:buClr>
              <a:buSzPts val="1600"/>
              <a:buFont typeface="Verdana"/>
              <a:buNone/>
            </a:pPr>
            <a:r>
              <a:rPr lang="en-US" sz="1600" b="1" i="0" u="none" strike="noStrike" cap="none">
                <a:solidFill>
                  <a:srgbClr val="000000"/>
                </a:solidFill>
                <a:latin typeface="Verdana"/>
                <a:ea typeface="Verdana"/>
                <a:cs typeface="Verdana"/>
                <a:sym typeface="Verdana"/>
              </a:rPr>
              <a:t>       Shack</a:t>
            </a:r>
            <a:endParaRPr/>
          </a:p>
        </p:txBody>
      </p:sp>
      <p:sp>
        <p:nvSpPr>
          <p:cNvPr id="476" name="Google Shape;476;p12"/>
          <p:cNvSpPr/>
          <p:nvPr/>
        </p:nvSpPr>
        <p:spPr>
          <a:xfrm>
            <a:off x="5257800" y="1943100"/>
            <a:ext cx="965200" cy="1714500"/>
          </a:xfrm>
          <a:custGeom>
            <a:avLst/>
            <a:gdLst/>
            <a:ahLst/>
            <a:cxnLst/>
            <a:rect l="l" t="t" r="r" b="b"/>
            <a:pathLst>
              <a:path w="965200" h="1714500" extrusionOk="0">
                <a:moveTo>
                  <a:pt x="0" y="12700"/>
                </a:moveTo>
                <a:lnTo>
                  <a:pt x="711200" y="0"/>
                </a:lnTo>
                <a:lnTo>
                  <a:pt x="711200" y="1714500"/>
                </a:lnTo>
                <a:lnTo>
                  <a:pt x="965200" y="1714500"/>
                </a:lnTo>
              </a:path>
            </a:pathLst>
          </a:custGeom>
          <a:noFill/>
          <a:ln w="38100" cap="flat" cmpd="sng">
            <a:solidFill>
              <a:srgbClr val="00997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477" name="Google Shape;477;p12"/>
          <p:cNvCxnSpPr/>
          <p:nvPr/>
        </p:nvCxnSpPr>
        <p:spPr>
          <a:xfrm>
            <a:off x="5973761" y="3611563"/>
            <a:ext cx="0" cy="942975"/>
          </a:xfrm>
          <a:prstGeom prst="straightConnector1">
            <a:avLst/>
          </a:prstGeom>
          <a:solidFill>
            <a:schemeClr val="accent1"/>
          </a:solidFill>
          <a:ln w="57150" cap="flat" cmpd="sng">
            <a:solidFill>
              <a:srgbClr val="CC6600"/>
            </a:solidFill>
            <a:prstDash val="dot"/>
            <a:round/>
            <a:headEnd type="none" w="sm" len="sm"/>
            <a:tailEnd type="none" w="sm" len="sm"/>
          </a:ln>
        </p:spPr>
      </p:cxnSp>
      <p:cxnSp>
        <p:nvCxnSpPr>
          <p:cNvPr id="478" name="Google Shape;478;p12"/>
          <p:cNvCxnSpPr/>
          <p:nvPr/>
        </p:nvCxnSpPr>
        <p:spPr>
          <a:xfrm>
            <a:off x="6215061" y="3611563"/>
            <a:ext cx="0" cy="942975"/>
          </a:xfrm>
          <a:prstGeom prst="straightConnector1">
            <a:avLst/>
          </a:prstGeom>
          <a:solidFill>
            <a:schemeClr val="accent1"/>
          </a:solidFill>
          <a:ln w="57150" cap="flat" cmpd="sng">
            <a:solidFill>
              <a:srgbClr val="CC6600"/>
            </a:solidFill>
            <a:prstDash val="dot"/>
            <a:round/>
            <a:headEnd type="none" w="sm" len="sm"/>
            <a:tailEnd type="none" w="sm" len="sm"/>
          </a:ln>
        </p:spPr>
      </p:cxnSp>
      <p:sp>
        <p:nvSpPr>
          <p:cNvPr id="482" name="Google Shape;482;p12"/>
          <p:cNvSpPr txBox="1"/>
          <p:nvPr/>
        </p:nvSpPr>
        <p:spPr>
          <a:xfrm>
            <a:off x="1380685" y="4091940"/>
            <a:ext cx="81785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Earth</a:t>
            </a:r>
            <a:endParaRPr/>
          </a:p>
          <a:p>
            <a:pPr marL="0" marR="0" lvl="0" indent="0" algn="l"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Ground</a:t>
            </a:r>
            <a:endParaRPr/>
          </a:p>
        </p:txBody>
      </p:sp>
      <p:sp>
        <p:nvSpPr>
          <p:cNvPr id="483" name="Google Shape;483;p12"/>
          <p:cNvSpPr txBox="1"/>
          <p:nvPr/>
        </p:nvSpPr>
        <p:spPr>
          <a:xfrm>
            <a:off x="2630365" y="4023360"/>
            <a:ext cx="81785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Earth</a:t>
            </a:r>
            <a:endParaRPr/>
          </a:p>
          <a:p>
            <a:pPr marL="0" marR="0" lvl="0" indent="0" algn="r"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Ground</a:t>
            </a:r>
            <a:endParaRPr/>
          </a:p>
        </p:txBody>
      </p:sp>
      <p:sp>
        <p:nvSpPr>
          <p:cNvPr id="484" name="Google Shape;484;p12"/>
          <p:cNvSpPr txBox="1"/>
          <p:nvPr/>
        </p:nvSpPr>
        <p:spPr>
          <a:xfrm>
            <a:off x="5084075" y="3848100"/>
            <a:ext cx="90922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Earth</a:t>
            </a:r>
            <a:endParaRPr/>
          </a:p>
          <a:p>
            <a:pPr marL="0" marR="0" lvl="0" indent="0" algn="r" rtl="0">
              <a:lnSpc>
                <a:spcPct val="100000"/>
              </a:lnSpc>
              <a:spcBef>
                <a:spcPts val="0"/>
              </a:spcBef>
              <a:spcAft>
                <a:spcPts val="0"/>
              </a:spcAft>
              <a:buClr>
                <a:srgbClr val="FFFF00"/>
              </a:buClr>
              <a:buSzPts val="1200"/>
              <a:buFont typeface="Verdana"/>
              <a:buNone/>
            </a:pPr>
            <a:r>
              <a:rPr lang="en-US" sz="1200" b="1" i="0" u="none" strike="noStrike" cap="none">
                <a:solidFill>
                  <a:srgbClr val="FFFF00"/>
                </a:solidFill>
                <a:latin typeface="Verdana"/>
                <a:ea typeface="Verdana"/>
                <a:cs typeface="Verdana"/>
                <a:sym typeface="Verdana"/>
              </a:rPr>
              <a:t>Grounds</a:t>
            </a:r>
            <a:endParaRPr/>
          </a:p>
        </p:txBody>
      </p:sp>
      <p:sp>
        <p:nvSpPr>
          <p:cNvPr id="485" name="Google Shape;485;p12"/>
          <p:cNvSpPr txBox="1"/>
          <p:nvPr/>
        </p:nvSpPr>
        <p:spPr>
          <a:xfrm>
            <a:off x="8630592" y="4673213"/>
            <a:ext cx="263213" cy="276999"/>
          </a:xfrm>
          <a:prstGeom prst="rect">
            <a:avLst/>
          </a:prstGeom>
          <a:solidFill>
            <a:srgbClr val="00007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
        <p:nvSpPr>
          <p:cNvPr id="487" name="Google Shape;487;p12"/>
          <p:cNvSpPr txBox="1"/>
          <p:nvPr/>
        </p:nvSpPr>
        <p:spPr>
          <a:xfrm>
            <a:off x="1850197" y="977101"/>
            <a:ext cx="872355"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1900"/>
              <a:buFont typeface="Verdana"/>
              <a:buNone/>
            </a:pPr>
            <a:r>
              <a:rPr lang="en-US" sz="1900" b="1" i="0" u="none" strike="noStrike" cap="none">
                <a:solidFill>
                  <a:srgbClr val="FFFF00"/>
                </a:solidFill>
                <a:latin typeface="Verdana"/>
                <a:ea typeface="Verdana"/>
                <a:cs typeface="Verdana"/>
                <a:sym typeface="Verdana"/>
              </a:rPr>
              <a:t>120/</a:t>
            </a:r>
            <a:endParaRPr/>
          </a:p>
        </p:txBody>
      </p:sp>
      <p:sp>
        <p:nvSpPr>
          <p:cNvPr id="488" name="Google Shape;488;p12"/>
          <p:cNvSpPr txBox="1"/>
          <p:nvPr/>
        </p:nvSpPr>
        <p:spPr>
          <a:xfrm>
            <a:off x="1833557" y="1334562"/>
            <a:ext cx="862737"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1900"/>
              <a:buFont typeface="Verdana"/>
              <a:buNone/>
            </a:pPr>
            <a:r>
              <a:rPr lang="en-US" sz="1900" b="1" i="0" u="none" strike="noStrike" cap="none">
                <a:solidFill>
                  <a:srgbClr val="FFFF00"/>
                </a:solidFill>
                <a:latin typeface="Verdana"/>
                <a:ea typeface="Verdana"/>
                <a:cs typeface="Verdana"/>
                <a:sym typeface="Verdana"/>
              </a:rPr>
              <a:t>240v</a:t>
            </a:r>
            <a:endParaRPr/>
          </a:p>
        </p:txBody>
      </p:sp>
      <p:pic>
        <p:nvPicPr>
          <p:cNvPr id="69" name="Google Shape;470;p12" descr="http://images.zarebasystems.com/is/image/woodstream/ec_us_GR8-2?$ProductPgLarge2$"/>
          <p:cNvPicPr preferRelativeResize="0"/>
          <p:nvPr/>
        </p:nvPicPr>
        <p:blipFill rotWithShape="1">
          <a:blip r:embed="rId4">
            <a:alphaModFix/>
          </a:blip>
          <a:srcRect/>
          <a:stretch/>
        </p:blipFill>
        <p:spPr>
          <a:xfrm>
            <a:off x="6170880" y="503151"/>
            <a:ext cx="1689659" cy="1946801"/>
          </a:xfrm>
          <a:prstGeom prst="rect">
            <a:avLst/>
          </a:prstGeom>
          <a:noFill/>
          <a:ln>
            <a:noFill/>
          </a:ln>
        </p:spPr>
      </p:pic>
      <p:pic>
        <p:nvPicPr>
          <p:cNvPr id="70" name="Google Shape;471;p12" descr="https://upload.wikimedia.org/wikipedia/commons/thumb/4/4b/Metal_water_pipe_as_grounding_electrode.jpg/800px-Metal_water_pipe_as_grounding_electrode.jpg"/>
          <p:cNvPicPr preferRelativeResize="0"/>
          <p:nvPr/>
        </p:nvPicPr>
        <p:blipFill rotWithShape="1">
          <a:blip r:embed="rId5">
            <a:alphaModFix/>
          </a:blip>
          <a:srcRect/>
          <a:stretch/>
        </p:blipFill>
        <p:spPr>
          <a:xfrm>
            <a:off x="7268743" y="2353916"/>
            <a:ext cx="1664611" cy="2233161"/>
          </a:xfrm>
          <a:prstGeom prst="rect">
            <a:avLst/>
          </a:prstGeom>
          <a:noFill/>
          <a:ln>
            <a:noFill/>
          </a:ln>
        </p:spPr>
      </p:pic>
    </p:spTree>
    <p:extLst>
      <p:ext uri="{BB962C8B-B14F-4D97-AF65-F5344CB8AC3E}">
        <p14:creationId xmlns:p14="http://schemas.microsoft.com/office/powerpoint/2010/main" val="16954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4"/>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in the Radio Shack</a:t>
            </a:r>
            <a:endParaRPr/>
          </a:p>
        </p:txBody>
      </p:sp>
      <p:sp>
        <p:nvSpPr>
          <p:cNvPr id="513" name="Google Shape;513;p14"/>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75</a:t>
            </a:fld>
            <a:endParaRPr sz="1200" b="1" i="0" u="none" strike="noStrike" cap="none">
              <a:solidFill>
                <a:srgbClr val="FFFFFF"/>
              </a:solidFill>
              <a:latin typeface="Calibri"/>
              <a:ea typeface="Calibri"/>
              <a:cs typeface="Calibri"/>
              <a:sym typeface="Calibri"/>
            </a:endParaRPr>
          </a:p>
        </p:txBody>
      </p:sp>
      <p:sp>
        <p:nvSpPr>
          <p:cNvPr id="514" name="Google Shape;514;p14"/>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sp>
        <p:nvSpPr>
          <p:cNvPr id="539" name="Google Shape;539;p14"/>
          <p:cNvSpPr txBox="1"/>
          <p:nvPr/>
        </p:nvSpPr>
        <p:spPr>
          <a:xfrm>
            <a:off x="1701227" y="655187"/>
            <a:ext cx="6229590" cy="4154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FF33"/>
              </a:buClr>
              <a:buSzPts val="6600"/>
              <a:buFont typeface="Verdana"/>
              <a:buNone/>
            </a:pPr>
            <a:r>
              <a:rPr lang="en-US" sz="6600" b="1" i="0" u="none" strike="noStrike" cap="none" dirty="0" smtClean="0">
                <a:solidFill>
                  <a:srgbClr val="66FF33"/>
                </a:solidFill>
                <a:latin typeface="Verdana"/>
                <a:ea typeface="Verdana"/>
                <a:cs typeface="Verdana"/>
                <a:sym typeface="Verdana"/>
              </a:rPr>
              <a:t>Personal Safety Around Antennas</a:t>
            </a:r>
            <a:endParaRPr dirty="0"/>
          </a:p>
        </p:txBody>
      </p:sp>
    </p:spTree>
    <p:extLst>
      <p:ext uri="{BB962C8B-B14F-4D97-AF65-F5344CB8AC3E}">
        <p14:creationId xmlns:p14="http://schemas.microsoft.com/office/powerpoint/2010/main" val="74366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3"/>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 Rules</a:t>
            </a:r>
            <a:endParaRPr/>
          </a:p>
        </p:txBody>
      </p:sp>
      <p:sp>
        <p:nvSpPr>
          <p:cNvPr id="498" name="Google Shape;498;p13"/>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76</a:t>
            </a:fld>
            <a:endParaRPr sz="1200" b="1" i="0" u="none" strike="noStrike" cap="none">
              <a:solidFill>
                <a:srgbClr val="FFFFFF"/>
              </a:solidFill>
              <a:latin typeface="Calibri"/>
              <a:ea typeface="Calibri"/>
              <a:cs typeface="Calibri"/>
              <a:sym typeface="Calibri"/>
            </a:endParaRPr>
          </a:p>
        </p:txBody>
      </p:sp>
      <p:pic>
        <p:nvPicPr>
          <p:cNvPr id="499" name="Google Shape;499;p13" descr="http://www.iw5edi.com/ham-radio/files/ve3gkantenna1.jpg"/>
          <p:cNvPicPr preferRelativeResize="0"/>
          <p:nvPr/>
        </p:nvPicPr>
        <p:blipFill rotWithShape="1">
          <a:blip r:embed="rId3">
            <a:alphaModFix/>
          </a:blip>
          <a:srcRect l="-1824" b="1046"/>
          <a:stretch/>
        </p:blipFill>
        <p:spPr>
          <a:xfrm>
            <a:off x="1351748" y="342771"/>
            <a:ext cx="2834953" cy="4352925"/>
          </a:xfrm>
          <a:prstGeom prst="rect">
            <a:avLst/>
          </a:prstGeom>
          <a:noFill/>
          <a:ln w="28575" cap="flat" cmpd="sng">
            <a:solidFill>
              <a:schemeClr val="lt1"/>
            </a:solidFill>
            <a:prstDash val="solid"/>
            <a:round/>
            <a:headEnd type="none" w="sm" len="sm"/>
            <a:tailEnd type="none" w="sm" len="sm"/>
          </a:ln>
        </p:spPr>
      </p:pic>
      <p:pic>
        <p:nvPicPr>
          <p:cNvPr id="500" name="Google Shape;500;p13" descr="https://www.discountsafetygear.com/media/catalog/product/cache/10/image/9df78eab33525d08d6e5fb8d27136e95/m/s/msa10048344_-00_black-red_front-back_msa-technacurv-tower-harness.jpg"/>
          <p:cNvPicPr preferRelativeResize="0"/>
          <p:nvPr/>
        </p:nvPicPr>
        <p:blipFill rotWithShape="1">
          <a:blip r:embed="rId4">
            <a:alphaModFix/>
          </a:blip>
          <a:srcRect/>
          <a:stretch/>
        </p:blipFill>
        <p:spPr>
          <a:xfrm>
            <a:off x="4574857" y="425226"/>
            <a:ext cx="4111943" cy="4111943"/>
          </a:xfrm>
          <a:prstGeom prst="rect">
            <a:avLst/>
          </a:prstGeom>
          <a:noFill/>
          <a:ln>
            <a:noFill/>
          </a:ln>
        </p:spPr>
      </p:pic>
      <p:sp>
        <p:nvSpPr>
          <p:cNvPr id="503" name="Google Shape;503;p13"/>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212415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3"/>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Safety Rules</a:t>
            </a:r>
            <a:endParaRPr/>
          </a:p>
        </p:txBody>
      </p:sp>
      <p:sp>
        <p:nvSpPr>
          <p:cNvPr id="498" name="Google Shape;498;p13"/>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77</a:t>
            </a:fld>
            <a:endParaRPr sz="1200" b="1" i="0" u="none" strike="noStrike" cap="none">
              <a:solidFill>
                <a:srgbClr val="FFFFFF"/>
              </a:solidFill>
              <a:latin typeface="Calibri"/>
              <a:ea typeface="Calibri"/>
              <a:cs typeface="Calibri"/>
              <a:sym typeface="Calibri"/>
            </a:endParaRPr>
          </a:p>
        </p:txBody>
      </p:sp>
      <p:pic>
        <p:nvPicPr>
          <p:cNvPr id="501" name="Google Shape;501;p13" descr="http://centralec.coopwebbuilder2.com/sites/centralec/files/images/Safety/DangerousTools_LR_RGB.jpg"/>
          <p:cNvPicPr preferRelativeResize="0"/>
          <p:nvPr/>
        </p:nvPicPr>
        <p:blipFill rotWithShape="1">
          <a:blip r:embed="rId3">
            <a:alphaModFix/>
          </a:blip>
          <a:srcRect/>
          <a:stretch/>
        </p:blipFill>
        <p:spPr>
          <a:xfrm>
            <a:off x="1695450" y="630020"/>
            <a:ext cx="5990567" cy="3999130"/>
          </a:xfrm>
          <a:prstGeom prst="rect">
            <a:avLst/>
          </a:prstGeom>
          <a:noFill/>
          <a:ln>
            <a:noFill/>
          </a:ln>
        </p:spPr>
      </p:pic>
      <p:sp>
        <p:nvSpPr>
          <p:cNvPr id="502" name="Google Shape;502;p13"/>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spTree>
    <p:extLst>
      <p:ext uri="{BB962C8B-B14F-4D97-AF65-F5344CB8AC3E}">
        <p14:creationId xmlns:p14="http://schemas.microsoft.com/office/powerpoint/2010/main" val="132587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4"/>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in the Radio Shack</a:t>
            </a:r>
            <a:endParaRPr/>
          </a:p>
        </p:txBody>
      </p:sp>
      <p:sp>
        <p:nvSpPr>
          <p:cNvPr id="513" name="Google Shape;513;p14"/>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78</a:t>
            </a:fld>
            <a:endParaRPr sz="1200" b="1" i="0" u="none" strike="noStrike" cap="none">
              <a:solidFill>
                <a:srgbClr val="FFFFFF"/>
              </a:solidFill>
              <a:latin typeface="Calibri"/>
              <a:ea typeface="Calibri"/>
              <a:cs typeface="Calibri"/>
              <a:sym typeface="Calibri"/>
            </a:endParaRPr>
          </a:p>
        </p:txBody>
      </p:sp>
      <p:sp>
        <p:nvSpPr>
          <p:cNvPr id="529" name="Google Shape;529;p14"/>
          <p:cNvSpPr txBox="1"/>
          <p:nvPr/>
        </p:nvSpPr>
        <p:spPr>
          <a:xfrm>
            <a:off x="8707593" y="4682842"/>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
        <p:nvSpPr>
          <p:cNvPr id="539" name="Google Shape;539;p14"/>
          <p:cNvSpPr txBox="1"/>
          <p:nvPr/>
        </p:nvSpPr>
        <p:spPr>
          <a:xfrm>
            <a:off x="1701227" y="921166"/>
            <a:ext cx="6229590" cy="313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FF33"/>
              </a:buClr>
              <a:buSzPts val="6600"/>
              <a:buFont typeface="Verdana"/>
              <a:buNone/>
            </a:pPr>
            <a:r>
              <a:rPr lang="en-US" sz="6600" b="1" i="0" u="none" strike="noStrike" cap="none" dirty="0" smtClean="0">
                <a:solidFill>
                  <a:srgbClr val="66FF33"/>
                </a:solidFill>
                <a:latin typeface="Verdana"/>
                <a:ea typeface="Verdana"/>
                <a:cs typeface="Verdana"/>
                <a:sym typeface="Verdana"/>
              </a:rPr>
              <a:t>Electrical Safety </a:t>
            </a:r>
            <a:r>
              <a:rPr lang="en-US" sz="6600" b="1" i="0" u="none" strike="noStrike" cap="none" dirty="0">
                <a:solidFill>
                  <a:srgbClr val="66FF33"/>
                </a:solidFill>
                <a:latin typeface="Verdana"/>
                <a:ea typeface="Verdana"/>
                <a:cs typeface="Verdana"/>
                <a:sym typeface="Verdana"/>
              </a:rPr>
              <a:t>in the</a:t>
            </a:r>
            <a:endParaRPr dirty="0"/>
          </a:p>
          <a:p>
            <a:pPr marL="0" marR="0" lvl="0" indent="0" algn="ctr" rtl="0">
              <a:lnSpc>
                <a:spcPct val="100000"/>
              </a:lnSpc>
              <a:spcBef>
                <a:spcPts val="0"/>
              </a:spcBef>
              <a:spcAft>
                <a:spcPts val="0"/>
              </a:spcAft>
              <a:buClr>
                <a:srgbClr val="66FF33"/>
              </a:buClr>
              <a:buSzPts val="6600"/>
              <a:buFont typeface="Verdana"/>
              <a:buNone/>
            </a:pPr>
            <a:r>
              <a:rPr lang="en-US" sz="6600" b="1" i="0" u="none" strike="noStrike" cap="none" dirty="0">
                <a:solidFill>
                  <a:srgbClr val="66FF33"/>
                </a:solidFill>
                <a:latin typeface="Verdana"/>
                <a:ea typeface="Verdana"/>
                <a:cs typeface="Verdana"/>
                <a:sym typeface="Verdana"/>
              </a:rPr>
              <a:t>Radio Shack</a:t>
            </a:r>
            <a:endParaRPr dirty="0"/>
          </a:p>
        </p:txBody>
      </p:sp>
    </p:spTree>
    <p:extLst>
      <p:ext uri="{BB962C8B-B14F-4D97-AF65-F5344CB8AC3E}">
        <p14:creationId xmlns:p14="http://schemas.microsoft.com/office/powerpoint/2010/main" val="350633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4"/>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in the Radio Shack</a:t>
            </a:r>
            <a:endParaRPr/>
          </a:p>
        </p:txBody>
      </p:sp>
      <p:sp>
        <p:nvSpPr>
          <p:cNvPr id="513" name="Google Shape;513;p14"/>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79</a:t>
            </a:fld>
            <a:endParaRPr sz="1200" b="1" i="0" u="none" strike="noStrike" cap="none">
              <a:solidFill>
                <a:srgbClr val="FFFFFF"/>
              </a:solidFill>
              <a:latin typeface="Calibri"/>
              <a:ea typeface="Calibri"/>
              <a:cs typeface="Calibri"/>
              <a:sym typeface="Calibri"/>
            </a:endParaRPr>
          </a:p>
        </p:txBody>
      </p:sp>
      <p:pic>
        <p:nvPicPr>
          <p:cNvPr id="522" name="Google Shape;522;p14" descr="http://68.media.tumblr.com/2de9de22670468e47662c087631c1be2/tumblr_inline_ny31o5ievp1rmzke4_500.jpg"/>
          <p:cNvPicPr preferRelativeResize="0"/>
          <p:nvPr/>
        </p:nvPicPr>
        <p:blipFill rotWithShape="1">
          <a:blip r:embed="rId3">
            <a:alphaModFix/>
          </a:blip>
          <a:srcRect l="15578"/>
          <a:stretch/>
        </p:blipFill>
        <p:spPr>
          <a:xfrm>
            <a:off x="1888946" y="476616"/>
            <a:ext cx="5063412" cy="4006484"/>
          </a:xfrm>
          <a:prstGeom prst="rect">
            <a:avLst/>
          </a:prstGeom>
          <a:noFill/>
          <a:ln>
            <a:noFill/>
          </a:ln>
        </p:spPr>
      </p:pic>
      <p:sp>
        <p:nvSpPr>
          <p:cNvPr id="30" name="Google Shape;529;p14"/>
          <p:cNvSpPr txBox="1"/>
          <p:nvPr/>
        </p:nvSpPr>
        <p:spPr>
          <a:xfrm>
            <a:off x="8707593" y="4682842"/>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420409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  What is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8</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6</a:t>
            </a:r>
          </a:p>
        </p:txBody>
      </p:sp>
      <p:sp>
        <p:nvSpPr>
          <p:cNvPr id="12" name="TextBox 11"/>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smtClean="0">
                <a:solidFill>
                  <a:srgbClr val="FFFF00"/>
                </a:solidFill>
              </a:rPr>
              <a:t>1</a:t>
            </a:r>
            <a:endParaRPr lang="en-US" dirty="0">
              <a:solidFill>
                <a:srgbClr val="FFFF00"/>
              </a:solidFill>
            </a:endParaRPr>
          </a:p>
        </p:txBody>
      </p:sp>
      <p:sp>
        <p:nvSpPr>
          <p:cNvPr id="19" name="TextBox 18"/>
          <p:cNvSpPr txBox="1"/>
          <p:nvPr/>
        </p:nvSpPr>
        <p:spPr bwMode="auto">
          <a:xfrm>
            <a:off x="1332794" y="786551"/>
            <a:ext cx="6516528" cy="2800767"/>
          </a:xfrm>
          <a:prstGeom prst="rect">
            <a:avLst/>
          </a:prstGeom>
          <a:noFill/>
          <a:ln w="9525">
            <a:noFill/>
            <a:miter lim="800000"/>
            <a:headEnd/>
            <a:tailEnd/>
          </a:ln>
        </p:spPr>
        <p:txBody>
          <a:bodyPr wrap="none" rtlCol="0">
            <a:spAutoFit/>
          </a:bodyPr>
          <a:lstStyle>
            <a:defPPr>
              <a:defRPr lang="en-US"/>
            </a:defPPr>
            <a:lvl1pPr algn="ctr">
              <a:defRPr sz="9600" b="1">
                <a:ln w="17780" cmpd="sng">
                  <a:solidFill>
                    <a:schemeClr val="accent1">
                      <a:tint val="3000"/>
                    </a:schemeClr>
                  </a:solidFill>
                  <a:prstDash val="solid"/>
                  <a:miter lim="800000"/>
                </a:ln>
                <a:solidFill>
                  <a:srgbClr val="66FF33"/>
                </a:solidFill>
                <a:effectLst>
                  <a:outerShdw blurRad="55000" dist="50800" dir="5400000" algn="tl">
                    <a:srgbClr val="000000">
                      <a:alpha val="33000"/>
                    </a:srgbClr>
                  </a:outerShdw>
                </a:effectLst>
                <a:latin typeface="Verdana" pitchFamily="34" charset="0"/>
              </a:defRPr>
            </a:lvl1pPr>
          </a:lstStyle>
          <a:p>
            <a:pPr algn="l"/>
            <a:r>
              <a:rPr lang="en-US" sz="4400" i="1" dirty="0"/>
              <a:t>Lot’s of things</a:t>
            </a:r>
          </a:p>
          <a:p>
            <a:pPr algn="l"/>
            <a:r>
              <a:rPr lang="en-US" sz="4400" i="1" dirty="0"/>
              <a:t>we use every day</a:t>
            </a:r>
          </a:p>
          <a:p>
            <a:pPr algn="l"/>
            <a:r>
              <a:rPr lang="en-US" sz="4400" i="1" dirty="0"/>
              <a:t>could be considered</a:t>
            </a:r>
          </a:p>
          <a:p>
            <a:pPr algn="l"/>
            <a:r>
              <a:rPr lang="en-US" sz="4400" i="1" dirty="0"/>
              <a:t>forms of radio…</a:t>
            </a:r>
          </a:p>
        </p:txBody>
      </p:sp>
    </p:spTree>
    <p:extLst>
      <p:ext uri="{BB962C8B-B14F-4D97-AF65-F5344CB8AC3E}">
        <p14:creationId xmlns:p14="http://schemas.microsoft.com/office/powerpoint/2010/main" val="263433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4"/>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in the Radio Shack</a:t>
            </a:r>
            <a:endParaRPr/>
          </a:p>
        </p:txBody>
      </p:sp>
      <p:sp>
        <p:nvSpPr>
          <p:cNvPr id="513" name="Google Shape;513;p14"/>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80</a:t>
            </a:fld>
            <a:endParaRPr sz="1200" b="1" i="0" u="none" strike="noStrike" cap="none">
              <a:solidFill>
                <a:srgbClr val="FFFFFF"/>
              </a:solidFill>
              <a:latin typeface="Calibri"/>
              <a:ea typeface="Calibri"/>
              <a:cs typeface="Calibri"/>
              <a:sym typeface="Calibri"/>
            </a:endParaRPr>
          </a:p>
        </p:txBody>
      </p:sp>
      <p:grpSp>
        <p:nvGrpSpPr>
          <p:cNvPr id="523" name="Google Shape;523;p14"/>
          <p:cNvGrpSpPr/>
          <p:nvPr/>
        </p:nvGrpSpPr>
        <p:grpSpPr>
          <a:xfrm>
            <a:off x="1929345" y="470855"/>
            <a:ext cx="4089586" cy="4145595"/>
            <a:chOff x="1600200" y="251142"/>
            <a:chExt cx="2132964" cy="2162176"/>
          </a:xfrm>
        </p:grpSpPr>
        <p:pic>
          <p:nvPicPr>
            <p:cNvPr id="524" name="Google Shape;524;p14" descr="no 3rd prong.jpg"/>
            <p:cNvPicPr preferRelativeResize="0"/>
            <p:nvPr/>
          </p:nvPicPr>
          <p:blipFill rotWithShape="1">
            <a:blip r:embed="rId3">
              <a:alphaModFix/>
            </a:blip>
            <a:srcRect l="24435"/>
            <a:stretch/>
          </p:blipFill>
          <p:spPr>
            <a:xfrm>
              <a:off x="2164079" y="251142"/>
              <a:ext cx="1569085" cy="2162176"/>
            </a:xfrm>
            <a:prstGeom prst="rect">
              <a:avLst/>
            </a:prstGeom>
            <a:noFill/>
            <a:ln>
              <a:noFill/>
            </a:ln>
          </p:spPr>
        </p:pic>
        <p:sp>
          <p:nvSpPr>
            <p:cNvPr id="525" name="Google Shape;525;p14"/>
            <p:cNvSpPr/>
            <p:nvPr/>
          </p:nvSpPr>
          <p:spPr>
            <a:xfrm>
              <a:off x="1600200" y="1783080"/>
              <a:ext cx="426720" cy="426720"/>
            </a:xfrm>
            <a:prstGeom prst="noSmoking">
              <a:avLst>
                <a:gd name="adj" fmla="val 18750"/>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526" name="Google Shape;526;p14"/>
            <p:cNvCxnSpPr/>
            <p:nvPr/>
          </p:nvCxnSpPr>
          <p:spPr>
            <a:xfrm rot="10800000" flipH="1">
              <a:off x="2004060" y="1651635"/>
              <a:ext cx="769620" cy="291465"/>
            </a:xfrm>
            <a:prstGeom prst="straightConnector1">
              <a:avLst/>
            </a:prstGeom>
            <a:solidFill>
              <a:schemeClr val="accent1"/>
            </a:solidFill>
            <a:ln w="38100" cap="flat" cmpd="sng">
              <a:solidFill>
                <a:srgbClr val="FF0000"/>
              </a:solidFill>
              <a:prstDash val="solid"/>
              <a:round/>
              <a:headEnd type="none" w="sm" len="sm"/>
              <a:tailEnd type="stealth" w="med" len="med"/>
            </a:ln>
          </p:spPr>
        </p:cxnSp>
      </p:grpSp>
      <p:sp>
        <p:nvSpPr>
          <p:cNvPr id="31" name="Google Shape;529;p14"/>
          <p:cNvSpPr txBox="1"/>
          <p:nvPr/>
        </p:nvSpPr>
        <p:spPr>
          <a:xfrm>
            <a:off x="8707593" y="4682842"/>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236646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4"/>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in the Radio Shack</a:t>
            </a:r>
            <a:endParaRPr/>
          </a:p>
        </p:txBody>
      </p:sp>
      <p:sp>
        <p:nvSpPr>
          <p:cNvPr id="513" name="Google Shape;513;p14"/>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81</a:t>
            </a:fld>
            <a:endParaRPr sz="1200" b="1" i="0" u="none" strike="noStrike" cap="none">
              <a:solidFill>
                <a:srgbClr val="FFFFFF"/>
              </a:solidFill>
              <a:latin typeface="Calibri"/>
              <a:ea typeface="Calibri"/>
              <a:cs typeface="Calibri"/>
              <a:sym typeface="Calibri"/>
            </a:endParaRPr>
          </a:p>
        </p:txBody>
      </p:sp>
      <p:pic>
        <p:nvPicPr>
          <p:cNvPr id="528" name="Google Shape;528;p14" descr="https://upload.wikimedia.org/wikipedia/commons/5/53/Cheater_plug_edited.jpg"/>
          <p:cNvPicPr preferRelativeResize="0"/>
          <p:nvPr/>
        </p:nvPicPr>
        <p:blipFill rotWithShape="1">
          <a:blip r:embed="rId3">
            <a:alphaModFix/>
          </a:blip>
          <a:srcRect l="14660" t="7169" r="4089"/>
          <a:stretch/>
        </p:blipFill>
        <p:spPr>
          <a:xfrm>
            <a:off x="2004711" y="512767"/>
            <a:ext cx="5015064" cy="4297363"/>
          </a:xfrm>
          <a:prstGeom prst="rect">
            <a:avLst/>
          </a:prstGeom>
          <a:noFill/>
          <a:ln>
            <a:noFill/>
          </a:ln>
        </p:spPr>
      </p:pic>
      <p:sp>
        <p:nvSpPr>
          <p:cNvPr id="30" name="Google Shape;529;p14"/>
          <p:cNvSpPr txBox="1"/>
          <p:nvPr/>
        </p:nvSpPr>
        <p:spPr>
          <a:xfrm>
            <a:off x="8707593" y="4682842"/>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10078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4"/>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in the Radio Shack</a:t>
            </a:r>
            <a:endParaRPr/>
          </a:p>
        </p:txBody>
      </p:sp>
      <p:sp>
        <p:nvSpPr>
          <p:cNvPr id="513" name="Google Shape;513;p14"/>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82</a:t>
            </a:fld>
            <a:endParaRPr sz="1200" b="1" i="0" u="none" strike="noStrike" cap="none">
              <a:solidFill>
                <a:srgbClr val="FFFFFF"/>
              </a:solidFill>
              <a:latin typeface="Calibri"/>
              <a:ea typeface="Calibri"/>
              <a:cs typeface="Calibri"/>
              <a:sym typeface="Calibri"/>
            </a:endParaRPr>
          </a:p>
        </p:txBody>
      </p:sp>
      <p:pic>
        <p:nvPicPr>
          <p:cNvPr id="527" name="Google Shape;527;p14" descr="http://localelectricalne.com/wp-content/uploads/2012/02/damaged-cord.jpg"/>
          <p:cNvPicPr preferRelativeResize="0"/>
          <p:nvPr/>
        </p:nvPicPr>
        <p:blipFill rotWithShape="1">
          <a:blip r:embed="rId3">
            <a:alphaModFix/>
          </a:blip>
          <a:srcRect/>
          <a:stretch/>
        </p:blipFill>
        <p:spPr>
          <a:xfrm>
            <a:off x="1466850" y="632027"/>
            <a:ext cx="5889625" cy="3906786"/>
          </a:xfrm>
          <a:prstGeom prst="rect">
            <a:avLst/>
          </a:prstGeom>
          <a:noFill/>
          <a:ln>
            <a:noFill/>
          </a:ln>
        </p:spPr>
      </p:pic>
      <p:sp>
        <p:nvSpPr>
          <p:cNvPr id="30" name="Google Shape;529;p14"/>
          <p:cNvSpPr txBox="1"/>
          <p:nvPr/>
        </p:nvSpPr>
        <p:spPr>
          <a:xfrm>
            <a:off x="8707593" y="4682842"/>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411417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7" name="Google Shape;517;p14"/>
          <p:cNvSpPr txBox="1"/>
          <p:nvPr/>
        </p:nvSpPr>
        <p:spPr>
          <a:xfrm>
            <a:off x="8707593" y="4663580"/>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3</a:t>
            </a:r>
            <a:endParaRPr dirty="0"/>
          </a:p>
        </p:txBody>
      </p:sp>
      <p:sp>
        <p:nvSpPr>
          <p:cNvPr id="512" name="Google Shape;512;p14"/>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in the Radio Shack</a:t>
            </a:r>
            <a:endParaRPr/>
          </a:p>
        </p:txBody>
      </p:sp>
      <p:sp>
        <p:nvSpPr>
          <p:cNvPr id="513" name="Google Shape;513;p14"/>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83</a:t>
            </a:fld>
            <a:endParaRPr sz="1200" b="1" i="0" u="none" strike="noStrike" cap="none">
              <a:solidFill>
                <a:srgbClr val="FFFFFF"/>
              </a:solidFill>
              <a:latin typeface="Calibri"/>
              <a:ea typeface="Calibri"/>
              <a:cs typeface="Calibri"/>
              <a:sym typeface="Calibri"/>
            </a:endParaRPr>
          </a:p>
        </p:txBody>
      </p:sp>
      <p:grpSp>
        <p:nvGrpSpPr>
          <p:cNvPr id="530" name="Google Shape;530;p14"/>
          <p:cNvGrpSpPr/>
          <p:nvPr/>
        </p:nvGrpSpPr>
        <p:grpSpPr>
          <a:xfrm>
            <a:off x="1844621" y="565340"/>
            <a:ext cx="2344500" cy="3790643"/>
            <a:chOff x="2682240" y="1546860"/>
            <a:chExt cx="2019300" cy="3264853"/>
          </a:xfrm>
        </p:grpSpPr>
        <p:pic>
          <p:nvPicPr>
            <p:cNvPr id="531" name="Google Shape;531;p14" descr="https://images-na.ssl-images-amazon.com/images/I/71LSQO0OMmL._SY450_.jpg"/>
            <p:cNvPicPr preferRelativeResize="0"/>
            <p:nvPr/>
          </p:nvPicPr>
          <p:blipFill rotWithShape="1">
            <a:blip r:embed="rId3">
              <a:alphaModFix/>
            </a:blip>
            <a:srcRect l="21990" t="8001" r="18291" b="15829"/>
            <a:stretch/>
          </p:blipFill>
          <p:spPr>
            <a:xfrm>
              <a:off x="2682240" y="1546860"/>
              <a:ext cx="2019300" cy="3264853"/>
            </a:xfrm>
            <a:prstGeom prst="rect">
              <a:avLst/>
            </a:prstGeom>
            <a:noFill/>
            <a:ln>
              <a:noFill/>
            </a:ln>
          </p:spPr>
        </p:pic>
        <p:sp>
          <p:nvSpPr>
            <p:cNvPr id="532" name="Google Shape;532;p14"/>
            <p:cNvSpPr/>
            <p:nvPr/>
          </p:nvSpPr>
          <p:spPr>
            <a:xfrm>
              <a:off x="3451860" y="2971800"/>
              <a:ext cx="441960" cy="205740"/>
            </a:xfrm>
            <a:prstGeom prst="rect">
              <a:avLst/>
            </a:prstGeom>
            <a:solidFill>
              <a:srgbClr val="FF0000">
                <a:alpha val="6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33" name="Google Shape;533;p14"/>
            <p:cNvSpPr/>
            <p:nvPr/>
          </p:nvSpPr>
          <p:spPr>
            <a:xfrm>
              <a:off x="3451860" y="3252788"/>
              <a:ext cx="441960" cy="167638"/>
            </a:xfrm>
            <a:prstGeom prst="rect">
              <a:avLst/>
            </a:prstGeom>
            <a:solidFill>
              <a:schemeClr val="dk1">
                <a:alpha val="6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nvGrpSpPr>
          <p:cNvPr id="4" name="Group 3"/>
          <p:cNvGrpSpPr/>
          <p:nvPr/>
        </p:nvGrpSpPr>
        <p:grpSpPr>
          <a:xfrm>
            <a:off x="3331795" y="578846"/>
            <a:ext cx="4024680" cy="1737955"/>
            <a:chOff x="3331795" y="578846"/>
            <a:chExt cx="4024680" cy="1737955"/>
          </a:xfrm>
        </p:grpSpPr>
        <p:pic>
          <p:nvPicPr>
            <p:cNvPr id="535" name="Google Shape;535;p14" descr="Image result for Ground Fault Interrupter"/>
            <p:cNvPicPr preferRelativeResize="0"/>
            <p:nvPr/>
          </p:nvPicPr>
          <p:blipFill rotWithShape="1">
            <a:blip r:embed="rId4">
              <a:alphaModFix/>
            </a:blip>
            <a:srcRect l="77986" t="23967" r="691" b="57687"/>
            <a:stretch/>
          </p:blipFill>
          <p:spPr>
            <a:xfrm>
              <a:off x="5354395" y="578846"/>
              <a:ext cx="2002080" cy="1246910"/>
            </a:xfrm>
            <a:prstGeom prst="rect">
              <a:avLst/>
            </a:prstGeom>
            <a:noFill/>
            <a:ln>
              <a:noFill/>
            </a:ln>
          </p:spPr>
        </p:pic>
        <p:cxnSp>
          <p:nvCxnSpPr>
            <p:cNvPr id="536" name="Google Shape;536;p14"/>
            <p:cNvCxnSpPr>
              <a:stCxn id="535" idx="1"/>
            </p:cNvCxnSpPr>
            <p:nvPr/>
          </p:nvCxnSpPr>
          <p:spPr>
            <a:xfrm flipH="1">
              <a:off x="3331795" y="1202301"/>
              <a:ext cx="2022600" cy="1114500"/>
            </a:xfrm>
            <a:prstGeom prst="straightConnector1">
              <a:avLst/>
            </a:prstGeom>
            <a:solidFill>
              <a:schemeClr val="accent1"/>
            </a:solidFill>
            <a:ln w="76200" cap="flat" cmpd="sng">
              <a:solidFill>
                <a:srgbClr val="FF0000"/>
              </a:solidFill>
              <a:prstDash val="solid"/>
              <a:round/>
              <a:headEnd type="none" w="sm" len="sm"/>
              <a:tailEnd type="stealth" w="med" len="med"/>
            </a:ln>
          </p:spPr>
        </p:cxnSp>
      </p:grpSp>
      <p:grpSp>
        <p:nvGrpSpPr>
          <p:cNvPr id="2" name="Group 1"/>
          <p:cNvGrpSpPr/>
          <p:nvPr/>
        </p:nvGrpSpPr>
        <p:grpSpPr>
          <a:xfrm>
            <a:off x="3383695" y="2697469"/>
            <a:ext cx="5587110" cy="2228841"/>
            <a:chOff x="3383695" y="2697469"/>
            <a:chExt cx="5587110" cy="2228841"/>
          </a:xfrm>
        </p:grpSpPr>
        <p:sp>
          <p:nvSpPr>
            <p:cNvPr id="516" name="Google Shape;516;p14"/>
            <p:cNvSpPr txBox="1"/>
            <p:nvPr/>
          </p:nvSpPr>
          <p:spPr>
            <a:xfrm>
              <a:off x="8707592" y="4649311"/>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2</a:t>
              </a:r>
              <a:endParaRPr dirty="0"/>
            </a:p>
          </p:txBody>
        </p:sp>
        <p:pic>
          <p:nvPicPr>
            <p:cNvPr id="534" name="Google Shape;534;p14" descr="Image result for Ground Fault Interrupter"/>
            <p:cNvPicPr preferRelativeResize="0"/>
            <p:nvPr/>
          </p:nvPicPr>
          <p:blipFill rotWithShape="1">
            <a:blip r:embed="rId4">
              <a:alphaModFix/>
            </a:blip>
            <a:srcRect l="77643" t="71810" b="5194"/>
            <a:stretch/>
          </p:blipFill>
          <p:spPr>
            <a:xfrm>
              <a:off x="5354395" y="2891202"/>
              <a:ext cx="1999335" cy="1488734"/>
            </a:xfrm>
            <a:prstGeom prst="rect">
              <a:avLst/>
            </a:prstGeom>
            <a:noFill/>
            <a:ln>
              <a:noFill/>
            </a:ln>
          </p:spPr>
        </p:pic>
        <p:cxnSp>
          <p:nvCxnSpPr>
            <p:cNvPr id="537" name="Google Shape;537;p14"/>
            <p:cNvCxnSpPr>
              <a:stCxn id="534" idx="1"/>
            </p:cNvCxnSpPr>
            <p:nvPr/>
          </p:nvCxnSpPr>
          <p:spPr>
            <a:xfrm rot="10800000">
              <a:off x="3383695" y="2697469"/>
              <a:ext cx="1970700" cy="938100"/>
            </a:xfrm>
            <a:prstGeom prst="straightConnector1">
              <a:avLst/>
            </a:prstGeom>
            <a:solidFill>
              <a:schemeClr val="accent1"/>
            </a:solidFill>
            <a:ln w="76200" cap="flat" cmpd="sng">
              <a:solidFill>
                <a:srgbClr val="FF6600"/>
              </a:solidFill>
              <a:prstDash val="solid"/>
              <a:round/>
              <a:headEnd type="none" w="sm" len="sm"/>
              <a:tailEnd type="stealth" w="med" len="med"/>
            </a:ln>
          </p:spPr>
        </p:cxnSp>
      </p:grpSp>
      <p:sp>
        <p:nvSpPr>
          <p:cNvPr id="515" name="Google Shape;515;p14"/>
          <p:cNvSpPr txBox="1"/>
          <p:nvPr/>
        </p:nvSpPr>
        <p:spPr>
          <a:xfrm>
            <a:off x="8704660" y="4661107"/>
            <a:ext cx="215026" cy="272337"/>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266926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38" name="Google Shape;538;p14" descr="https://images-na.ssl-images-amazon.com/images/I/81kxHdQu21L._SL1500_.jpg"/>
          <p:cNvPicPr preferRelativeResize="0"/>
          <p:nvPr/>
        </p:nvPicPr>
        <p:blipFill rotWithShape="1">
          <a:blip r:embed="rId3">
            <a:alphaModFix/>
          </a:blip>
          <a:srcRect/>
          <a:stretch/>
        </p:blipFill>
        <p:spPr>
          <a:xfrm>
            <a:off x="1602404" y="826118"/>
            <a:ext cx="2016727" cy="3824388"/>
          </a:xfrm>
          <a:prstGeom prst="rect">
            <a:avLst/>
          </a:prstGeom>
          <a:noFill/>
          <a:ln>
            <a:noFill/>
          </a:ln>
        </p:spPr>
      </p:pic>
      <p:sp>
        <p:nvSpPr>
          <p:cNvPr id="512" name="Google Shape;512;p14"/>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in the Radio Shack</a:t>
            </a:r>
            <a:endParaRPr/>
          </a:p>
        </p:txBody>
      </p:sp>
      <p:sp>
        <p:nvSpPr>
          <p:cNvPr id="513" name="Google Shape;513;p14"/>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84</a:t>
            </a:fld>
            <a:endParaRPr sz="1200" b="1" i="0" u="none" strike="noStrike" cap="none">
              <a:solidFill>
                <a:srgbClr val="FFFFFF"/>
              </a:solidFill>
              <a:latin typeface="Calibri"/>
              <a:ea typeface="Calibri"/>
              <a:cs typeface="Calibri"/>
              <a:sym typeface="Calibri"/>
            </a:endParaRPr>
          </a:p>
        </p:txBody>
      </p:sp>
      <p:pic>
        <p:nvPicPr>
          <p:cNvPr id="534" name="Google Shape;534;p14" descr="Image result for Ground Fault Interrupter"/>
          <p:cNvPicPr preferRelativeResize="0"/>
          <p:nvPr/>
        </p:nvPicPr>
        <p:blipFill rotWithShape="1">
          <a:blip r:embed="rId4">
            <a:alphaModFix/>
          </a:blip>
          <a:srcRect l="77643" t="71810" b="5194"/>
          <a:stretch/>
        </p:blipFill>
        <p:spPr>
          <a:xfrm>
            <a:off x="5331723" y="2887938"/>
            <a:ext cx="1999335" cy="1488734"/>
          </a:xfrm>
          <a:prstGeom prst="rect">
            <a:avLst/>
          </a:prstGeom>
          <a:noFill/>
          <a:ln>
            <a:noFill/>
          </a:ln>
        </p:spPr>
      </p:pic>
      <p:cxnSp>
        <p:nvCxnSpPr>
          <p:cNvPr id="537" name="Google Shape;537;p14"/>
          <p:cNvCxnSpPr>
            <a:stCxn id="534" idx="1"/>
          </p:cNvCxnSpPr>
          <p:nvPr/>
        </p:nvCxnSpPr>
        <p:spPr>
          <a:xfrm rot="10800000">
            <a:off x="3361023" y="2694205"/>
            <a:ext cx="1970700" cy="938100"/>
          </a:xfrm>
          <a:prstGeom prst="straightConnector1">
            <a:avLst/>
          </a:prstGeom>
          <a:solidFill>
            <a:schemeClr val="accent1"/>
          </a:solidFill>
          <a:ln w="76200" cap="flat" cmpd="sng">
            <a:solidFill>
              <a:srgbClr val="FF6600"/>
            </a:solidFill>
            <a:prstDash val="solid"/>
            <a:round/>
            <a:headEnd type="none" w="sm" len="sm"/>
            <a:tailEnd type="stealth" w="med" len="med"/>
          </a:ln>
        </p:spPr>
      </p:cxnSp>
      <p:sp>
        <p:nvSpPr>
          <p:cNvPr id="29" name="Google Shape;529;p14"/>
          <p:cNvSpPr txBox="1"/>
          <p:nvPr/>
        </p:nvSpPr>
        <p:spPr>
          <a:xfrm>
            <a:off x="8707593" y="4682842"/>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213733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15"/>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Electrical Cord Safety</a:t>
            </a:r>
            <a:endParaRPr/>
          </a:p>
        </p:txBody>
      </p:sp>
      <p:sp>
        <p:nvSpPr>
          <p:cNvPr id="549" name="Google Shape;549;p15"/>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85</a:t>
            </a:fld>
            <a:endParaRPr sz="1200" b="1" i="0" u="none" strike="noStrike" cap="none">
              <a:solidFill>
                <a:srgbClr val="FFFFFF"/>
              </a:solidFill>
              <a:latin typeface="Calibri"/>
              <a:ea typeface="Calibri"/>
              <a:cs typeface="Calibri"/>
              <a:sym typeface="Calibri"/>
            </a:endParaRPr>
          </a:p>
        </p:txBody>
      </p:sp>
      <p:sp>
        <p:nvSpPr>
          <p:cNvPr id="550" name="Google Shape;550;p15"/>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pic>
        <p:nvPicPr>
          <p:cNvPr id="551" name="Google Shape;551;p15" descr="https://i0.wp.com/www.home-runinspections.com/wp-content/uploads/2016/02/ungroundedoutlet.jpg"/>
          <p:cNvPicPr preferRelativeResize="0"/>
          <p:nvPr/>
        </p:nvPicPr>
        <p:blipFill rotWithShape="1">
          <a:blip r:embed="rId3">
            <a:alphaModFix/>
          </a:blip>
          <a:srcRect/>
          <a:stretch/>
        </p:blipFill>
        <p:spPr>
          <a:xfrm>
            <a:off x="4642181" y="381552"/>
            <a:ext cx="2857500" cy="1600200"/>
          </a:xfrm>
          <a:prstGeom prst="rect">
            <a:avLst/>
          </a:prstGeom>
          <a:noFill/>
          <a:ln>
            <a:noFill/>
          </a:ln>
        </p:spPr>
      </p:pic>
      <p:pic>
        <p:nvPicPr>
          <p:cNvPr id="552" name="Google Shape;552;p15" descr="http://cf.ltkcdn.net/safety/images/std/149413-425x283-overloaded_electric_outlet.jpg"/>
          <p:cNvPicPr preferRelativeResize="0"/>
          <p:nvPr/>
        </p:nvPicPr>
        <p:blipFill rotWithShape="1">
          <a:blip r:embed="rId4">
            <a:alphaModFix/>
          </a:blip>
          <a:srcRect/>
          <a:stretch/>
        </p:blipFill>
        <p:spPr>
          <a:xfrm>
            <a:off x="4427855" y="2111791"/>
            <a:ext cx="3775241" cy="2513867"/>
          </a:xfrm>
          <a:prstGeom prst="rect">
            <a:avLst/>
          </a:prstGeom>
          <a:noFill/>
          <a:ln>
            <a:noFill/>
          </a:ln>
        </p:spPr>
      </p:pic>
      <p:pic>
        <p:nvPicPr>
          <p:cNvPr id="553" name="Google Shape;553;p15" descr="https://www.epelectric.com/files/html/Graphics_and_pics/multiple-cords-in-one-outlet.gif"/>
          <p:cNvPicPr preferRelativeResize="0"/>
          <p:nvPr/>
        </p:nvPicPr>
        <p:blipFill rotWithShape="1">
          <a:blip r:embed="rId5">
            <a:alphaModFix/>
          </a:blip>
          <a:srcRect/>
          <a:stretch/>
        </p:blipFill>
        <p:spPr>
          <a:xfrm>
            <a:off x="1148162" y="556591"/>
            <a:ext cx="3052177" cy="4011433"/>
          </a:xfrm>
          <a:prstGeom prst="rect">
            <a:avLst/>
          </a:prstGeom>
          <a:noFill/>
          <a:ln>
            <a:noFill/>
          </a:ln>
        </p:spPr>
      </p:pic>
    </p:spTree>
    <p:extLst>
      <p:ext uri="{BB962C8B-B14F-4D97-AF65-F5344CB8AC3E}">
        <p14:creationId xmlns:p14="http://schemas.microsoft.com/office/powerpoint/2010/main" val="426863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16"/>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563" name="Google Shape;563;p16"/>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86</a:t>
            </a:fld>
            <a:endParaRPr sz="1200" b="1" i="0" u="none" strike="noStrike" cap="none">
              <a:solidFill>
                <a:srgbClr val="FFFFFF"/>
              </a:solidFill>
              <a:latin typeface="Calibri"/>
              <a:ea typeface="Calibri"/>
              <a:cs typeface="Calibri"/>
              <a:sym typeface="Calibri"/>
            </a:endParaRPr>
          </a:p>
        </p:txBody>
      </p:sp>
      <p:sp>
        <p:nvSpPr>
          <p:cNvPr id="565" name="Google Shape;565;p16"/>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a:solidFill>
                  <a:srgbClr val="FFFF00"/>
                </a:solidFill>
                <a:latin typeface="Calibri"/>
                <a:ea typeface="Calibri"/>
                <a:cs typeface="Calibri"/>
                <a:sym typeface="Calibri"/>
              </a:rPr>
              <a:t>2</a:t>
            </a:r>
            <a:endParaRPr dirty="0"/>
          </a:p>
        </p:txBody>
      </p:sp>
      <p:sp>
        <p:nvSpPr>
          <p:cNvPr id="598" name="Google Shape;598;p16"/>
          <p:cNvSpPr txBox="1"/>
          <p:nvPr/>
        </p:nvSpPr>
        <p:spPr>
          <a:xfrm>
            <a:off x="1327668" y="875437"/>
            <a:ext cx="6755375"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FF33"/>
              </a:buClr>
              <a:buSzPts val="8800"/>
              <a:buFont typeface="Verdana"/>
              <a:buNone/>
            </a:pPr>
            <a:r>
              <a:rPr lang="en-US" sz="8800" b="1" i="0" u="none" strike="noStrike" cap="none">
                <a:solidFill>
                  <a:srgbClr val="66FF33"/>
                </a:solidFill>
                <a:latin typeface="Verdana"/>
                <a:ea typeface="Verdana"/>
                <a:cs typeface="Verdana"/>
                <a:sym typeface="Verdana"/>
              </a:rPr>
              <a:t>Lightning</a:t>
            </a:r>
            <a:endParaRPr/>
          </a:p>
          <a:p>
            <a:pPr marL="0" marR="0" lvl="0" indent="0" algn="ctr" rtl="0">
              <a:lnSpc>
                <a:spcPct val="100000"/>
              </a:lnSpc>
              <a:spcBef>
                <a:spcPts val="0"/>
              </a:spcBef>
              <a:spcAft>
                <a:spcPts val="0"/>
              </a:spcAft>
              <a:buClr>
                <a:srgbClr val="66FF33"/>
              </a:buClr>
              <a:buSzPts val="8800"/>
              <a:buFont typeface="Verdana"/>
              <a:buNone/>
            </a:pPr>
            <a:r>
              <a:rPr lang="en-US" sz="8800" b="1" i="0" u="none" strike="noStrike" cap="none">
                <a:solidFill>
                  <a:srgbClr val="66FF33"/>
                </a:solidFill>
                <a:latin typeface="Verdana"/>
                <a:ea typeface="Verdana"/>
                <a:cs typeface="Verdana"/>
                <a:sym typeface="Verdana"/>
              </a:rPr>
              <a:t>Protection</a:t>
            </a:r>
            <a:endParaRPr/>
          </a:p>
        </p:txBody>
      </p:sp>
    </p:spTree>
    <p:extLst>
      <p:ext uri="{BB962C8B-B14F-4D97-AF65-F5344CB8AC3E}">
        <p14:creationId xmlns:p14="http://schemas.microsoft.com/office/powerpoint/2010/main" val="136601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16"/>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563" name="Google Shape;563;p16"/>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87</a:t>
            </a:fld>
            <a:endParaRPr sz="1200" b="1" i="0" u="none" strike="noStrike" cap="none">
              <a:solidFill>
                <a:srgbClr val="FFFFFF"/>
              </a:solidFill>
              <a:latin typeface="Calibri"/>
              <a:ea typeface="Calibri"/>
              <a:cs typeface="Calibri"/>
              <a:sym typeface="Calibri"/>
            </a:endParaRPr>
          </a:p>
        </p:txBody>
      </p:sp>
      <p:sp>
        <p:nvSpPr>
          <p:cNvPr id="564" name="Google Shape;564;p16"/>
          <p:cNvSpPr txBox="1"/>
          <p:nvPr/>
        </p:nvSpPr>
        <p:spPr>
          <a:xfrm>
            <a:off x="8704418"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a:solidFill>
                  <a:srgbClr val="FFFF00"/>
                </a:solidFill>
                <a:latin typeface="Calibri"/>
                <a:ea typeface="Calibri"/>
                <a:cs typeface="Calibri"/>
                <a:sym typeface="Calibri"/>
              </a:rPr>
              <a:t>1</a:t>
            </a:r>
            <a:endParaRPr/>
          </a:p>
        </p:txBody>
      </p:sp>
      <p:grpSp>
        <p:nvGrpSpPr>
          <p:cNvPr id="566" name="Google Shape;566;p16"/>
          <p:cNvGrpSpPr/>
          <p:nvPr/>
        </p:nvGrpSpPr>
        <p:grpSpPr>
          <a:xfrm>
            <a:off x="1027573" y="534647"/>
            <a:ext cx="7602077" cy="4033731"/>
            <a:chOff x="1027573" y="534647"/>
            <a:chExt cx="7602077" cy="4033731"/>
          </a:xfrm>
        </p:grpSpPr>
        <p:grpSp>
          <p:nvGrpSpPr>
            <p:cNvPr id="567" name="Google Shape;567;p16"/>
            <p:cNvGrpSpPr/>
            <p:nvPr/>
          </p:nvGrpSpPr>
          <p:grpSpPr>
            <a:xfrm>
              <a:off x="1027573" y="534647"/>
              <a:ext cx="6483350" cy="4033731"/>
              <a:chOff x="1046623" y="534647"/>
              <a:chExt cx="6483350" cy="4033731"/>
            </a:xfrm>
          </p:grpSpPr>
          <p:pic>
            <p:nvPicPr>
              <p:cNvPr id="568" name="Google Shape;568;p16" descr="http://www.uspln.com/images/USPLN-10yrdensity-05-2014-sm.jpg"/>
              <p:cNvPicPr preferRelativeResize="0"/>
              <p:nvPr/>
            </p:nvPicPr>
            <p:blipFill rotWithShape="1">
              <a:blip r:embed="rId3">
                <a:alphaModFix/>
              </a:blip>
              <a:srcRect t="3504" b="11266"/>
              <a:stretch/>
            </p:blipFill>
            <p:spPr>
              <a:xfrm>
                <a:off x="1046623" y="534647"/>
                <a:ext cx="6483350" cy="4033731"/>
              </a:xfrm>
              <a:prstGeom prst="rect">
                <a:avLst/>
              </a:prstGeom>
              <a:noFill/>
              <a:ln>
                <a:noFill/>
              </a:ln>
            </p:spPr>
          </p:pic>
          <p:sp>
            <p:nvSpPr>
              <p:cNvPr id="569" name="Google Shape;569;p16"/>
              <p:cNvSpPr/>
              <p:nvPr/>
            </p:nvSpPr>
            <p:spPr>
              <a:xfrm>
                <a:off x="1082868" y="2667000"/>
                <a:ext cx="450850" cy="1676400"/>
              </a:xfrm>
              <a:custGeom>
                <a:avLst/>
                <a:gdLst/>
                <a:ahLst/>
                <a:cxnLst/>
                <a:rect l="l" t="t" r="r" b="b"/>
                <a:pathLst>
                  <a:path w="450850" h="1676400" extrusionOk="0">
                    <a:moveTo>
                      <a:pt x="12700" y="0"/>
                    </a:moveTo>
                    <a:lnTo>
                      <a:pt x="317500" y="0"/>
                    </a:lnTo>
                    <a:lnTo>
                      <a:pt x="450850" y="330200"/>
                    </a:lnTo>
                    <a:lnTo>
                      <a:pt x="450850" y="1676400"/>
                    </a:lnTo>
                    <a:lnTo>
                      <a:pt x="0" y="1676400"/>
                    </a:lnTo>
                    <a:cubicBezTo>
                      <a:pt x="4233" y="1117600"/>
                      <a:pt x="8467" y="558800"/>
                      <a:pt x="1270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nvGrpSpPr>
            <p:cNvPr id="570" name="Google Shape;570;p16"/>
            <p:cNvGrpSpPr/>
            <p:nvPr/>
          </p:nvGrpSpPr>
          <p:grpSpPr>
            <a:xfrm>
              <a:off x="7648575" y="876300"/>
              <a:ext cx="981075" cy="3343275"/>
              <a:chOff x="9020175" y="590550"/>
              <a:chExt cx="981075" cy="3343275"/>
            </a:xfrm>
          </p:grpSpPr>
          <p:sp>
            <p:nvSpPr>
              <p:cNvPr id="571" name="Google Shape;571;p16"/>
              <p:cNvSpPr/>
              <p:nvPr/>
            </p:nvSpPr>
            <p:spPr>
              <a:xfrm>
                <a:off x="9020175" y="590550"/>
                <a:ext cx="981075" cy="3343275"/>
              </a:xfrm>
              <a:prstGeom prst="rect">
                <a:avLst/>
              </a:prstGeom>
              <a:solidFill>
                <a:schemeClr val="lt1"/>
              </a:solidFill>
              <a:ln w="28575" cap="flat" cmpd="sng">
                <a:solidFill>
                  <a:srgbClr val="47FF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72" name="Google Shape;572;p16"/>
              <p:cNvSpPr txBox="1"/>
              <p:nvPr/>
            </p:nvSpPr>
            <p:spPr>
              <a:xfrm>
                <a:off x="9047826" y="625039"/>
                <a:ext cx="936474"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Lightning</a:t>
                </a:r>
                <a:endParaRPr/>
              </a:p>
              <a:p>
                <a:pPr marL="0" marR="0" lvl="0" indent="0" algn="ctr" rtl="0">
                  <a:lnSpc>
                    <a:spcPct val="100000"/>
                  </a:lnSpc>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Stroke</a:t>
                </a:r>
                <a:endParaRPr/>
              </a:p>
              <a:p>
                <a:pPr marL="0" marR="0" lvl="0" indent="0" algn="ctr" rtl="0">
                  <a:lnSpc>
                    <a:spcPct val="100000"/>
                  </a:lnSpc>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Density</a:t>
                </a:r>
                <a:endParaRPr/>
              </a:p>
            </p:txBody>
          </p:sp>
          <p:sp>
            <p:nvSpPr>
              <p:cNvPr id="573" name="Google Shape;573;p16"/>
              <p:cNvSpPr/>
              <p:nvPr/>
            </p:nvSpPr>
            <p:spPr>
              <a:xfrm>
                <a:off x="9334500" y="1304925"/>
                <a:ext cx="190500" cy="190500"/>
              </a:xfrm>
              <a:prstGeom prst="rect">
                <a:avLst/>
              </a:prstGeom>
              <a:solidFill>
                <a:srgbClr val="006666"/>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74" name="Google Shape;574;p16"/>
              <p:cNvSpPr/>
              <p:nvPr/>
            </p:nvSpPr>
            <p:spPr>
              <a:xfrm>
                <a:off x="9334484" y="1500192"/>
                <a:ext cx="190500" cy="190500"/>
              </a:xfrm>
              <a:prstGeom prst="rect">
                <a:avLst/>
              </a:prstGeom>
              <a:solidFill>
                <a:srgbClr val="9933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75" name="Google Shape;575;p16"/>
              <p:cNvSpPr/>
              <p:nvPr/>
            </p:nvSpPr>
            <p:spPr>
              <a:xfrm>
                <a:off x="9334468" y="1690696"/>
                <a:ext cx="190500" cy="190500"/>
              </a:xfrm>
              <a:prstGeom prst="rect">
                <a:avLst/>
              </a:prstGeom>
              <a:solidFill>
                <a:srgbClr val="80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76" name="Google Shape;576;p16"/>
              <p:cNvSpPr/>
              <p:nvPr/>
            </p:nvSpPr>
            <p:spPr>
              <a:xfrm>
                <a:off x="9334452" y="1881200"/>
                <a:ext cx="190500" cy="190500"/>
              </a:xfrm>
              <a:prstGeom prst="rect">
                <a:avLst/>
              </a:pr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77" name="Google Shape;577;p16"/>
              <p:cNvSpPr/>
              <p:nvPr/>
            </p:nvSpPr>
            <p:spPr>
              <a:xfrm>
                <a:off x="9334436" y="2071704"/>
                <a:ext cx="190500" cy="190500"/>
              </a:xfrm>
              <a:prstGeom prst="rect">
                <a:avLst/>
              </a:prstGeom>
              <a:solidFill>
                <a:srgbClr val="FF66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78" name="Google Shape;578;p16"/>
              <p:cNvSpPr/>
              <p:nvPr/>
            </p:nvSpPr>
            <p:spPr>
              <a:xfrm>
                <a:off x="9334420" y="2262208"/>
                <a:ext cx="190500" cy="190500"/>
              </a:xfrm>
              <a:prstGeom prst="rect">
                <a:avLst/>
              </a:prstGeom>
              <a:solidFill>
                <a:srgbClr val="FFCC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79" name="Google Shape;579;p16"/>
              <p:cNvSpPr/>
              <p:nvPr/>
            </p:nvSpPr>
            <p:spPr>
              <a:xfrm>
                <a:off x="9334404" y="2452712"/>
                <a:ext cx="190500" cy="1905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80" name="Google Shape;580;p16"/>
              <p:cNvSpPr/>
              <p:nvPr/>
            </p:nvSpPr>
            <p:spPr>
              <a:xfrm>
                <a:off x="9334388" y="2643216"/>
                <a:ext cx="190500" cy="190500"/>
              </a:xfrm>
              <a:prstGeom prst="rect">
                <a:avLst/>
              </a:prstGeom>
              <a:solidFill>
                <a:srgbClr val="66FF33"/>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81" name="Google Shape;581;p16"/>
              <p:cNvSpPr/>
              <p:nvPr/>
            </p:nvSpPr>
            <p:spPr>
              <a:xfrm>
                <a:off x="9334372" y="2833720"/>
                <a:ext cx="190500" cy="190500"/>
              </a:xfrm>
              <a:prstGeom prst="rect">
                <a:avLst/>
              </a:prstGeom>
              <a:solidFill>
                <a:srgbClr val="008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82" name="Google Shape;582;p16"/>
              <p:cNvSpPr/>
              <p:nvPr/>
            </p:nvSpPr>
            <p:spPr>
              <a:xfrm>
                <a:off x="9334356" y="3024224"/>
                <a:ext cx="190500" cy="190500"/>
              </a:xfrm>
              <a:prstGeom prst="rect">
                <a:avLst/>
              </a:prstGeom>
              <a:solidFill>
                <a:srgbClr val="0033C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83" name="Google Shape;583;p16"/>
              <p:cNvSpPr/>
              <p:nvPr/>
            </p:nvSpPr>
            <p:spPr>
              <a:xfrm>
                <a:off x="9334340" y="3219491"/>
                <a:ext cx="190500" cy="190500"/>
              </a:xfrm>
              <a:prstGeom prst="rect">
                <a:avLst/>
              </a:prstGeom>
              <a:solidFill>
                <a:srgbClr val="3366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84" name="Google Shape;584;p16"/>
              <p:cNvSpPr/>
              <p:nvPr/>
            </p:nvSpPr>
            <p:spPr>
              <a:xfrm>
                <a:off x="9334324" y="3409995"/>
                <a:ext cx="190500" cy="190500"/>
              </a:xfrm>
              <a:prstGeom prst="rect">
                <a:avLst/>
              </a:prstGeom>
              <a:solidFill>
                <a:srgbClr val="DDDDDD"/>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85" name="Google Shape;585;p16"/>
              <p:cNvSpPr/>
              <p:nvPr/>
            </p:nvSpPr>
            <p:spPr>
              <a:xfrm>
                <a:off x="9334308" y="3600499"/>
                <a:ext cx="190500" cy="190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86" name="Google Shape;586;p16"/>
              <p:cNvSpPr txBox="1"/>
              <p:nvPr/>
            </p:nvSpPr>
            <p:spPr>
              <a:xfrm>
                <a:off x="9556753" y="1419222"/>
                <a:ext cx="30938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30+</a:t>
                </a:r>
                <a:endParaRPr/>
              </a:p>
            </p:txBody>
          </p:sp>
          <p:sp>
            <p:nvSpPr>
              <p:cNvPr id="587" name="Google Shape;587;p16"/>
              <p:cNvSpPr txBox="1"/>
              <p:nvPr/>
            </p:nvSpPr>
            <p:spPr>
              <a:xfrm>
                <a:off x="9559150" y="1607337"/>
                <a:ext cx="19236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20</a:t>
                </a:r>
                <a:endParaRPr/>
              </a:p>
            </p:txBody>
          </p:sp>
          <p:sp>
            <p:nvSpPr>
              <p:cNvPr id="588" name="Google Shape;588;p16"/>
              <p:cNvSpPr txBox="1"/>
              <p:nvPr/>
            </p:nvSpPr>
            <p:spPr>
              <a:xfrm>
                <a:off x="9559166" y="1804976"/>
                <a:ext cx="19236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16</a:t>
                </a:r>
                <a:endParaRPr/>
              </a:p>
            </p:txBody>
          </p:sp>
          <p:sp>
            <p:nvSpPr>
              <p:cNvPr id="589" name="Google Shape;589;p16"/>
              <p:cNvSpPr txBox="1"/>
              <p:nvPr/>
            </p:nvSpPr>
            <p:spPr>
              <a:xfrm>
                <a:off x="9556801" y="1993091"/>
                <a:ext cx="19236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14</a:t>
                </a:r>
                <a:endParaRPr/>
              </a:p>
            </p:txBody>
          </p:sp>
          <p:sp>
            <p:nvSpPr>
              <p:cNvPr id="590" name="Google Shape;590;p16"/>
              <p:cNvSpPr txBox="1"/>
              <p:nvPr/>
            </p:nvSpPr>
            <p:spPr>
              <a:xfrm>
                <a:off x="9556817" y="2183587"/>
                <a:ext cx="19236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12</a:t>
                </a:r>
                <a:endParaRPr/>
              </a:p>
            </p:txBody>
          </p:sp>
          <p:sp>
            <p:nvSpPr>
              <p:cNvPr id="591" name="Google Shape;591;p16"/>
              <p:cNvSpPr txBox="1"/>
              <p:nvPr/>
            </p:nvSpPr>
            <p:spPr>
              <a:xfrm>
                <a:off x="9554452" y="2371702"/>
                <a:ext cx="9618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8</a:t>
                </a:r>
                <a:endParaRPr/>
              </a:p>
            </p:txBody>
          </p:sp>
          <p:sp>
            <p:nvSpPr>
              <p:cNvPr id="592" name="Google Shape;592;p16"/>
              <p:cNvSpPr txBox="1"/>
              <p:nvPr/>
            </p:nvSpPr>
            <p:spPr>
              <a:xfrm>
                <a:off x="9554468" y="2564579"/>
                <a:ext cx="9618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6</a:t>
                </a:r>
                <a:endParaRPr/>
              </a:p>
            </p:txBody>
          </p:sp>
          <p:sp>
            <p:nvSpPr>
              <p:cNvPr id="593" name="Google Shape;593;p16"/>
              <p:cNvSpPr txBox="1"/>
              <p:nvPr/>
            </p:nvSpPr>
            <p:spPr>
              <a:xfrm>
                <a:off x="9556865" y="2752694"/>
                <a:ext cx="9618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4</a:t>
                </a:r>
                <a:endParaRPr/>
              </a:p>
            </p:txBody>
          </p:sp>
          <p:sp>
            <p:nvSpPr>
              <p:cNvPr id="594" name="Google Shape;594;p16"/>
              <p:cNvSpPr txBox="1"/>
              <p:nvPr/>
            </p:nvSpPr>
            <p:spPr>
              <a:xfrm>
                <a:off x="9556881" y="2943190"/>
                <a:ext cx="9618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2</a:t>
                </a:r>
                <a:endParaRPr/>
              </a:p>
            </p:txBody>
          </p:sp>
          <p:sp>
            <p:nvSpPr>
              <p:cNvPr id="595" name="Google Shape;595;p16"/>
              <p:cNvSpPr txBox="1"/>
              <p:nvPr/>
            </p:nvSpPr>
            <p:spPr>
              <a:xfrm>
                <a:off x="9559278" y="3136067"/>
                <a:ext cx="9618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1</a:t>
                </a:r>
                <a:endParaRPr/>
              </a:p>
            </p:txBody>
          </p:sp>
          <p:sp>
            <p:nvSpPr>
              <p:cNvPr id="596" name="Google Shape;596;p16"/>
              <p:cNvSpPr txBox="1"/>
              <p:nvPr/>
            </p:nvSpPr>
            <p:spPr>
              <a:xfrm>
                <a:off x="9556913" y="3331325"/>
                <a:ext cx="24045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0.5</a:t>
                </a:r>
                <a:endParaRPr/>
              </a:p>
            </p:txBody>
          </p:sp>
          <p:sp>
            <p:nvSpPr>
              <p:cNvPr id="597" name="Google Shape;597;p16"/>
              <p:cNvSpPr txBox="1"/>
              <p:nvPr/>
            </p:nvSpPr>
            <p:spPr>
              <a:xfrm>
                <a:off x="9556929" y="3524202"/>
                <a:ext cx="240450" cy="161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50"/>
                  <a:buFont typeface="Verdana"/>
                  <a:buNone/>
                </a:pPr>
                <a:r>
                  <a:rPr lang="en-US" sz="1050" b="1" i="0" u="none" strike="noStrike" cap="none">
                    <a:solidFill>
                      <a:srgbClr val="000000"/>
                    </a:solidFill>
                    <a:latin typeface="Verdana"/>
                    <a:ea typeface="Verdana"/>
                    <a:cs typeface="Verdana"/>
                    <a:sym typeface="Verdana"/>
                  </a:rPr>
                  <a:t>0.1</a:t>
                </a:r>
                <a:endParaRPr/>
              </a:p>
            </p:txBody>
          </p:sp>
        </p:grpSp>
      </p:grpSp>
    </p:spTree>
    <p:extLst>
      <p:ext uri="{BB962C8B-B14F-4D97-AF65-F5344CB8AC3E}">
        <p14:creationId xmlns:p14="http://schemas.microsoft.com/office/powerpoint/2010/main" val="225563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7"/>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608" name="Google Shape;608;p17"/>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88</a:t>
            </a:fld>
            <a:endParaRPr sz="1200" b="1" i="0" u="none" strike="noStrike" cap="none">
              <a:solidFill>
                <a:srgbClr val="FFFFFF"/>
              </a:solidFill>
              <a:latin typeface="Calibri"/>
              <a:ea typeface="Calibri"/>
              <a:cs typeface="Calibri"/>
              <a:sym typeface="Calibri"/>
            </a:endParaRPr>
          </a:p>
        </p:txBody>
      </p:sp>
      <p:pic>
        <p:nvPicPr>
          <p:cNvPr id="618" name="Google Shape;618;p17" descr="http://www.robkalmeijer.nl/techniek/electronica/radiotechniek/hambladen/cq/1987/12/page76/fig1.jpg"/>
          <p:cNvPicPr preferRelativeResize="0"/>
          <p:nvPr/>
        </p:nvPicPr>
        <p:blipFill rotWithShape="1">
          <a:blip r:embed="rId3">
            <a:alphaModFix/>
          </a:blip>
          <a:srcRect/>
          <a:stretch/>
        </p:blipFill>
        <p:spPr>
          <a:xfrm>
            <a:off x="1982470" y="696771"/>
            <a:ext cx="5224145" cy="3662822"/>
          </a:xfrm>
          <a:prstGeom prst="rect">
            <a:avLst/>
          </a:prstGeom>
          <a:noFill/>
          <a:ln>
            <a:noFill/>
          </a:ln>
        </p:spPr>
      </p:pic>
      <p:sp>
        <p:nvSpPr>
          <p:cNvPr id="621" name="Google Shape;621;p17"/>
          <p:cNvSpPr/>
          <p:nvPr/>
        </p:nvSpPr>
        <p:spPr>
          <a:xfrm>
            <a:off x="4633443" y="3069608"/>
            <a:ext cx="535239" cy="468949"/>
          </a:xfrm>
          <a:custGeom>
            <a:avLst/>
            <a:gdLst/>
            <a:ahLst/>
            <a:cxnLst/>
            <a:rect l="l" t="t" r="r" b="b"/>
            <a:pathLst>
              <a:path w="535239" h="468949" extrusionOk="0">
                <a:moveTo>
                  <a:pt x="205257" y="46972"/>
                </a:moveTo>
                <a:cubicBezTo>
                  <a:pt x="130327" y="76182"/>
                  <a:pt x="31267" y="123172"/>
                  <a:pt x="7137" y="184132"/>
                </a:cubicBezTo>
                <a:cubicBezTo>
                  <a:pt x="-16993" y="245092"/>
                  <a:pt x="24917" y="365742"/>
                  <a:pt x="60477" y="412732"/>
                </a:cubicBezTo>
                <a:cubicBezTo>
                  <a:pt x="96037" y="459722"/>
                  <a:pt x="149377" y="476232"/>
                  <a:pt x="220497" y="466072"/>
                </a:cubicBezTo>
                <a:cubicBezTo>
                  <a:pt x="291617" y="455912"/>
                  <a:pt x="435127" y="397492"/>
                  <a:pt x="487197" y="351772"/>
                </a:cubicBezTo>
                <a:cubicBezTo>
                  <a:pt x="539267" y="306052"/>
                  <a:pt x="537997" y="248902"/>
                  <a:pt x="532917" y="191752"/>
                </a:cubicBezTo>
                <a:cubicBezTo>
                  <a:pt x="527837" y="134602"/>
                  <a:pt x="510057" y="34272"/>
                  <a:pt x="456717" y="8872"/>
                </a:cubicBezTo>
                <a:cubicBezTo>
                  <a:pt x="403377" y="-16528"/>
                  <a:pt x="280187" y="17762"/>
                  <a:pt x="205257" y="46972"/>
                </a:cubicBezTo>
                <a:close/>
              </a:path>
            </a:pathLst>
          </a:custGeom>
          <a:solidFill>
            <a:schemeClr val="accent1">
              <a:lumMod val="40000"/>
              <a:lumOff val="60000"/>
              <a:alpha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18" name="Google Shape;565;p16"/>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413776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7"/>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608" name="Google Shape;608;p17"/>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89</a:t>
            </a:fld>
            <a:endParaRPr sz="1200" b="1" i="0" u="none" strike="noStrike" cap="none">
              <a:solidFill>
                <a:srgbClr val="FFFFFF"/>
              </a:solidFill>
              <a:latin typeface="Calibri"/>
              <a:ea typeface="Calibri"/>
              <a:cs typeface="Calibri"/>
              <a:sym typeface="Calibri"/>
            </a:endParaRPr>
          </a:p>
        </p:txBody>
      </p:sp>
      <p:pic>
        <p:nvPicPr>
          <p:cNvPr id="618" name="Google Shape;618;p17" descr="http://www.robkalmeijer.nl/techniek/electronica/radiotechniek/hambladen/cq/1987/12/page76/fig1.jpg"/>
          <p:cNvPicPr preferRelativeResize="0"/>
          <p:nvPr/>
        </p:nvPicPr>
        <p:blipFill rotWithShape="1">
          <a:blip r:embed="rId3">
            <a:alphaModFix/>
          </a:blip>
          <a:srcRect/>
          <a:stretch/>
        </p:blipFill>
        <p:spPr>
          <a:xfrm>
            <a:off x="1982470" y="696771"/>
            <a:ext cx="5224145" cy="3662822"/>
          </a:xfrm>
          <a:prstGeom prst="rect">
            <a:avLst/>
          </a:prstGeom>
          <a:noFill/>
          <a:ln>
            <a:noFill/>
          </a:ln>
        </p:spPr>
      </p:pic>
      <p:sp>
        <p:nvSpPr>
          <p:cNvPr id="619" name="Google Shape;619;p17"/>
          <p:cNvSpPr/>
          <p:nvPr/>
        </p:nvSpPr>
        <p:spPr>
          <a:xfrm>
            <a:off x="1864414" y="586727"/>
            <a:ext cx="2326932" cy="3230907"/>
          </a:xfrm>
          <a:custGeom>
            <a:avLst/>
            <a:gdLst/>
            <a:ahLst/>
            <a:cxnLst/>
            <a:rect l="l" t="t" r="r" b="b"/>
            <a:pathLst>
              <a:path w="2326932" h="3230907" extrusionOk="0">
                <a:moveTo>
                  <a:pt x="170126" y="160033"/>
                </a:moveTo>
                <a:cubicBezTo>
                  <a:pt x="1216" y="232423"/>
                  <a:pt x="-24184" y="320053"/>
                  <a:pt x="17726" y="434353"/>
                </a:cubicBezTo>
                <a:cubicBezTo>
                  <a:pt x="59636" y="548653"/>
                  <a:pt x="327606" y="459753"/>
                  <a:pt x="421586" y="845833"/>
                </a:cubicBezTo>
                <a:cubicBezTo>
                  <a:pt x="515566" y="1231913"/>
                  <a:pt x="513026" y="2353323"/>
                  <a:pt x="581606" y="2750833"/>
                </a:cubicBezTo>
                <a:cubicBezTo>
                  <a:pt x="650186" y="3148343"/>
                  <a:pt x="735276" y="3232163"/>
                  <a:pt x="833066" y="3230893"/>
                </a:cubicBezTo>
                <a:cubicBezTo>
                  <a:pt x="930856" y="3229623"/>
                  <a:pt x="1113736" y="3111513"/>
                  <a:pt x="1168346" y="2743213"/>
                </a:cubicBezTo>
                <a:cubicBezTo>
                  <a:pt x="1222956" y="2374913"/>
                  <a:pt x="967686" y="1451623"/>
                  <a:pt x="1160726" y="1021093"/>
                </a:cubicBezTo>
                <a:cubicBezTo>
                  <a:pt x="1353766" y="590563"/>
                  <a:pt x="2348176" y="330213"/>
                  <a:pt x="2326586" y="160033"/>
                </a:cubicBezTo>
                <a:cubicBezTo>
                  <a:pt x="2304996" y="-10147"/>
                  <a:pt x="1391866" y="1283"/>
                  <a:pt x="1031186" y="13"/>
                </a:cubicBezTo>
                <a:cubicBezTo>
                  <a:pt x="670506" y="-1257"/>
                  <a:pt x="339036" y="87643"/>
                  <a:pt x="170126" y="160033"/>
                </a:cubicBezTo>
                <a:close/>
              </a:path>
            </a:pathLst>
          </a:custGeom>
          <a:solidFill>
            <a:srgbClr val="FFFF00">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20" name="Google Shape;620;p17"/>
          <p:cNvSpPr/>
          <p:nvPr/>
        </p:nvSpPr>
        <p:spPr>
          <a:xfrm>
            <a:off x="4118434" y="3287460"/>
            <a:ext cx="479670" cy="288821"/>
          </a:xfrm>
          <a:custGeom>
            <a:avLst/>
            <a:gdLst/>
            <a:ahLst/>
            <a:cxnLst/>
            <a:rect l="l" t="t" r="r" b="b"/>
            <a:pathLst>
              <a:path w="479670" h="288821" extrusionOk="0">
                <a:moveTo>
                  <a:pt x="148766" y="263460"/>
                </a:moveTo>
                <a:cubicBezTo>
                  <a:pt x="193216" y="287590"/>
                  <a:pt x="222426" y="292670"/>
                  <a:pt x="270686" y="286320"/>
                </a:cubicBezTo>
                <a:cubicBezTo>
                  <a:pt x="318946" y="279970"/>
                  <a:pt x="404036" y="259650"/>
                  <a:pt x="438326" y="225360"/>
                </a:cubicBezTo>
                <a:cubicBezTo>
                  <a:pt x="472616" y="191070"/>
                  <a:pt x="486586" y="117410"/>
                  <a:pt x="476426" y="80580"/>
                </a:cubicBezTo>
                <a:cubicBezTo>
                  <a:pt x="466266" y="43750"/>
                  <a:pt x="424356" y="15810"/>
                  <a:pt x="377366" y="4380"/>
                </a:cubicBezTo>
                <a:cubicBezTo>
                  <a:pt x="330376" y="-7050"/>
                  <a:pt x="247826" y="6920"/>
                  <a:pt x="194486" y="12000"/>
                </a:cubicBezTo>
                <a:cubicBezTo>
                  <a:pt x="141146" y="17080"/>
                  <a:pt x="89076" y="13270"/>
                  <a:pt x="57326" y="34860"/>
                </a:cubicBezTo>
                <a:cubicBezTo>
                  <a:pt x="25576" y="56450"/>
                  <a:pt x="-12524" y="103440"/>
                  <a:pt x="3986" y="141540"/>
                </a:cubicBezTo>
                <a:cubicBezTo>
                  <a:pt x="20496" y="179640"/>
                  <a:pt x="104316" y="239330"/>
                  <a:pt x="148766" y="263460"/>
                </a:cubicBezTo>
                <a:close/>
              </a:path>
            </a:pathLst>
          </a:custGeom>
          <a:solidFill>
            <a:srgbClr val="FFFF00">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22" name="Google Shape;622;p17"/>
          <p:cNvSpPr/>
          <p:nvPr/>
        </p:nvSpPr>
        <p:spPr>
          <a:xfrm>
            <a:off x="5684172" y="1111334"/>
            <a:ext cx="1456014" cy="1965403"/>
          </a:xfrm>
          <a:custGeom>
            <a:avLst/>
            <a:gdLst/>
            <a:ahLst/>
            <a:cxnLst/>
            <a:rect l="l" t="t" r="r" b="b"/>
            <a:pathLst>
              <a:path w="1456014" h="1965403" extrusionOk="0">
                <a:moveTo>
                  <a:pt x="1196688" y="161206"/>
                </a:moveTo>
                <a:cubicBezTo>
                  <a:pt x="1116678" y="104056"/>
                  <a:pt x="1018888" y="46906"/>
                  <a:pt x="922368" y="46906"/>
                </a:cubicBezTo>
                <a:cubicBezTo>
                  <a:pt x="825848" y="46906"/>
                  <a:pt x="769968" y="-114384"/>
                  <a:pt x="617568" y="161206"/>
                </a:cubicBezTo>
                <a:cubicBezTo>
                  <a:pt x="465168" y="436796"/>
                  <a:pt x="53688" y="1415966"/>
                  <a:pt x="7968" y="1700446"/>
                </a:cubicBezTo>
                <a:cubicBezTo>
                  <a:pt x="-37752" y="1984926"/>
                  <a:pt x="118458" y="2039536"/>
                  <a:pt x="343248" y="1868086"/>
                </a:cubicBezTo>
                <a:cubicBezTo>
                  <a:pt x="568038" y="1696636"/>
                  <a:pt x="1180178" y="918126"/>
                  <a:pt x="1356708" y="671746"/>
                </a:cubicBezTo>
                <a:cubicBezTo>
                  <a:pt x="1533238" y="425366"/>
                  <a:pt x="1425288" y="474896"/>
                  <a:pt x="1402428" y="389806"/>
                </a:cubicBezTo>
                <a:cubicBezTo>
                  <a:pt x="1379568" y="304716"/>
                  <a:pt x="1276698" y="218356"/>
                  <a:pt x="1196688" y="161206"/>
                </a:cubicBezTo>
                <a:close/>
              </a:path>
            </a:pathLst>
          </a:custGeom>
          <a:solidFill>
            <a:srgbClr val="FFFF00">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18" name="Google Shape;621;p17"/>
          <p:cNvSpPr/>
          <p:nvPr/>
        </p:nvSpPr>
        <p:spPr>
          <a:xfrm>
            <a:off x="4633443" y="3069608"/>
            <a:ext cx="535239" cy="468949"/>
          </a:xfrm>
          <a:custGeom>
            <a:avLst/>
            <a:gdLst/>
            <a:ahLst/>
            <a:cxnLst/>
            <a:rect l="l" t="t" r="r" b="b"/>
            <a:pathLst>
              <a:path w="535239" h="468949" extrusionOk="0">
                <a:moveTo>
                  <a:pt x="205257" y="46972"/>
                </a:moveTo>
                <a:cubicBezTo>
                  <a:pt x="130327" y="76182"/>
                  <a:pt x="31267" y="123172"/>
                  <a:pt x="7137" y="184132"/>
                </a:cubicBezTo>
                <a:cubicBezTo>
                  <a:pt x="-16993" y="245092"/>
                  <a:pt x="24917" y="365742"/>
                  <a:pt x="60477" y="412732"/>
                </a:cubicBezTo>
                <a:cubicBezTo>
                  <a:pt x="96037" y="459722"/>
                  <a:pt x="149377" y="476232"/>
                  <a:pt x="220497" y="466072"/>
                </a:cubicBezTo>
                <a:cubicBezTo>
                  <a:pt x="291617" y="455912"/>
                  <a:pt x="435127" y="397492"/>
                  <a:pt x="487197" y="351772"/>
                </a:cubicBezTo>
                <a:cubicBezTo>
                  <a:pt x="539267" y="306052"/>
                  <a:pt x="537997" y="248902"/>
                  <a:pt x="532917" y="191752"/>
                </a:cubicBezTo>
                <a:cubicBezTo>
                  <a:pt x="527837" y="134602"/>
                  <a:pt x="510057" y="34272"/>
                  <a:pt x="456717" y="8872"/>
                </a:cubicBezTo>
                <a:cubicBezTo>
                  <a:pt x="403377" y="-16528"/>
                  <a:pt x="280187" y="17762"/>
                  <a:pt x="205257" y="46972"/>
                </a:cubicBezTo>
                <a:close/>
              </a:path>
            </a:pathLst>
          </a:custGeom>
          <a:solidFill>
            <a:schemeClr val="accent1">
              <a:lumMod val="40000"/>
              <a:lumOff val="60000"/>
              <a:alpha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20" name="Google Shape;565;p16"/>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47155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1.:  What is Radio?</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9</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6</a:t>
            </a:r>
          </a:p>
        </p:txBody>
      </p:sp>
      <p:pic>
        <p:nvPicPr>
          <p:cNvPr id="29" name="Picture 6" descr="http://s.hswstatic.com/gif/wireless-network-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366" y="464141"/>
            <a:ext cx="2390957" cy="15939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413" y="489335"/>
            <a:ext cx="2335386" cy="1605126"/>
          </a:xfrm>
          <a:prstGeom prst="rect">
            <a:avLst/>
          </a:prstGeom>
          <a:noFill/>
          <a:ln w="57150">
            <a:solidFill>
              <a:schemeClr val="bg1"/>
            </a:solidFill>
          </a:ln>
        </p:spPr>
      </p:pic>
      <p:pic>
        <p:nvPicPr>
          <p:cNvPr id="31" name="Picture 2" descr="https://timedotcom.files.wordpress.com/2014/11/smartphones.jpg?quality=75&amp;strip=color&amp;w=11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7149" y="452675"/>
            <a:ext cx="2428875" cy="1795159"/>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32" name="Picture 4" descr="http://www.homedepot.com/hdus/en_US/DTCCOM/HomePage/How_To/Buying_Guides/Building_Materials/HT_BG_BM_Garage-Door-Openers/Body/Images/350_NewStep_gar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8870" y="2612163"/>
            <a:ext cx="2449830" cy="1959864"/>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33" name="Picture 10" descr="http://homexgarden.com/wp-content/uploads/2015/02/Microwave-oven-maintenance-tip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8712" y="2770235"/>
            <a:ext cx="2439517" cy="16280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www.patspapers.com/images/uploads/ez_pass_hold_main.jpg"/>
          <p:cNvPicPr>
            <a:picLocks noChangeAspect="1" noChangeArrowheads="1"/>
          </p:cNvPicPr>
          <p:nvPr/>
        </p:nvPicPr>
        <p:blipFill rotWithShape="1">
          <a:blip r:embed="rId8">
            <a:extLst>
              <a:ext uri="{28A0092B-C50C-407E-A947-70E740481C1C}">
                <a14:useLocalDpi xmlns:a14="http://schemas.microsoft.com/office/drawing/2010/main" val="0"/>
              </a:ext>
            </a:extLst>
          </a:blip>
          <a:srcRect t="19880" r="46563"/>
          <a:stretch/>
        </p:blipFill>
        <p:spPr bwMode="auto">
          <a:xfrm>
            <a:off x="3915304" y="2512717"/>
            <a:ext cx="1911118" cy="2211755"/>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99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xit" presetSubtype="0" fill="hold" grpId="0" nodeType="with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xit" presetSubtype="0" fill="hold" grpId="0"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xit" presetSubtype="0" fill="hold" grpId="0"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xit" presetSubtype="0" fill="hold" grpId="0" nodeType="with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7"/>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608" name="Google Shape;608;p17"/>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90</a:t>
            </a:fld>
            <a:endParaRPr sz="1200" b="1" i="0" u="none" strike="noStrike" cap="none">
              <a:solidFill>
                <a:srgbClr val="FFFFFF"/>
              </a:solidFill>
              <a:latin typeface="Calibri"/>
              <a:ea typeface="Calibri"/>
              <a:cs typeface="Calibri"/>
              <a:sym typeface="Calibri"/>
            </a:endParaRPr>
          </a:p>
        </p:txBody>
      </p:sp>
      <p:pic>
        <p:nvPicPr>
          <p:cNvPr id="618" name="Google Shape;618;p17" descr="http://www.robkalmeijer.nl/techniek/electronica/radiotechniek/hambladen/cq/1987/12/page76/fig1.jpg"/>
          <p:cNvPicPr preferRelativeResize="0"/>
          <p:nvPr/>
        </p:nvPicPr>
        <p:blipFill rotWithShape="1">
          <a:blip r:embed="rId3">
            <a:alphaModFix/>
          </a:blip>
          <a:srcRect/>
          <a:stretch/>
        </p:blipFill>
        <p:spPr>
          <a:xfrm>
            <a:off x="1982470" y="696771"/>
            <a:ext cx="5224145" cy="3662822"/>
          </a:xfrm>
          <a:prstGeom prst="rect">
            <a:avLst/>
          </a:prstGeom>
          <a:noFill/>
          <a:ln>
            <a:noFill/>
          </a:ln>
        </p:spPr>
      </p:pic>
      <p:sp>
        <p:nvSpPr>
          <p:cNvPr id="619" name="Google Shape;619;p17"/>
          <p:cNvSpPr/>
          <p:nvPr/>
        </p:nvSpPr>
        <p:spPr>
          <a:xfrm>
            <a:off x="1864414" y="586727"/>
            <a:ext cx="2326932" cy="3230907"/>
          </a:xfrm>
          <a:custGeom>
            <a:avLst/>
            <a:gdLst/>
            <a:ahLst/>
            <a:cxnLst/>
            <a:rect l="l" t="t" r="r" b="b"/>
            <a:pathLst>
              <a:path w="2326932" h="3230907" extrusionOk="0">
                <a:moveTo>
                  <a:pt x="170126" y="160033"/>
                </a:moveTo>
                <a:cubicBezTo>
                  <a:pt x="1216" y="232423"/>
                  <a:pt x="-24184" y="320053"/>
                  <a:pt x="17726" y="434353"/>
                </a:cubicBezTo>
                <a:cubicBezTo>
                  <a:pt x="59636" y="548653"/>
                  <a:pt x="327606" y="459753"/>
                  <a:pt x="421586" y="845833"/>
                </a:cubicBezTo>
                <a:cubicBezTo>
                  <a:pt x="515566" y="1231913"/>
                  <a:pt x="513026" y="2353323"/>
                  <a:pt x="581606" y="2750833"/>
                </a:cubicBezTo>
                <a:cubicBezTo>
                  <a:pt x="650186" y="3148343"/>
                  <a:pt x="735276" y="3232163"/>
                  <a:pt x="833066" y="3230893"/>
                </a:cubicBezTo>
                <a:cubicBezTo>
                  <a:pt x="930856" y="3229623"/>
                  <a:pt x="1113736" y="3111513"/>
                  <a:pt x="1168346" y="2743213"/>
                </a:cubicBezTo>
                <a:cubicBezTo>
                  <a:pt x="1222956" y="2374913"/>
                  <a:pt x="967686" y="1451623"/>
                  <a:pt x="1160726" y="1021093"/>
                </a:cubicBezTo>
                <a:cubicBezTo>
                  <a:pt x="1353766" y="590563"/>
                  <a:pt x="2348176" y="330213"/>
                  <a:pt x="2326586" y="160033"/>
                </a:cubicBezTo>
                <a:cubicBezTo>
                  <a:pt x="2304996" y="-10147"/>
                  <a:pt x="1391866" y="1283"/>
                  <a:pt x="1031186" y="13"/>
                </a:cubicBezTo>
                <a:cubicBezTo>
                  <a:pt x="670506" y="-1257"/>
                  <a:pt x="339036" y="87643"/>
                  <a:pt x="170126" y="160033"/>
                </a:cubicBezTo>
                <a:close/>
              </a:path>
            </a:pathLst>
          </a:custGeom>
          <a:solidFill>
            <a:srgbClr val="FFFF00">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20" name="Google Shape;620;p17"/>
          <p:cNvSpPr/>
          <p:nvPr/>
        </p:nvSpPr>
        <p:spPr>
          <a:xfrm>
            <a:off x="4118434" y="3287460"/>
            <a:ext cx="479670" cy="288821"/>
          </a:xfrm>
          <a:custGeom>
            <a:avLst/>
            <a:gdLst/>
            <a:ahLst/>
            <a:cxnLst/>
            <a:rect l="l" t="t" r="r" b="b"/>
            <a:pathLst>
              <a:path w="479670" h="288821" extrusionOk="0">
                <a:moveTo>
                  <a:pt x="148766" y="263460"/>
                </a:moveTo>
                <a:cubicBezTo>
                  <a:pt x="193216" y="287590"/>
                  <a:pt x="222426" y="292670"/>
                  <a:pt x="270686" y="286320"/>
                </a:cubicBezTo>
                <a:cubicBezTo>
                  <a:pt x="318946" y="279970"/>
                  <a:pt x="404036" y="259650"/>
                  <a:pt x="438326" y="225360"/>
                </a:cubicBezTo>
                <a:cubicBezTo>
                  <a:pt x="472616" y="191070"/>
                  <a:pt x="486586" y="117410"/>
                  <a:pt x="476426" y="80580"/>
                </a:cubicBezTo>
                <a:cubicBezTo>
                  <a:pt x="466266" y="43750"/>
                  <a:pt x="424356" y="15810"/>
                  <a:pt x="377366" y="4380"/>
                </a:cubicBezTo>
                <a:cubicBezTo>
                  <a:pt x="330376" y="-7050"/>
                  <a:pt x="247826" y="6920"/>
                  <a:pt x="194486" y="12000"/>
                </a:cubicBezTo>
                <a:cubicBezTo>
                  <a:pt x="141146" y="17080"/>
                  <a:pt x="89076" y="13270"/>
                  <a:pt x="57326" y="34860"/>
                </a:cubicBezTo>
                <a:cubicBezTo>
                  <a:pt x="25576" y="56450"/>
                  <a:pt x="-12524" y="103440"/>
                  <a:pt x="3986" y="141540"/>
                </a:cubicBezTo>
                <a:cubicBezTo>
                  <a:pt x="20496" y="179640"/>
                  <a:pt x="104316" y="239330"/>
                  <a:pt x="148766" y="263460"/>
                </a:cubicBezTo>
                <a:close/>
              </a:path>
            </a:pathLst>
          </a:custGeom>
          <a:solidFill>
            <a:srgbClr val="FFFF00">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22" name="Google Shape;622;p17"/>
          <p:cNvSpPr/>
          <p:nvPr/>
        </p:nvSpPr>
        <p:spPr>
          <a:xfrm>
            <a:off x="5684172" y="1111334"/>
            <a:ext cx="1456014" cy="1965403"/>
          </a:xfrm>
          <a:custGeom>
            <a:avLst/>
            <a:gdLst/>
            <a:ahLst/>
            <a:cxnLst/>
            <a:rect l="l" t="t" r="r" b="b"/>
            <a:pathLst>
              <a:path w="1456014" h="1965403" extrusionOk="0">
                <a:moveTo>
                  <a:pt x="1196688" y="161206"/>
                </a:moveTo>
                <a:cubicBezTo>
                  <a:pt x="1116678" y="104056"/>
                  <a:pt x="1018888" y="46906"/>
                  <a:pt x="922368" y="46906"/>
                </a:cubicBezTo>
                <a:cubicBezTo>
                  <a:pt x="825848" y="46906"/>
                  <a:pt x="769968" y="-114384"/>
                  <a:pt x="617568" y="161206"/>
                </a:cubicBezTo>
                <a:cubicBezTo>
                  <a:pt x="465168" y="436796"/>
                  <a:pt x="53688" y="1415966"/>
                  <a:pt x="7968" y="1700446"/>
                </a:cubicBezTo>
                <a:cubicBezTo>
                  <a:pt x="-37752" y="1984926"/>
                  <a:pt x="118458" y="2039536"/>
                  <a:pt x="343248" y="1868086"/>
                </a:cubicBezTo>
                <a:cubicBezTo>
                  <a:pt x="568038" y="1696636"/>
                  <a:pt x="1180178" y="918126"/>
                  <a:pt x="1356708" y="671746"/>
                </a:cubicBezTo>
                <a:cubicBezTo>
                  <a:pt x="1533238" y="425366"/>
                  <a:pt x="1425288" y="474896"/>
                  <a:pt x="1402428" y="389806"/>
                </a:cubicBezTo>
                <a:cubicBezTo>
                  <a:pt x="1379568" y="304716"/>
                  <a:pt x="1276698" y="218356"/>
                  <a:pt x="1196688" y="161206"/>
                </a:cubicBezTo>
                <a:close/>
              </a:path>
            </a:pathLst>
          </a:custGeom>
          <a:solidFill>
            <a:srgbClr val="FFFF00">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23" name="Google Shape;623;p17"/>
          <p:cNvSpPr/>
          <p:nvPr/>
        </p:nvSpPr>
        <p:spPr>
          <a:xfrm>
            <a:off x="2274678" y="3200896"/>
            <a:ext cx="3923252" cy="1156471"/>
          </a:xfrm>
          <a:custGeom>
            <a:avLst/>
            <a:gdLst/>
            <a:ahLst/>
            <a:cxnLst/>
            <a:rect l="l" t="t" r="r" b="b"/>
            <a:pathLst>
              <a:path w="3923252" h="1156471" extrusionOk="0">
                <a:moveTo>
                  <a:pt x="3589547" y="72529"/>
                </a:moveTo>
                <a:cubicBezTo>
                  <a:pt x="3345601" y="197941"/>
                  <a:pt x="2680439" y="748275"/>
                  <a:pt x="2243347" y="777379"/>
                </a:cubicBezTo>
                <a:cubicBezTo>
                  <a:pt x="1806255" y="806483"/>
                  <a:pt x="1331593" y="323354"/>
                  <a:pt x="966997" y="247154"/>
                </a:cubicBezTo>
                <a:cubicBezTo>
                  <a:pt x="602401" y="170954"/>
                  <a:pt x="190709" y="231808"/>
                  <a:pt x="55772" y="320179"/>
                </a:cubicBezTo>
                <a:cubicBezTo>
                  <a:pt x="-79166" y="408550"/>
                  <a:pt x="61064" y="676837"/>
                  <a:pt x="157372" y="777379"/>
                </a:cubicBezTo>
                <a:cubicBezTo>
                  <a:pt x="253680" y="877921"/>
                  <a:pt x="446826" y="892208"/>
                  <a:pt x="633622" y="923429"/>
                </a:cubicBezTo>
                <a:cubicBezTo>
                  <a:pt x="820418" y="954650"/>
                  <a:pt x="1071243" y="936658"/>
                  <a:pt x="1278147" y="964704"/>
                </a:cubicBezTo>
                <a:cubicBezTo>
                  <a:pt x="1485051" y="992750"/>
                  <a:pt x="1732701" y="1059954"/>
                  <a:pt x="1875047" y="1091704"/>
                </a:cubicBezTo>
                <a:cubicBezTo>
                  <a:pt x="2017393" y="1123454"/>
                  <a:pt x="2029564" y="1164200"/>
                  <a:pt x="2132222" y="1155204"/>
                </a:cubicBezTo>
                <a:cubicBezTo>
                  <a:pt x="2234880" y="1146208"/>
                  <a:pt x="2251285" y="1141446"/>
                  <a:pt x="2490997" y="1037729"/>
                </a:cubicBezTo>
                <a:cubicBezTo>
                  <a:pt x="2730709" y="934012"/>
                  <a:pt x="3345072" y="655671"/>
                  <a:pt x="3570497" y="532904"/>
                </a:cubicBezTo>
                <a:cubicBezTo>
                  <a:pt x="3795922" y="410137"/>
                  <a:pt x="3785868" y="372567"/>
                  <a:pt x="3843547" y="301129"/>
                </a:cubicBezTo>
                <a:cubicBezTo>
                  <a:pt x="3901226" y="229692"/>
                  <a:pt x="3939326" y="150316"/>
                  <a:pt x="3916572" y="104279"/>
                </a:cubicBezTo>
                <a:cubicBezTo>
                  <a:pt x="3893818" y="58242"/>
                  <a:pt x="3764172" y="28079"/>
                  <a:pt x="3707022" y="24904"/>
                </a:cubicBezTo>
                <a:cubicBezTo>
                  <a:pt x="3649872" y="21729"/>
                  <a:pt x="3833493" y="-52883"/>
                  <a:pt x="3589547" y="72529"/>
                </a:cubicBezTo>
                <a:close/>
              </a:path>
            </a:pathLst>
          </a:custGeom>
          <a:solidFill>
            <a:srgbClr val="008000">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22" name="Google Shape;621;p17"/>
          <p:cNvSpPr/>
          <p:nvPr/>
        </p:nvSpPr>
        <p:spPr>
          <a:xfrm>
            <a:off x="4633443" y="3069608"/>
            <a:ext cx="535239" cy="468949"/>
          </a:xfrm>
          <a:custGeom>
            <a:avLst/>
            <a:gdLst/>
            <a:ahLst/>
            <a:cxnLst/>
            <a:rect l="l" t="t" r="r" b="b"/>
            <a:pathLst>
              <a:path w="535239" h="468949" extrusionOk="0">
                <a:moveTo>
                  <a:pt x="205257" y="46972"/>
                </a:moveTo>
                <a:cubicBezTo>
                  <a:pt x="130327" y="76182"/>
                  <a:pt x="31267" y="123172"/>
                  <a:pt x="7137" y="184132"/>
                </a:cubicBezTo>
                <a:cubicBezTo>
                  <a:pt x="-16993" y="245092"/>
                  <a:pt x="24917" y="365742"/>
                  <a:pt x="60477" y="412732"/>
                </a:cubicBezTo>
                <a:cubicBezTo>
                  <a:pt x="96037" y="459722"/>
                  <a:pt x="149377" y="476232"/>
                  <a:pt x="220497" y="466072"/>
                </a:cubicBezTo>
                <a:cubicBezTo>
                  <a:pt x="291617" y="455912"/>
                  <a:pt x="435127" y="397492"/>
                  <a:pt x="487197" y="351772"/>
                </a:cubicBezTo>
                <a:cubicBezTo>
                  <a:pt x="539267" y="306052"/>
                  <a:pt x="537997" y="248902"/>
                  <a:pt x="532917" y="191752"/>
                </a:cubicBezTo>
                <a:cubicBezTo>
                  <a:pt x="527837" y="134602"/>
                  <a:pt x="510057" y="34272"/>
                  <a:pt x="456717" y="8872"/>
                </a:cubicBezTo>
                <a:cubicBezTo>
                  <a:pt x="403377" y="-16528"/>
                  <a:pt x="280187" y="17762"/>
                  <a:pt x="205257" y="46972"/>
                </a:cubicBezTo>
                <a:close/>
              </a:path>
            </a:pathLst>
          </a:custGeom>
          <a:solidFill>
            <a:schemeClr val="accent1">
              <a:lumMod val="40000"/>
              <a:lumOff val="60000"/>
              <a:alpha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23" name="Google Shape;565;p16"/>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412916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7"/>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608" name="Google Shape;608;p17"/>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91</a:t>
            </a:fld>
            <a:endParaRPr sz="1200" b="1" i="0" u="none" strike="noStrike" cap="none">
              <a:solidFill>
                <a:srgbClr val="FFFFFF"/>
              </a:solidFill>
              <a:latin typeface="Calibri"/>
              <a:ea typeface="Calibri"/>
              <a:cs typeface="Calibri"/>
              <a:sym typeface="Calibri"/>
            </a:endParaRPr>
          </a:p>
        </p:txBody>
      </p:sp>
      <p:pic>
        <p:nvPicPr>
          <p:cNvPr id="624" name="Google Shape;624;p17" descr="https://www.w8ji.com/images/towers/Rohn%2065G/Web%20ready%20tower%20pix/ground-65g-allc.jpg"/>
          <p:cNvPicPr preferRelativeResize="0"/>
          <p:nvPr/>
        </p:nvPicPr>
        <p:blipFill rotWithShape="1">
          <a:blip r:embed="rId3">
            <a:alphaModFix/>
          </a:blip>
          <a:srcRect/>
          <a:stretch/>
        </p:blipFill>
        <p:spPr>
          <a:xfrm>
            <a:off x="2093843" y="882734"/>
            <a:ext cx="4803913" cy="3510362"/>
          </a:xfrm>
          <a:prstGeom prst="rect">
            <a:avLst/>
          </a:prstGeom>
          <a:noFill/>
          <a:ln>
            <a:noFill/>
          </a:ln>
        </p:spPr>
      </p:pic>
      <p:sp>
        <p:nvSpPr>
          <p:cNvPr id="22" name="Google Shape;565;p16"/>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dirty="0" smtClean="0">
                <a:solidFill>
                  <a:srgbClr val="FFFF00"/>
                </a:solidFill>
                <a:latin typeface="Calibri"/>
                <a:cs typeface="Calibri"/>
                <a:sym typeface="Calibri"/>
              </a:rPr>
              <a:t>1</a:t>
            </a:r>
            <a:endParaRPr dirty="0"/>
          </a:p>
        </p:txBody>
      </p:sp>
    </p:spTree>
    <p:extLst>
      <p:ext uri="{BB962C8B-B14F-4D97-AF65-F5344CB8AC3E}">
        <p14:creationId xmlns:p14="http://schemas.microsoft.com/office/powerpoint/2010/main" val="156596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7"/>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608" name="Google Shape;608;p17"/>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92</a:t>
            </a:fld>
            <a:endParaRPr sz="1200" b="1" i="0" u="none" strike="noStrike" cap="none">
              <a:solidFill>
                <a:srgbClr val="FFFFFF"/>
              </a:solidFill>
              <a:latin typeface="Calibri"/>
              <a:ea typeface="Calibri"/>
              <a:cs typeface="Calibri"/>
              <a:sym typeface="Calibri"/>
            </a:endParaRPr>
          </a:p>
        </p:txBody>
      </p:sp>
      <p:pic>
        <p:nvPicPr>
          <p:cNvPr id="625" name="Google Shape;625;p17" descr="https://s3.amazonaws.com/files.qrz.com/a/ke7sa/IMG_0261.JPG"/>
          <p:cNvPicPr preferRelativeResize="0"/>
          <p:nvPr/>
        </p:nvPicPr>
        <p:blipFill rotWithShape="1">
          <a:blip r:embed="rId3">
            <a:alphaModFix/>
          </a:blip>
          <a:srcRect/>
          <a:stretch/>
        </p:blipFill>
        <p:spPr>
          <a:xfrm>
            <a:off x="1624329" y="775353"/>
            <a:ext cx="5575367" cy="3969901"/>
          </a:xfrm>
          <a:prstGeom prst="rect">
            <a:avLst/>
          </a:prstGeom>
          <a:noFill/>
          <a:ln>
            <a:noFill/>
          </a:ln>
        </p:spPr>
      </p:pic>
      <p:sp>
        <p:nvSpPr>
          <p:cNvPr id="22" name="Google Shape;565;p16"/>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370599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7"/>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608" name="Google Shape;608;p17"/>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93</a:t>
            </a:fld>
            <a:endParaRPr sz="1200" b="1" i="0" u="none" strike="noStrike" cap="none">
              <a:solidFill>
                <a:srgbClr val="FFFFFF"/>
              </a:solidFill>
              <a:latin typeface="Calibri"/>
              <a:ea typeface="Calibri"/>
              <a:cs typeface="Calibri"/>
              <a:sym typeface="Calibri"/>
            </a:endParaRPr>
          </a:p>
        </p:txBody>
      </p:sp>
      <p:pic>
        <p:nvPicPr>
          <p:cNvPr id="626" name="Google Shape;626;p17" descr="https://s3.amazonaws.com/files.qrz.com/c/kf7uxc/IMG_7600.JPG"/>
          <p:cNvPicPr preferRelativeResize="0"/>
          <p:nvPr/>
        </p:nvPicPr>
        <p:blipFill rotWithShape="1">
          <a:blip r:embed="rId3">
            <a:alphaModFix/>
          </a:blip>
          <a:srcRect/>
          <a:stretch/>
        </p:blipFill>
        <p:spPr>
          <a:xfrm>
            <a:off x="1899541" y="607700"/>
            <a:ext cx="5603240" cy="4202430"/>
          </a:xfrm>
          <a:prstGeom prst="rect">
            <a:avLst/>
          </a:prstGeom>
          <a:noFill/>
          <a:ln>
            <a:noFill/>
          </a:ln>
        </p:spPr>
      </p:pic>
      <p:sp>
        <p:nvSpPr>
          <p:cNvPr id="22" name="Google Shape;565;p16"/>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282591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8"/>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94</a:t>
            </a:fld>
            <a:endParaRPr sz="1200" b="1" i="0" u="none" strike="noStrike" cap="none">
              <a:solidFill>
                <a:srgbClr val="FFFFFF"/>
              </a:solidFill>
              <a:latin typeface="Calibri"/>
              <a:ea typeface="Calibri"/>
              <a:cs typeface="Calibri"/>
              <a:sym typeface="Calibri"/>
            </a:endParaRPr>
          </a:p>
        </p:txBody>
      </p:sp>
      <p:pic>
        <p:nvPicPr>
          <p:cNvPr id="642" name="Google Shape;642;p18" descr="http://www.robkalmeijer.nl/techniek/electronica/radiotechniek/hambladen/cq/1987/12/page76/fig1.jpg"/>
          <p:cNvPicPr preferRelativeResize="0"/>
          <p:nvPr/>
        </p:nvPicPr>
        <p:blipFill rotWithShape="1">
          <a:blip r:embed="rId3">
            <a:alphaModFix/>
          </a:blip>
          <a:srcRect/>
          <a:stretch/>
        </p:blipFill>
        <p:spPr>
          <a:xfrm>
            <a:off x="1982470" y="696771"/>
            <a:ext cx="5224145" cy="3662822"/>
          </a:xfrm>
          <a:prstGeom prst="rect">
            <a:avLst/>
          </a:prstGeom>
          <a:noFill/>
          <a:ln>
            <a:noFill/>
          </a:ln>
        </p:spPr>
      </p:pic>
      <p:sp>
        <p:nvSpPr>
          <p:cNvPr id="690" name="Google Shape;690;p18"/>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58" name="Google Shape;621;p17"/>
          <p:cNvSpPr/>
          <p:nvPr/>
        </p:nvSpPr>
        <p:spPr>
          <a:xfrm>
            <a:off x="4633443" y="3069608"/>
            <a:ext cx="535239" cy="468949"/>
          </a:xfrm>
          <a:custGeom>
            <a:avLst/>
            <a:gdLst/>
            <a:ahLst/>
            <a:cxnLst/>
            <a:rect l="l" t="t" r="r" b="b"/>
            <a:pathLst>
              <a:path w="535239" h="468949" extrusionOk="0">
                <a:moveTo>
                  <a:pt x="205257" y="46972"/>
                </a:moveTo>
                <a:cubicBezTo>
                  <a:pt x="130327" y="76182"/>
                  <a:pt x="31267" y="123172"/>
                  <a:pt x="7137" y="184132"/>
                </a:cubicBezTo>
                <a:cubicBezTo>
                  <a:pt x="-16993" y="245092"/>
                  <a:pt x="24917" y="365742"/>
                  <a:pt x="60477" y="412732"/>
                </a:cubicBezTo>
                <a:cubicBezTo>
                  <a:pt x="96037" y="459722"/>
                  <a:pt x="149377" y="476232"/>
                  <a:pt x="220497" y="466072"/>
                </a:cubicBezTo>
                <a:cubicBezTo>
                  <a:pt x="291617" y="455912"/>
                  <a:pt x="435127" y="397492"/>
                  <a:pt x="487197" y="351772"/>
                </a:cubicBezTo>
                <a:cubicBezTo>
                  <a:pt x="539267" y="306052"/>
                  <a:pt x="537997" y="248902"/>
                  <a:pt x="532917" y="191752"/>
                </a:cubicBezTo>
                <a:cubicBezTo>
                  <a:pt x="527837" y="134602"/>
                  <a:pt x="510057" y="34272"/>
                  <a:pt x="456717" y="8872"/>
                </a:cubicBezTo>
                <a:cubicBezTo>
                  <a:pt x="403377" y="-16528"/>
                  <a:pt x="280187" y="17762"/>
                  <a:pt x="205257" y="46972"/>
                </a:cubicBezTo>
                <a:close/>
              </a:path>
            </a:pathLst>
          </a:custGeom>
          <a:solidFill>
            <a:schemeClr val="accent1">
              <a:lumMod val="40000"/>
              <a:lumOff val="60000"/>
              <a:alpha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9" name="Google Shape;565;p16"/>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275453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8"/>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95</a:t>
            </a:fld>
            <a:endParaRPr sz="1200" b="1" i="0" u="none" strike="noStrike" cap="none">
              <a:solidFill>
                <a:srgbClr val="FFFFFF"/>
              </a:solidFill>
              <a:latin typeface="Calibri"/>
              <a:ea typeface="Calibri"/>
              <a:cs typeface="Calibri"/>
              <a:sym typeface="Calibri"/>
            </a:endParaRPr>
          </a:p>
        </p:txBody>
      </p:sp>
      <p:pic>
        <p:nvPicPr>
          <p:cNvPr id="642" name="Google Shape;642;p18" descr="http://www.robkalmeijer.nl/techniek/electronica/radiotechniek/hambladen/cq/1987/12/page76/fig1.jpg"/>
          <p:cNvPicPr preferRelativeResize="0"/>
          <p:nvPr/>
        </p:nvPicPr>
        <p:blipFill rotWithShape="1">
          <a:blip r:embed="rId3">
            <a:alphaModFix/>
          </a:blip>
          <a:srcRect/>
          <a:stretch/>
        </p:blipFill>
        <p:spPr>
          <a:xfrm>
            <a:off x="1982470" y="696771"/>
            <a:ext cx="5224145" cy="3662822"/>
          </a:xfrm>
          <a:prstGeom prst="rect">
            <a:avLst/>
          </a:prstGeom>
          <a:noFill/>
          <a:ln>
            <a:noFill/>
          </a:ln>
        </p:spPr>
      </p:pic>
      <p:grpSp>
        <p:nvGrpSpPr>
          <p:cNvPr id="643" name="Google Shape;643;p18"/>
          <p:cNvGrpSpPr/>
          <p:nvPr/>
        </p:nvGrpSpPr>
        <p:grpSpPr>
          <a:xfrm>
            <a:off x="5476875" y="1419225"/>
            <a:ext cx="1657350" cy="2682875"/>
            <a:chOff x="5476875" y="1419225"/>
            <a:chExt cx="1657350" cy="2682875"/>
          </a:xfrm>
        </p:grpSpPr>
        <p:grpSp>
          <p:nvGrpSpPr>
            <p:cNvPr id="644" name="Google Shape;644;p18"/>
            <p:cNvGrpSpPr/>
            <p:nvPr/>
          </p:nvGrpSpPr>
          <p:grpSpPr>
            <a:xfrm>
              <a:off x="5476875" y="3517900"/>
              <a:ext cx="765175" cy="584200"/>
              <a:chOff x="5476875" y="3517900"/>
              <a:chExt cx="765175" cy="584200"/>
            </a:xfrm>
          </p:grpSpPr>
          <p:sp>
            <p:nvSpPr>
              <p:cNvPr id="645" name="Google Shape;645;p18"/>
              <p:cNvSpPr/>
              <p:nvPr/>
            </p:nvSpPr>
            <p:spPr>
              <a:xfrm>
                <a:off x="5772150" y="3663950"/>
                <a:ext cx="469900" cy="333560"/>
              </a:xfrm>
              <a:custGeom>
                <a:avLst/>
                <a:gdLst/>
                <a:ahLst/>
                <a:cxnLst/>
                <a:rect l="l" t="t" r="r" b="b"/>
                <a:pathLst>
                  <a:path w="469900" h="333560" extrusionOk="0">
                    <a:moveTo>
                      <a:pt x="0" y="0"/>
                    </a:moveTo>
                    <a:cubicBezTo>
                      <a:pt x="6455" y="32275"/>
                      <a:pt x="-159" y="2620"/>
                      <a:pt x="6350" y="25400"/>
                    </a:cubicBezTo>
                    <a:cubicBezTo>
                      <a:pt x="7549" y="29596"/>
                      <a:pt x="8271" y="33920"/>
                      <a:pt x="9525" y="38100"/>
                    </a:cubicBezTo>
                    <a:cubicBezTo>
                      <a:pt x="11448" y="44511"/>
                      <a:pt x="11142" y="52417"/>
                      <a:pt x="15875" y="57150"/>
                    </a:cubicBezTo>
                    <a:cubicBezTo>
                      <a:pt x="19050" y="60325"/>
                      <a:pt x="21856" y="63918"/>
                      <a:pt x="25400" y="66675"/>
                    </a:cubicBezTo>
                    <a:cubicBezTo>
                      <a:pt x="31424" y="71360"/>
                      <a:pt x="44450" y="79375"/>
                      <a:pt x="44450" y="79375"/>
                    </a:cubicBezTo>
                    <a:cubicBezTo>
                      <a:pt x="48496" y="85444"/>
                      <a:pt x="53743" y="94664"/>
                      <a:pt x="60325" y="98425"/>
                    </a:cubicBezTo>
                    <a:cubicBezTo>
                      <a:pt x="64114" y="100590"/>
                      <a:pt x="68829" y="100401"/>
                      <a:pt x="73025" y="101600"/>
                    </a:cubicBezTo>
                    <a:cubicBezTo>
                      <a:pt x="76243" y="102519"/>
                      <a:pt x="79211" y="104545"/>
                      <a:pt x="82550" y="104775"/>
                    </a:cubicBezTo>
                    <a:cubicBezTo>
                      <a:pt x="110022" y="106670"/>
                      <a:pt x="137583" y="106892"/>
                      <a:pt x="165100" y="107950"/>
                    </a:cubicBezTo>
                    <a:cubicBezTo>
                      <a:pt x="172594" y="108699"/>
                      <a:pt x="201452" y="110542"/>
                      <a:pt x="212725" y="114300"/>
                    </a:cubicBezTo>
                    <a:cubicBezTo>
                      <a:pt x="217215" y="115797"/>
                      <a:pt x="221192" y="118533"/>
                      <a:pt x="225425" y="120650"/>
                    </a:cubicBezTo>
                    <a:cubicBezTo>
                      <a:pt x="227542" y="123825"/>
                      <a:pt x="229077" y="127477"/>
                      <a:pt x="231775" y="130175"/>
                    </a:cubicBezTo>
                    <a:cubicBezTo>
                      <a:pt x="235517" y="133917"/>
                      <a:pt x="241087" y="135635"/>
                      <a:pt x="244475" y="139700"/>
                    </a:cubicBezTo>
                    <a:cubicBezTo>
                      <a:pt x="246618" y="142271"/>
                      <a:pt x="246025" y="146299"/>
                      <a:pt x="247650" y="149225"/>
                    </a:cubicBezTo>
                    <a:cubicBezTo>
                      <a:pt x="251356" y="155896"/>
                      <a:pt x="256937" y="161449"/>
                      <a:pt x="260350" y="168275"/>
                    </a:cubicBezTo>
                    <a:cubicBezTo>
                      <a:pt x="274547" y="196668"/>
                      <a:pt x="264070" y="190682"/>
                      <a:pt x="282575" y="196850"/>
                    </a:cubicBezTo>
                    <a:cubicBezTo>
                      <a:pt x="291384" y="210063"/>
                      <a:pt x="297300" y="220130"/>
                      <a:pt x="307975" y="231775"/>
                    </a:cubicBezTo>
                    <a:cubicBezTo>
                      <a:pt x="315055" y="239498"/>
                      <a:pt x="321818" y="247714"/>
                      <a:pt x="330200" y="254000"/>
                    </a:cubicBezTo>
                    <a:cubicBezTo>
                      <a:pt x="358653" y="275340"/>
                      <a:pt x="346794" y="267179"/>
                      <a:pt x="365125" y="279400"/>
                    </a:cubicBezTo>
                    <a:cubicBezTo>
                      <a:pt x="367242" y="282575"/>
                      <a:pt x="368777" y="286227"/>
                      <a:pt x="371475" y="288925"/>
                    </a:cubicBezTo>
                    <a:cubicBezTo>
                      <a:pt x="379102" y="296552"/>
                      <a:pt x="381487" y="294577"/>
                      <a:pt x="390525" y="298450"/>
                    </a:cubicBezTo>
                    <a:cubicBezTo>
                      <a:pt x="394875" y="300314"/>
                      <a:pt x="399166" y="302365"/>
                      <a:pt x="403225" y="304800"/>
                    </a:cubicBezTo>
                    <a:cubicBezTo>
                      <a:pt x="409769" y="308727"/>
                      <a:pt x="416170" y="312921"/>
                      <a:pt x="422275" y="317500"/>
                    </a:cubicBezTo>
                    <a:cubicBezTo>
                      <a:pt x="426508" y="320675"/>
                      <a:pt x="430242" y="324658"/>
                      <a:pt x="434975" y="327025"/>
                    </a:cubicBezTo>
                    <a:cubicBezTo>
                      <a:pt x="438878" y="328976"/>
                      <a:pt x="443479" y="329001"/>
                      <a:pt x="447675" y="330200"/>
                    </a:cubicBezTo>
                    <a:cubicBezTo>
                      <a:pt x="463473" y="334714"/>
                      <a:pt x="450999" y="333375"/>
                      <a:pt x="469900" y="3333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46" name="Google Shape;646;p18"/>
              <p:cNvSpPr/>
              <p:nvPr/>
            </p:nvSpPr>
            <p:spPr>
              <a:xfrm>
                <a:off x="5718175" y="3670300"/>
                <a:ext cx="60325" cy="431800"/>
              </a:xfrm>
              <a:custGeom>
                <a:avLst/>
                <a:gdLst/>
                <a:ahLst/>
                <a:cxnLst/>
                <a:rect l="l" t="t" r="r" b="b"/>
                <a:pathLst>
                  <a:path w="60325" h="431800" extrusionOk="0">
                    <a:moveTo>
                      <a:pt x="50800" y="0"/>
                    </a:moveTo>
                    <a:cubicBezTo>
                      <a:pt x="51858" y="6350"/>
                      <a:pt x="53124" y="12669"/>
                      <a:pt x="53975" y="19050"/>
                    </a:cubicBezTo>
                    <a:cubicBezTo>
                      <a:pt x="55242" y="28550"/>
                      <a:pt x="55693" y="38153"/>
                      <a:pt x="57150" y="47625"/>
                    </a:cubicBezTo>
                    <a:cubicBezTo>
                      <a:pt x="57814" y="51938"/>
                      <a:pt x="59267" y="56092"/>
                      <a:pt x="60325" y="60325"/>
                    </a:cubicBezTo>
                    <a:cubicBezTo>
                      <a:pt x="59267" y="76200"/>
                      <a:pt x="58907" y="92137"/>
                      <a:pt x="57150" y="107950"/>
                    </a:cubicBezTo>
                    <a:cubicBezTo>
                      <a:pt x="56152" y="116933"/>
                      <a:pt x="45364" y="132436"/>
                      <a:pt x="41275" y="136525"/>
                    </a:cubicBezTo>
                    <a:cubicBezTo>
                      <a:pt x="38100" y="139700"/>
                      <a:pt x="34360" y="142396"/>
                      <a:pt x="31750" y="146050"/>
                    </a:cubicBezTo>
                    <a:cubicBezTo>
                      <a:pt x="17102" y="166557"/>
                      <a:pt x="34652" y="152582"/>
                      <a:pt x="15875" y="165100"/>
                    </a:cubicBezTo>
                    <a:cubicBezTo>
                      <a:pt x="10938" y="179911"/>
                      <a:pt x="12387" y="169883"/>
                      <a:pt x="15875" y="187325"/>
                    </a:cubicBezTo>
                    <a:cubicBezTo>
                      <a:pt x="17138" y="193638"/>
                      <a:pt x="17356" y="200164"/>
                      <a:pt x="19050" y="206375"/>
                    </a:cubicBezTo>
                    <a:cubicBezTo>
                      <a:pt x="22635" y="219519"/>
                      <a:pt x="25039" y="221708"/>
                      <a:pt x="31750" y="231775"/>
                    </a:cubicBezTo>
                    <a:cubicBezTo>
                      <a:pt x="32808" y="238125"/>
                      <a:pt x="34015" y="244452"/>
                      <a:pt x="34925" y="250825"/>
                    </a:cubicBezTo>
                    <a:cubicBezTo>
                      <a:pt x="36132" y="259272"/>
                      <a:pt x="35184" y="268206"/>
                      <a:pt x="38100" y="276225"/>
                    </a:cubicBezTo>
                    <a:cubicBezTo>
                      <a:pt x="39634" y="280445"/>
                      <a:pt x="44750" y="282301"/>
                      <a:pt x="47625" y="285750"/>
                    </a:cubicBezTo>
                    <a:cubicBezTo>
                      <a:pt x="50068" y="288681"/>
                      <a:pt x="51858" y="292100"/>
                      <a:pt x="53975" y="295275"/>
                    </a:cubicBezTo>
                    <a:cubicBezTo>
                      <a:pt x="52917" y="312208"/>
                      <a:pt x="54127" y="329438"/>
                      <a:pt x="50800" y="346075"/>
                    </a:cubicBezTo>
                    <a:cubicBezTo>
                      <a:pt x="49762" y="351264"/>
                      <a:pt x="43642" y="354042"/>
                      <a:pt x="41275" y="358775"/>
                    </a:cubicBezTo>
                    <a:cubicBezTo>
                      <a:pt x="18605" y="404115"/>
                      <a:pt x="47254" y="359332"/>
                      <a:pt x="28575" y="387350"/>
                    </a:cubicBezTo>
                    <a:cubicBezTo>
                      <a:pt x="24134" y="405112"/>
                      <a:pt x="27318" y="397616"/>
                      <a:pt x="15875" y="415925"/>
                    </a:cubicBezTo>
                    <a:cubicBezTo>
                      <a:pt x="13853" y="419161"/>
                      <a:pt x="12223" y="422752"/>
                      <a:pt x="9525" y="425450"/>
                    </a:cubicBezTo>
                    <a:cubicBezTo>
                      <a:pt x="6827" y="428148"/>
                      <a:pt x="0" y="431800"/>
                      <a:pt x="0" y="431800"/>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47" name="Google Shape;647;p18"/>
              <p:cNvSpPr/>
              <p:nvPr/>
            </p:nvSpPr>
            <p:spPr>
              <a:xfrm>
                <a:off x="5781675" y="3517900"/>
                <a:ext cx="346075" cy="152463"/>
              </a:xfrm>
              <a:custGeom>
                <a:avLst/>
                <a:gdLst/>
                <a:ahLst/>
                <a:cxnLst/>
                <a:rect l="l" t="t" r="r" b="b"/>
                <a:pathLst>
                  <a:path w="346075" h="152463" extrusionOk="0">
                    <a:moveTo>
                      <a:pt x="0" y="152400"/>
                    </a:moveTo>
                    <a:cubicBezTo>
                      <a:pt x="23680" y="151370"/>
                      <a:pt x="65304" y="156261"/>
                      <a:pt x="92075" y="142875"/>
                    </a:cubicBezTo>
                    <a:cubicBezTo>
                      <a:pt x="96308" y="140758"/>
                      <a:pt x="100716" y="138960"/>
                      <a:pt x="104775" y="136525"/>
                    </a:cubicBezTo>
                    <a:cubicBezTo>
                      <a:pt x="111319" y="132598"/>
                      <a:pt x="123825" y="123825"/>
                      <a:pt x="123825" y="123825"/>
                    </a:cubicBezTo>
                    <a:cubicBezTo>
                      <a:pt x="125942" y="120650"/>
                      <a:pt x="128468" y="117713"/>
                      <a:pt x="130175" y="114300"/>
                    </a:cubicBezTo>
                    <a:cubicBezTo>
                      <a:pt x="131672" y="111307"/>
                      <a:pt x="130983" y="107142"/>
                      <a:pt x="133350" y="104775"/>
                    </a:cubicBezTo>
                    <a:cubicBezTo>
                      <a:pt x="138746" y="99379"/>
                      <a:pt x="147004" y="97471"/>
                      <a:pt x="152400" y="92075"/>
                    </a:cubicBezTo>
                    <a:cubicBezTo>
                      <a:pt x="158382" y="86093"/>
                      <a:pt x="163493" y="79736"/>
                      <a:pt x="171450" y="76200"/>
                    </a:cubicBezTo>
                    <a:cubicBezTo>
                      <a:pt x="189796" y="68046"/>
                      <a:pt x="195719" y="70227"/>
                      <a:pt x="215900" y="63500"/>
                    </a:cubicBezTo>
                    <a:cubicBezTo>
                      <a:pt x="228600" y="59267"/>
                      <a:pt x="242861" y="58226"/>
                      <a:pt x="254000" y="50800"/>
                    </a:cubicBezTo>
                    <a:cubicBezTo>
                      <a:pt x="260350" y="46567"/>
                      <a:pt x="267654" y="43496"/>
                      <a:pt x="273050" y="38100"/>
                    </a:cubicBezTo>
                    <a:cubicBezTo>
                      <a:pt x="276225" y="34925"/>
                      <a:pt x="278787" y="30986"/>
                      <a:pt x="282575" y="28575"/>
                    </a:cubicBezTo>
                    <a:cubicBezTo>
                      <a:pt x="307035" y="13010"/>
                      <a:pt x="303893" y="18778"/>
                      <a:pt x="327025" y="9525"/>
                    </a:cubicBezTo>
                    <a:lnTo>
                      <a:pt x="346075" y="0"/>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48" name="Google Shape;648;p18"/>
              <p:cNvSpPr/>
              <p:nvPr/>
            </p:nvSpPr>
            <p:spPr>
              <a:xfrm>
                <a:off x="5476875" y="3670300"/>
                <a:ext cx="301625" cy="206724"/>
              </a:xfrm>
              <a:custGeom>
                <a:avLst/>
                <a:gdLst/>
                <a:ahLst/>
                <a:cxnLst/>
                <a:rect l="l" t="t" r="r" b="b"/>
                <a:pathLst>
                  <a:path w="301625" h="206724" extrusionOk="0">
                    <a:moveTo>
                      <a:pt x="301625" y="0"/>
                    </a:moveTo>
                    <a:cubicBezTo>
                      <a:pt x="298450" y="5292"/>
                      <a:pt x="295097" y="10480"/>
                      <a:pt x="292100" y="15875"/>
                    </a:cubicBezTo>
                    <a:cubicBezTo>
                      <a:pt x="289801" y="20012"/>
                      <a:pt x="289097" y="25228"/>
                      <a:pt x="285750" y="28575"/>
                    </a:cubicBezTo>
                    <a:cubicBezTo>
                      <a:pt x="283383" y="30942"/>
                      <a:pt x="279400" y="30692"/>
                      <a:pt x="276225" y="31750"/>
                    </a:cubicBezTo>
                    <a:lnTo>
                      <a:pt x="263525" y="50800"/>
                    </a:lnTo>
                    <a:cubicBezTo>
                      <a:pt x="261408" y="53975"/>
                      <a:pt x="259873" y="57627"/>
                      <a:pt x="257175" y="60325"/>
                    </a:cubicBezTo>
                    <a:cubicBezTo>
                      <a:pt x="254000" y="63500"/>
                      <a:pt x="250525" y="66401"/>
                      <a:pt x="247650" y="69850"/>
                    </a:cubicBezTo>
                    <a:cubicBezTo>
                      <a:pt x="234421" y="85725"/>
                      <a:pt x="249237" y="74083"/>
                      <a:pt x="231775" y="85725"/>
                    </a:cubicBezTo>
                    <a:cubicBezTo>
                      <a:pt x="229658" y="88900"/>
                      <a:pt x="228123" y="92552"/>
                      <a:pt x="225425" y="95250"/>
                    </a:cubicBezTo>
                    <a:cubicBezTo>
                      <a:pt x="211490" y="109185"/>
                      <a:pt x="199018" y="100193"/>
                      <a:pt x="177800" y="98425"/>
                    </a:cubicBezTo>
                    <a:cubicBezTo>
                      <a:pt x="162983" y="99483"/>
                      <a:pt x="148114" y="99960"/>
                      <a:pt x="133350" y="101600"/>
                    </a:cubicBezTo>
                    <a:cubicBezTo>
                      <a:pt x="129013" y="102082"/>
                      <a:pt x="124439" y="102610"/>
                      <a:pt x="120650" y="104775"/>
                    </a:cubicBezTo>
                    <a:cubicBezTo>
                      <a:pt x="116751" y="107003"/>
                      <a:pt x="114574" y="111425"/>
                      <a:pt x="111125" y="114300"/>
                    </a:cubicBezTo>
                    <a:cubicBezTo>
                      <a:pt x="94211" y="128395"/>
                      <a:pt x="109258" y="114279"/>
                      <a:pt x="92075" y="123825"/>
                    </a:cubicBezTo>
                    <a:cubicBezTo>
                      <a:pt x="85404" y="127531"/>
                      <a:pt x="73025" y="136525"/>
                      <a:pt x="73025" y="136525"/>
                    </a:cubicBezTo>
                    <a:cubicBezTo>
                      <a:pt x="69419" y="141933"/>
                      <a:pt x="61088" y="154812"/>
                      <a:pt x="57150" y="158750"/>
                    </a:cubicBezTo>
                    <a:cubicBezTo>
                      <a:pt x="53408" y="162492"/>
                      <a:pt x="47966" y="164320"/>
                      <a:pt x="44450" y="168275"/>
                    </a:cubicBezTo>
                    <a:cubicBezTo>
                      <a:pt x="22998" y="192408"/>
                      <a:pt x="42014" y="183904"/>
                      <a:pt x="22225" y="190500"/>
                    </a:cubicBezTo>
                    <a:cubicBezTo>
                      <a:pt x="16837" y="198582"/>
                      <a:pt x="15971" y="202527"/>
                      <a:pt x="6350" y="206375"/>
                    </a:cubicBezTo>
                    <a:cubicBezTo>
                      <a:pt x="4385" y="207161"/>
                      <a:pt x="2117" y="206375"/>
                      <a:pt x="0" y="2063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649" name="Google Shape;649;p18"/>
            <p:cNvSpPr/>
            <p:nvPr/>
          </p:nvSpPr>
          <p:spPr>
            <a:xfrm>
              <a:off x="5727700" y="1419225"/>
              <a:ext cx="1406525" cy="2270125"/>
            </a:xfrm>
            <a:custGeom>
              <a:avLst/>
              <a:gdLst/>
              <a:ahLst/>
              <a:cxnLst/>
              <a:rect l="l" t="t" r="r" b="b"/>
              <a:pathLst>
                <a:path w="1406525" h="2270125" extrusionOk="0">
                  <a:moveTo>
                    <a:pt x="1406525" y="0"/>
                  </a:moveTo>
                  <a:cubicBezTo>
                    <a:pt x="1400175" y="3175"/>
                    <a:pt x="1393155" y="5265"/>
                    <a:pt x="1387475" y="9525"/>
                  </a:cubicBezTo>
                  <a:cubicBezTo>
                    <a:pt x="1384422" y="11815"/>
                    <a:pt x="1384056" y="16607"/>
                    <a:pt x="1381125" y="19050"/>
                  </a:cubicBezTo>
                  <a:cubicBezTo>
                    <a:pt x="1377489" y="22080"/>
                    <a:pt x="1372276" y="22649"/>
                    <a:pt x="1368425" y="25400"/>
                  </a:cubicBezTo>
                  <a:cubicBezTo>
                    <a:pt x="1364771" y="28010"/>
                    <a:pt x="1362444" y="32168"/>
                    <a:pt x="1358900" y="34925"/>
                  </a:cubicBezTo>
                  <a:cubicBezTo>
                    <a:pt x="1352876" y="39610"/>
                    <a:pt x="1339850" y="47625"/>
                    <a:pt x="1339850" y="47625"/>
                  </a:cubicBezTo>
                  <a:cubicBezTo>
                    <a:pt x="1337733" y="50800"/>
                    <a:pt x="1336913" y="55443"/>
                    <a:pt x="1333500" y="57150"/>
                  </a:cubicBezTo>
                  <a:cubicBezTo>
                    <a:pt x="1325694" y="61053"/>
                    <a:pt x="1316567" y="61383"/>
                    <a:pt x="1308100" y="63500"/>
                  </a:cubicBezTo>
                  <a:cubicBezTo>
                    <a:pt x="1290808" y="67823"/>
                    <a:pt x="1299303" y="64724"/>
                    <a:pt x="1282700" y="73025"/>
                  </a:cubicBezTo>
                  <a:cubicBezTo>
                    <a:pt x="1265767" y="98425"/>
                    <a:pt x="1287992" y="67733"/>
                    <a:pt x="1266825" y="88900"/>
                  </a:cubicBezTo>
                  <a:cubicBezTo>
                    <a:pt x="1264127" y="91598"/>
                    <a:pt x="1263455" y="96041"/>
                    <a:pt x="1260475" y="98425"/>
                  </a:cubicBezTo>
                  <a:cubicBezTo>
                    <a:pt x="1257862" y="100516"/>
                    <a:pt x="1253943" y="100103"/>
                    <a:pt x="1250950" y="101600"/>
                  </a:cubicBezTo>
                  <a:cubicBezTo>
                    <a:pt x="1247537" y="103307"/>
                    <a:pt x="1244530" y="105732"/>
                    <a:pt x="1241425" y="107950"/>
                  </a:cubicBezTo>
                  <a:cubicBezTo>
                    <a:pt x="1238069" y="110347"/>
                    <a:pt x="1224188" y="121331"/>
                    <a:pt x="1219200" y="123825"/>
                  </a:cubicBezTo>
                  <a:cubicBezTo>
                    <a:pt x="1216207" y="125322"/>
                    <a:pt x="1212601" y="125375"/>
                    <a:pt x="1209675" y="127000"/>
                  </a:cubicBezTo>
                  <a:lnTo>
                    <a:pt x="1181100" y="146050"/>
                  </a:lnTo>
                  <a:cubicBezTo>
                    <a:pt x="1177925" y="148167"/>
                    <a:pt x="1175317" y="151652"/>
                    <a:pt x="1171575" y="152400"/>
                  </a:cubicBezTo>
                  <a:cubicBezTo>
                    <a:pt x="1148362" y="157043"/>
                    <a:pt x="1161042" y="154812"/>
                    <a:pt x="1133475" y="158750"/>
                  </a:cubicBezTo>
                  <a:cubicBezTo>
                    <a:pt x="1124397" y="161776"/>
                    <a:pt x="1121217" y="163107"/>
                    <a:pt x="1111250" y="165100"/>
                  </a:cubicBezTo>
                  <a:cubicBezTo>
                    <a:pt x="1104937" y="166363"/>
                    <a:pt x="1098550" y="167217"/>
                    <a:pt x="1092200" y="168275"/>
                  </a:cubicBezTo>
                  <a:cubicBezTo>
                    <a:pt x="1069975" y="167217"/>
                    <a:pt x="1047704" y="166874"/>
                    <a:pt x="1025525" y="165100"/>
                  </a:cubicBezTo>
                  <a:cubicBezTo>
                    <a:pt x="1019211" y="164595"/>
                    <a:pt x="997208" y="156719"/>
                    <a:pt x="993775" y="155575"/>
                  </a:cubicBezTo>
                  <a:cubicBezTo>
                    <a:pt x="990600" y="154517"/>
                    <a:pt x="987035" y="154256"/>
                    <a:pt x="984250" y="152400"/>
                  </a:cubicBezTo>
                  <a:cubicBezTo>
                    <a:pt x="969156" y="142337"/>
                    <a:pt x="978345" y="147257"/>
                    <a:pt x="955675" y="139700"/>
                  </a:cubicBezTo>
                  <a:lnTo>
                    <a:pt x="946150" y="136525"/>
                  </a:lnTo>
                  <a:lnTo>
                    <a:pt x="936625" y="133350"/>
                  </a:lnTo>
                  <a:cubicBezTo>
                    <a:pt x="933450" y="135467"/>
                    <a:pt x="929217" y="136525"/>
                    <a:pt x="927100" y="139700"/>
                  </a:cubicBezTo>
                  <a:cubicBezTo>
                    <a:pt x="924679" y="143331"/>
                    <a:pt x="925179" y="148220"/>
                    <a:pt x="923925" y="152400"/>
                  </a:cubicBezTo>
                  <a:cubicBezTo>
                    <a:pt x="922002" y="158811"/>
                    <a:pt x="921288" y="165881"/>
                    <a:pt x="917575" y="171450"/>
                  </a:cubicBezTo>
                  <a:cubicBezTo>
                    <a:pt x="915458" y="174625"/>
                    <a:pt x="912775" y="177488"/>
                    <a:pt x="911225" y="180975"/>
                  </a:cubicBezTo>
                  <a:cubicBezTo>
                    <a:pt x="908507" y="187092"/>
                    <a:pt x="906992" y="193675"/>
                    <a:pt x="904875" y="200025"/>
                  </a:cubicBezTo>
                  <a:lnTo>
                    <a:pt x="901700" y="209550"/>
                  </a:lnTo>
                  <a:cubicBezTo>
                    <a:pt x="900642" y="226483"/>
                    <a:pt x="900061" y="243453"/>
                    <a:pt x="898525" y="260350"/>
                  </a:cubicBezTo>
                  <a:cubicBezTo>
                    <a:pt x="897413" y="272583"/>
                    <a:pt x="895027" y="280693"/>
                    <a:pt x="892175" y="292100"/>
                  </a:cubicBezTo>
                  <a:cubicBezTo>
                    <a:pt x="891117" y="303742"/>
                    <a:pt x="891031" y="315513"/>
                    <a:pt x="889000" y="327025"/>
                  </a:cubicBezTo>
                  <a:cubicBezTo>
                    <a:pt x="887837" y="333617"/>
                    <a:pt x="883963" y="339511"/>
                    <a:pt x="882650" y="346075"/>
                  </a:cubicBezTo>
                  <a:cubicBezTo>
                    <a:pt x="873074" y="393955"/>
                    <a:pt x="885268" y="334295"/>
                    <a:pt x="876300" y="374650"/>
                  </a:cubicBezTo>
                  <a:cubicBezTo>
                    <a:pt x="873949" y="385230"/>
                    <a:pt x="872182" y="400114"/>
                    <a:pt x="866775" y="409575"/>
                  </a:cubicBezTo>
                  <a:cubicBezTo>
                    <a:pt x="862542" y="416983"/>
                    <a:pt x="858465" y="424483"/>
                    <a:pt x="854075" y="431800"/>
                  </a:cubicBezTo>
                  <a:cubicBezTo>
                    <a:pt x="852112" y="435072"/>
                    <a:pt x="849432" y="437912"/>
                    <a:pt x="847725" y="441325"/>
                  </a:cubicBezTo>
                  <a:cubicBezTo>
                    <a:pt x="834580" y="467615"/>
                    <a:pt x="856398" y="433078"/>
                    <a:pt x="838200" y="460375"/>
                  </a:cubicBezTo>
                  <a:cubicBezTo>
                    <a:pt x="837142" y="465667"/>
                    <a:pt x="835788" y="470908"/>
                    <a:pt x="835025" y="476250"/>
                  </a:cubicBezTo>
                  <a:cubicBezTo>
                    <a:pt x="833576" y="486390"/>
                    <a:pt x="836311" y="505701"/>
                    <a:pt x="825500" y="514350"/>
                  </a:cubicBezTo>
                  <a:cubicBezTo>
                    <a:pt x="822887" y="516441"/>
                    <a:pt x="819150" y="516467"/>
                    <a:pt x="815975" y="517525"/>
                  </a:cubicBezTo>
                  <a:cubicBezTo>
                    <a:pt x="812061" y="552753"/>
                    <a:pt x="815831" y="537008"/>
                    <a:pt x="806450" y="565150"/>
                  </a:cubicBezTo>
                  <a:lnTo>
                    <a:pt x="803275" y="574675"/>
                  </a:lnTo>
                  <a:cubicBezTo>
                    <a:pt x="802217" y="577850"/>
                    <a:pt x="802467" y="581833"/>
                    <a:pt x="800100" y="584200"/>
                  </a:cubicBezTo>
                  <a:lnTo>
                    <a:pt x="790575" y="593725"/>
                  </a:lnTo>
                  <a:cubicBezTo>
                    <a:pt x="788458" y="600075"/>
                    <a:pt x="787938" y="607206"/>
                    <a:pt x="784225" y="612775"/>
                  </a:cubicBezTo>
                  <a:cubicBezTo>
                    <a:pt x="779864" y="619316"/>
                    <a:pt x="771085" y="632157"/>
                    <a:pt x="768350" y="638175"/>
                  </a:cubicBezTo>
                  <a:cubicBezTo>
                    <a:pt x="765580" y="644269"/>
                    <a:pt x="765713" y="651656"/>
                    <a:pt x="762000" y="657225"/>
                  </a:cubicBezTo>
                  <a:cubicBezTo>
                    <a:pt x="759883" y="660400"/>
                    <a:pt x="757672" y="663514"/>
                    <a:pt x="755650" y="666750"/>
                  </a:cubicBezTo>
                  <a:cubicBezTo>
                    <a:pt x="752379" y="671983"/>
                    <a:pt x="749828" y="677688"/>
                    <a:pt x="746125" y="682625"/>
                  </a:cubicBezTo>
                  <a:cubicBezTo>
                    <a:pt x="743431" y="686217"/>
                    <a:pt x="739475" y="688701"/>
                    <a:pt x="736600" y="692150"/>
                  </a:cubicBezTo>
                  <a:cubicBezTo>
                    <a:pt x="712423" y="721163"/>
                    <a:pt x="755708" y="676217"/>
                    <a:pt x="717550" y="714375"/>
                  </a:cubicBezTo>
                  <a:cubicBezTo>
                    <a:pt x="712931" y="728232"/>
                    <a:pt x="710366" y="739272"/>
                    <a:pt x="695325" y="749300"/>
                  </a:cubicBezTo>
                  <a:lnTo>
                    <a:pt x="685800" y="755650"/>
                  </a:lnTo>
                  <a:cubicBezTo>
                    <a:pt x="671244" y="777485"/>
                    <a:pt x="680340" y="772287"/>
                    <a:pt x="663575" y="777875"/>
                  </a:cubicBezTo>
                  <a:cubicBezTo>
                    <a:pt x="661458" y="782108"/>
                    <a:pt x="660572" y="787228"/>
                    <a:pt x="657225" y="790575"/>
                  </a:cubicBezTo>
                  <a:cubicBezTo>
                    <a:pt x="653878" y="793922"/>
                    <a:pt x="648875" y="795061"/>
                    <a:pt x="644525" y="796925"/>
                  </a:cubicBezTo>
                  <a:cubicBezTo>
                    <a:pt x="638148" y="799658"/>
                    <a:pt x="628745" y="801664"/>
                    <a:pt x="622300" y="803275"/>
                  </a:cubicBezTo>
                  <a:cubicBezTo>
                    <a:pt x="610567" y="820874"/>
                    <a:pt x="622663" y="806954"/>
                    <a:pt x="606425" y="815975"/>
                  </a:cubicBezTo>
                  <a:lnTo>
                    <a:pt x="577850" y="835025"/>
                  </a:lnTo>
                  <a:cubicBezTo>
                    <a:pt x="574675" y="837142"/>
                    <a:pt x="571945" y="840168"/>
                    <a:pt x="568325" y="841375"/>
                  </a:cubicBezTo>
                  <a:lnTo>
                    <a:pt x="558800" y="844550"/>
                  </a:lnTo>
                  <a:cubicBezTo>
                    <a:pt x="556683" y="847725"/>
                    <a:pt x="555322" y="851562"/>
                    <a:pt x="552450" y="854075"/>
                  </a:cubicBezTo>
                  <a:cubicBezTo>
                    <a:pt x="537329" y="867305"/>
                    <a:pt x="536481" y="866005"/>
                    <a:pt x="520700" y="869950"/>
                  </a:cubicBezTo>
                  <a:cubicBezTo>
                    <a:pt x="514652" y="888093"/>
                    <a:pt x="522514" y="872974"/>
                    <a:pt x="508000" y="882650"/>
                  </a:cubicBezTo>
                  <a:cubicBezTo>
                    <a:pt x="504264" y="885141"/>
                    <a:pt x="501924" y="889300"/>
                    <a:pt x="498475" y="892175"/>
                  </a:cubicBezTo>
                  <a:cubicBezTo>
                    <a:pt x="495544" y="894618"/>
                    <a:pt x="492055" y="896307"/>
                    <a:pt x="488950" y="898525"/>
                  </a:cubicBezTo>
                  <a:cubicBezTo>
                    <a:pt x="484644" y="901601"/>
                    <a:pt x="480382" y="904744"/>
                    <a:pt x="476250" y="908050"/>
                  </a:cubicBezTo>
                  <a:cubicBezTo>
                    <a:pt x="448773" y="930031"/>
                    <a:pt x="466614" y="917649"/>
                    <a:pt x="447675" y="930275"/>
                  </a:cubicBezTo>
                  <a:cubicBezTo>
                    <a:pt x="432443" y="953124"/>
                    <a:pt x="454013" y="924991"/>
                    <a:pt x="422275" y="946150"/>
                  </a:cubicBezTo>
                  <a:cubicBezTo>
                    <a:pt x="419100" y="948267"/>
                    <a:pt x="416237" y="950950"/>
                    <a:pt x="412750" y="952500"/>
                  </a:cubicBezTo>
                  <a:cubicBezTo>
                    <a:pt x="406633" y="955218"/>
                    <a:pt x="399269" y="955137"/>
                    <a:pt x="393700" y="958850"/>
                  </a:cubicBezTo>
                  <a:cubicBezTo>
                    <a:pt x="390525" y="960967"/>
                    <a:pt x="387106" y="962757"/>
                    <a:pt x="384175" y="965200"/>
                  </a:cubicBezTo>
                  <a:cubicBezTo>
                    <a:pt x="380726" y="968075"/>
                    <a:pt x="378242" y="972031"/>
                    <a:pt x="374650" y="974725"/>
                  </a:cubicBezTo>
                  <a:cubicBezTo>
                    <a:pt x="359433" y="986138"/>
                    <a:pt x="354561" y="984769"/>
                    <a:pt x="336550" y="993775"/>
                  </a:cubicBezTo>
                  <a:cubicBezTo>
                    <a:pt x="334371" y="994865"/>
                    <a:pt x="296479" y="1016657"/>
                    <a:pt x="288925" y="1019175"/>
                  </a:cubicBezTo>
                  <a:cubicBezTo>
                    <a:pt x="282818" y="1021211"/>
                    <a:pt x="276225" y="1021292"/>
                    <a:pt x="269875" y="1022350"/>
                  </a:cubicBezTo>
                  <a:cubicBezTo>
                    <a:pt x="263525" y="1026583"/>
                    <a:pt x="257741" y="1031823"/>
                    <a:pt x="250825" y="1035050"/>
                  </a:cubicBezTo>
                  <a:cubicBezTo>
                    <a:pt x="241727" y="1039296"/>
                    <a:pt x="231775" y="1041400"/>
                    <a:pt x="222250" y="1044575"/>
                  </a:cubicBezTo>
                  <a:cubicBezTo>
                    <a:pt x="207605" y="1049457"/>
                    <a:pt x="216007" y="1047094"/>
                    <a:pt x="196850" y="1050925"/>
                  </a:cubicBezTo>
                  <a:cubicBezTo>
                    <a:pt x="193675" y="1053042"/>
                    <a:pt x="189838" y="1054403"/>
                    <a:pt x="187325" y="1057275"/>
                  </a:cubicBezTo>
                  <a:cubicBezTo>
                    <a:pt x="161396" y="1086908"/>
                    <a:pt x="186531" y="1068387"/>
                    <a:pt x="165100" y="1082675"/>
                  </a:cubicBezTo>
                  <a:cubicBezTo>
                    <a:pt x="164042" y="1101725"/>
                    <a:pt x="163578" y="1120817"/>
                    <a:pt x="161925" y="1139825"/>
                  </a:cubicBezTo>
                  <a:cubicBezTo>
                    <a:pt x="161458" y="1145201"/>
                    <a:pt x="159921" y="1150432"/>
                    <a:pt x="158750" y="1155700"/>
                  </a:cubicBezTo>
                  <a:cubicBezTo>
                    <a:pt x="156092" y="1167660"/>
                    <a:pt x="155936" y="1167318"/>
                    <a:pt x="152400" y="1177925"/>
                  </a:cubicBezTo>
                  <a:cubicBezTo>
                    <a:pt x="153458" y="1186392"/>
                    <a:pt x="154049" y="1194930"/>
                    <a:pt x="155575" y="1203325"/>
                  </a:cubicBezTo>
                  <a:cubicBezTo>
                    <a:pt x="157854" y="1215858"/>
                    <a:pt x="164940" y="1215511"/>
                    <a:pt x="155575" y="1231900"/>
                  </a:cubicBezTo>
                  <a:cubicBezTo>
                    <a:pt x="153915" y="1234806"/>
                    <a:pt x="149225" y="1234017"/>
                    <a:pt x="146050" y="1235075"/>
                  </a:cubicBezTo>
                  <a:cubicBezTo>
                    <a:pt x="139172" y="1241953"/>
                    <a:pt x="126589" y="1255781"/>
                    <a:pt x="117475" y="1257300"/>
                  </a:cubicBezTo>
                  <a:lnTo>
                    <a:pt x="98425" y="1260475"/>
                  </a:lnTo>
                  <a:cubicBezTo>
                    <a:pt x="96308" y="1263650"/>
                    <a:pt x="95311" y="1267978"/>
                    <a:pt x="92075" y="1270000"/>
                  </a:cubicBezTo>
                  <a:cubicBezTo>
                    <a:pt x="86922" y="1273221"/>
                    <a:pt x="67760" y="1277666"/>
                    <a:pt x="60325" y="1279525"/>
                  </a:cubicBezTo>
                  <a:cubicBezTo>
                    <a:pt x="16170" y="1306018"/>
                    <a:pt x="71784" y="1273795"/>
                    <a:pt x="28575" y="1295400"/>
                  </a:cubicBezTo>
                  <a:cubicBezTo>
                    <a:pt x="23055" y="1298160"/>
                    <a:pt x="18095" y="1301928"/>
                    <a:pt x="12700" y="1304925"/>
                  </a:cubicBezTo>
                  <a:cubicBezTo>
                    <a:pt x="8563" y="1307224"/>
                    <a:pt x="4233" y="1309158"/>
                    <a:pt x="0" y="1311275"/>
                  </a:cubicBezTo>
                  <a:cubicBezTo>
                    <a:pt x="1058" y="1318683"/>
                    <a:pt x="2247" y="1326074"/>
                    <a:pt x="3175" y="1333500"/>
                  </a:cubicBezTo>
                  <a:cubicBezTo>
                    <a:pt x="4364" y="1343010"/>
                    <a:pt x="4893" y="1352603"/>
                    <a:pt x="6350" y="1362075"/>
                  </a:cubicBezTo>
                  <a:cubicBezTo>
                    <a:pt x="7014" y="1366388"/>
                    <a:pt x="8578" y="1370515"/>
                    <a:pt x="9525" y="1374775"/>
                  </a:cubicBezTo>
                  <a:cubicBezTo>
                    <a:pt x="17587" y="1411052"/>
                    <a:pt x="8132" y="1372377"/>
                    <a:pt x="15875" y="1403350"/>
                  </a:cubicBezTo>
                  <a:cubicBezTo>
                    <a:pt x="22602" y="1487443"/>
                    <a:pt x="10355" y="1458984"/>
                    <a:pt x="28575" y="1495425"/>
                  </a:cubicBezTo>
                  <a:cubicBezTo>
                    <a:pt x="29633" y="1507067"/>
                    <a:pt x="31340" y="1518668"/>
                    <a:pt x="31750" y="1530350"/>
                  </a:cubicBezTo>
                  <a:cubicBezTo>
                    <a:pt x="37227" y="1686432"/>
                    <a:pt x="19373" y="1629744"/>
                    <a:pt x="38100" y="1685925"/>
                  </a:cubicBezTo>
                  <a:cubicBezTo>
                    <a:pt x="39158" y="1695450"/>
                    <a:pt x="41275" y="1704916"/>
                    <a:pt x="41275" y="1714500"/>
                  </a:cubicBezTo>
                  <a:cubicBezTo>
                    <a:pt x="41275" y="1729210"/>
                    <a:pt x="39199" y="1744704"/>
                    <a:pt x="34925" y="1758950"/>
                  </a:cubicBezTo>
                  <a:cubicBezTo>
                    <a:pt x="33002" y="1765361"/>
                    <a:pt x="30198" y="1771506"/>
                    <a:pt x="28575" y="1778000"/>
                  </a:cubicBezTo>
                  <a:lnTo>
                    <a:pt x="22225" y="1803400"/>
                  </a:lnTo>
                  <a:cubicBezTo>
                    <a:pt x="24342" y="1813983"/>
                    <a:pt x="26148" y="1824633"/>
                    <a:pt x="28575" y="1835150"/>
                  </a:cubicBezTo>
                  <a:cubicBezTo>
                    <a:pt x="29328" y="1838411"/>
                    <a:pt x="31241" y="1841367"/>
                    <a:pt x="31750" y="1844675"/>
                  </a:cubicBezTo>
                  <a:cubicBezTo>
                    <a:pt x="33367" y="1855187"/>
                    <a:pt x="33308" y="1865913"/>
                    <a:pt x="34925" y="1876425"/>
                  </a:cubicBezTo>
                  <a:cubicBezTo>
                    <a:pt x="35434" y="1879733"/>
                    <a:pt x="37288" y="1882703"/>
                    <a:pt x="38100" y="1885950"/>
                  </a:cubicBezTo>
                  <a:cubicBezTo>
                    <a:pt x="39409" y="1891185"/>
                    <a:pt x="38862" y="1896998"/>
                    <a:pt x="41275" y="1901825"/>
                  </a:cubicBezTo>
                  <a:cubicBezTo>
                    <a:pt x="43283" y="1905841"/>
                    <a:pt x="47625" y="1908175"/>
                    <a:pt x="50800" y="1911350"/>
                  </a:cubicBezTo>
                  <a:cubicBezTo>
                    <a:pt x="59848" y="1938495"/>
                    <a:pt x="56320" y="1923758"/>
                    <a:pt x="60325" y="1955800"/>
                  </a:cubicBezTo>
                  <a:cubicBezTo>
                    <a:pt x="59267" y="1975908"/>
                    <a:pt x="58894" y="1996065"/>
                    <a:pt x="57150" y="2016125"/>
                  </a:cubicBezTo>
                  <a:cubicBezTo>
                    <a:pt x="56772" y="2020472"/>
                    <a:pt x="55694" y="2024814"/>
                    <a:pt x="53975" y="2028825"/>
                  </a:cubicBezTo>
                  <a:cubicBezTo>
                    <a:pt x="52472" y="2032332"/>
                    <a:pt x="49742" y="2035175"/>
                    <a:pt x="47625" y="2038350"/>
                  </a:cubicBezTo>
                  <a:cubicBezTo>
                    <a:pt x="48683" y="2055283"/>
                    <a:pt x="49024" y="2072277"/>
                    <a:pt x="50800" y="2089150"/>
                  </a:cubicBezTo>
                  <a:cubicBezTo>
                    <a:pt x="51150" y="2092478"/>
                    <a:pt x="53466" y="2095367"/>
                    <a:pt x="53975" y="2098675"/>
                  </a:cubicBezTo>
                  <a:cubicBezTo>
                    <a:pt x="55592" y="2109187"/>
                    <a:pt x="56092" y="2119842"/>
                    <a:pt x="57150" y="2130425"/>
                  </a:cubicBezTo>
                  <a:cubicBezTo>
                    <a:pt x="56092" y="2150533"/>
                    <a:pt x="55647" y="2170683"/>
                    <a:pt x="53975" y="2190750"/>
                  </a:cubicBezTo>
                  <a:cubicBezTo>
                    <a:pt x="53183" y="2200256"/>
                    <a:pt x="49490" y="2210000"/>
                    <a:pt x="47625" y="2219325"/>
                  </a:cubicBezTo>
                  <a:cubicBezTo>
                    <a:pt x="46362" y="2225638"/>
                    <a:pt x="45713" y="2232062"/>
                    <a:pt x="44450" y="2238375"/>
                  </a:cubicBezTo>
                  <a:cubicBezTo>
                    <a:pt x="42342" y="2248913"/>
                    <a:pt x="38100" y="2259249"/>
                    <a:pt x="38100" y="227012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nvGrpSpPr>
          <p:cNvPr id="650" name="Google Shape;650;p18"/>
          <p:cNvGrpSpPr/>
          <p:nvPr/>
        </p:nvGrpSpPr>
        <p:grpSpPr>
          <a:xfrm>
            <a:off x="7152748" y="-76200"/>
            <a:ext cx="1204375" cy="1771651"/>
            <a:chOff x="7152748" y="-76200"/>
            <a:chExt cx="1204375" cy="1771651"/>
          </a:xfrm>
        </p:grpSpPr>
        <p:sp>
          <p:nvSpPr>
            <p:cNvPr id="651" name="Google Shape;651;p18"/>
            <p:cNvSpPr/>
            <p:nvPr/>
          </p:nvSpPr>
          <p:spPr>
            <a:xfrm flipH="1">
              <a:off x="7153274" y="-76200"/>
              <a:ext cx="479424" cy="1485900"/>
            </a:xfrm>
            <a:prstGeom prst="lightningBolt">
              <a:avLst/>
            </a:prstGeom>
            <a:solidFill>
              <a:srgbClr val="FFFF00"/>
            </a:solid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52" name="Google Shape;652;p18"/>
            <p:cNvSpPr/>
            <p:nvPr/>
          </p:nvSpPr>
          <p:spPr>
            <a:xfrm rot="1955737" flipH="1">
              <a:off x="7515224" y="197436"/>
              <a:ext cx="479424" cy="1485900"/>
            </a:xfrm>
            <a:prstGeom prst="lightningBolt">
              <a:avLst/>
            </a:prstGeom>
            <a:solidFill>
              <a:srgbClr val="FFFF00"/>
            </a:solid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nvGrpSpPr>
          <p:cNvPr id="665" name="Google Shape;665;p18"/>
          <p:cNvGrpSpPr/>
          <p:nvPr/>
        </p:nvGrpSpPr>
        <p:grpSpPr>
          <a:xfrm>
            <a:off x="1971675" y="4005263"/>
            <a:ext cx="1652588" cy="361977"/>
            <a:chOff x="1971675" y="4005263"/>
            <a:chExt cx="1652588" cy="361977"/>
          </a:xfrm>
        </p:grpSpPr>
        <p:sp>
          <p:nvSpPr>
            <p:cNvPr id="666" name="Google Shape;666;p18"/>
            <p:cNvSpPr/>
            <p:nvPr/>
          </p:nvSpPr>
          <p:spPr>
            <a:xfrm>
              <a:off x="1971675" y="4005263"/>
              <a:ext cx="433388" cy="105017"/>
            </a:xfrm>
            <a:custGeom>
              <a:avLst/>
              <a:gdLst/>
              <a:ahLst/>
              <a:cxnLst/>
              <a:rect l="l" t="t" r="r" b="b"/>
              <a:pathLst>
                <a:path w="433388" h="105017" extrusionOk="0">
                  <a:moveTo>
                    <a:pt x="433388" y="0"/>
                  </a:moveTo>
                  <a:cubicBezTo>
                    <a:pt x="423863" y="4762"/>
                    <a:pt x="414701" y="10332"/>
                    <a:pt x="404813" y="14287"/>
                  </a:cubicBezTo>
                  <a:cubicBezTo>
                    <a:pt x="396656" y="17550"/>
                    <a:pt x="368998" y="22050"/>
                    <a:pt x="361950" y="23812"/>
                  </a:cubicBezTo>
                  <a:cubicBezTo>
                    <a:pt x="357080" y="25030"/>
                    <a:pt x="352586" y="27590"/>
                    <a:pt x="347663" y="28575"/>
                  </a:cubicBezTo>
                  <a:cubicBezTo>
                    <a:pt x="336656" y="30776"/>
                    <a:pt x="325369" y="31329"/>
                    <a:pt x="314325" y="33337"/>
                  </a:cubicBezTo>
                  <a:cubicBezTo>
                    <a:pt x="293867" y="37057"/>
                    <a:pt x="298830" y="37764"/>
                    <a:pt x="280988" y="42862"/>
                  </a:cubicBezTo>
                  <a:cubicBezTo>
                    <a:pt x="274694" y="44660"/>
                    <a:pt x="268232" y="45827"/>
                    <a:pt x="261938" y="47625"/>
                  </a:cubicBezTo>
                  <a:cubicBezTo>
                    <a:pt x="257111" y="49004"/>
                    <a:pt x="252659" y="52053"/>
                    <a:pt x="247650" y="52387"/>
                  </a:cubicBezTo>
                  <a:cubicBezTo>
                    <a:pt x="204853" y="55240"/>
                    <a:pt x="161925" y="55562"/>
                    <a:pt x="119063" y="57150"/>
                  </a:cubicBezTo>
                  <a:cubicBezTo>
                    <a:pt x="100884" y="84419"/>
                    <a:pt x="108545" y="86809"/>
                    <a:pt x="80963" y="90487"/>
                  </a:cubicBezTo>
                  <a:cubicBezTo>
                    <a:pt x="63582" y="92804"/>
                    <a:pt x="46038" y="93662"/>
                    <a:pt x="28575" y="95250"/>
                  </a:cubicBezTo>
                  <a:cubicBezTo>
                    <a:pt x="10325" y="107417"/>
                    <a:pt x="20012" y="104775"/>
                    <a:pt x="0" y="1047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67" name="Google Shape;667;p18"/>
            <p:cNvSpPr/>
            <p:nvPr/>
          </p:nvSpPr>
          <p:spPr>
            <a:xfrm>
              <a:off x="2218818" y="4019550"/>
              <a:ext cx="181482" cy="338138"/>
            </a:xfrm>
            <a:custGeom>
              <a:avLst/>
              <a:gdLst/>
              <a:ahLst/>
              <a:cxnLst/>
              <a:rect l="l" t="t" r="r" b="b"/>
              <a:pathLst>
                <a:path w="181482" h="338138" extrusionOk="0">
                  <a:moveTo>
                    <a:pt x="181482" y="0"/>
                  </a:moveTo>
                  <a:cubicBezTo>
                    <a:pt x="176720" y="9525"/>
                    <a:pt x="173585" y="20056"/>
                    <a:pt x="167195" y="28575"/>
                  </a:cubicBezTo>
                  <a:cubicBezTo>
                    <a:pt x="163761" y="33154"/>
                    <a:pt x="156483" y="33630"/>
                    <a:pt x="152907" y="38100"/>
                  </a:cubicBezTo>
                  <a:cubicBezTo>
                    <a:pt x="149771" y="42020"/>
                    <a:pt x="150583" y="48000"/>
                    <a:pt x="148145" y="52388"/>
                  </a:cubicBezTo>
                  <a:cubicBezTo>
                    <a:pt x="142586" y="62395"/>
                    <a:pt x="129095" y="80963"/>
                    <a:pt x="129095" y="80963"/>
                  </a:cubicBezTo>
                  <a:cubicBezTo>
                    <a:pt x="135445" y="90488"/>
                    <a:pt x="150390" y="98313"/>
                    <a:pt x="148145" y="109538"/>
                  </a:cubicBezTo>
                  <a:cubicBezTo>
                    <a:pt x="146557" y="117475"/>
                    <a:pt x="145345" y="125497"/>
                    <a:pt x="143382" y="133350"/>
                  </a:cubicBezTo>
                  <a:cubicBezTo>
                    <a:pt x="132460" y="177037"/>
                    <a:pt x="124380" y="134877"/>
                    <a:pt x="71945" y="204788"/>
                  </a:cubicBezTo>
                  <a:cubicBezTo>
                    <a:pt x="63006" y="216707"/>
                    <a:pt x="40477" y="248615"/>
                    <a:pt x="29082" y="252413"/>
                  </a:cubicBezTo>
                  <a:lnTo>
                    <a:pt x="14795" y="257175"/>
                  </a:lnTo>
                  <a:cubicBezTo>
                    <a:pt x="11620" y="261938"/>
                    <a:pt x="7280" y="266104"/>
                    <a:pt x="5270" y="271463"/>
                  </a:cubicBezTo>
                  <a:cubicBezTo>
                    <a:pt x="-2295" y="291637"/>
                    <a:pt x="507" y="318332"/>
                    <a:pt x="507" y="338138"/>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68" name="Google Shape;668;p18"/>
            <p:cNvSpPr/>
            <p:nvPr/>
          </p:nvSpPr>
          <p:spPr>
            <a:xfrm>
              <a:off x="2405063" y="4014788"/>
              <a:ext cx="276225" cy="338137"/>
            </a:xfrm>
            <a:custGeom>
              <a:avLst/>
              <a:gdLst/>
              <a:ahLst/>
              <a:cxnLst/>
              <a:rect l="l" t="t" r="r" b="b"/>
              <a:pathLst>
                <a:path w="276225" h="338137" extrusionOk="0">
                  <a:moveTo>
                    <a:pt x="0" y="0"/>
                  </a:moveTo>
                  <a:cubicBezTo>
                    <a:pt x="928" y="11134"/>
                    <a:pt x="-2144" y="59769"/>
                    <a:pt x="14287" y="76200"/>
                  </a:cubicBezTo>
                  <a:cubicBezTo>
                    <a:pt x="34085" y="95997"/>
                    <a:pt x="33830" y="85972"/>
                    <a:pt x="52387" y="95250"/>
                  </a:cubicBezTo>
                  <a:cubicBezTo>
                    <a:pt x="70570" y="104341"/>
                    <a:pt x="76908" y="112184"/>
                    <a:pt x="95250" y="119062"/>
                  </a:cubicBezTo>
                  <a:cubicBezTo>
                    <a:pt x="101379" y="121360"/>
                    <a:pt x="108006" y="122027"/>
                    <a:pt x="114300" y="123825"/>
                  </a:cubicBezTo>
                  <a:cubicBezTo>
                    <a:pt x="119127" y="125204"/>
                    <a:pt x="123825" y="127000"/>
                    <a:pt x="128587" y="128587"/>
                  </a:cubicBezTo>
                  <a:cubicBezTo>
                    <a:pt x="130175" y="134937"/>
                    <a:pt x="133350" y="141092"/>
                    <a:pt x="133350" y="147637"/>
                  </a:cubicBezTo>
                  <a:cubicBezTo>
                    <a:pt x="133350" y="152657"/>
                    <a:pt x="128587" y="156905"/>
                    <a:pt x="128587" y="161925"/>
                  </a:cubicBezTo>
                  <a:cubicBezTo>
                    <a:pt x="128587" y="193715"/>
                    <a:pt x="113104" y="232666"/>
                    <a:pt x="133350" y="257175"/>
                  </a:cubicBezTo>
                  <a:cubicBezTo>
                    <a:pt x="151800" y="279509"/>
                    <a:pt x="190971" y="264435"/>
                    <a:pt x="219075" y="271462"/>
                  </a:cubicBezTo>
                  <a:cubicBezTo>
                    <a:pt x="225425" y="273050"/>
                    <a:pt x="231856" y="274344"/>
                    <a:pt x="238125" y="276225"/>
                  </a:cubicBezTo>
                  <a:cubicBezTo>
                    <a:pt x="247742" y="279110"/>
                    <a:pt x="266700" y="285750"/>
                    <a:pt x="266700" y="285750"/>
                  </a:cubicBezTo>
                  <a:cubicBezTo>
                    <a:pt x="268287" y="292100"/>
                    <a:pt x="270291" y="298360"/>
                    <a:pt x="271462" y="304800"/>
                  </a:cubicBezTo>
                  <a:cubicBezTo>
                    <a:pt x="273470" y="315844"/>
                    <a:pt x="276225" y="338137"/>
                    <a:pt x="276225" y="338137"/>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69" name="Google Shape;669;p18"/>
            <p:cNvSpPr/>
            <p:nvPr/>
          </p:nvSpPr>
          <p:spPr>
            <a:xfrm>
              <a:off x="3181350" y="4052888"/>
              <a:ext cx="442913" cy="300037"/>
            </a:xfrm>
            <a:custGeom>
              <a:avLst/>
              <a:gdLst/>
              <a:ahLst/>
              <a:cxnLst/>
              <a:rect l="l" t="t" r="r" b="b"/>
              <a:pathLst>
                <a:path w="442913" h="300037" extrusionOk="0">
                  <a:moveTo>
                    <a:pt x="0" y="0"/>
                  </a:moveTo>
                  <a:cubicBezTo>
                    <a:pt x="25744" y="15445"/>
                    <a:pt x="20205" y="13841"/>
                    <a:pt x="47625" y="23812"/>
                  </a:cubicBezTo>
                  <a:cubicBezTo>
                    <a:pt x="57061" y="27243"/>
                    <a:pt x="66261" y="31917"/>
                    <a:pt x="76200" y="33337"/>
                  </a:cubicBezTo>
                  <a:lnTo>
                    <a:pt x="109538" y="38100"/>
                  </a:lnTo>
                  <a:cubicBezTo>
                    <a:pt x="115888" y="41275"/>
                    <a:pt x="125413" y="41275"/>
                    <a:pt x="128588" y="47625"/>
                  </a:cubicBezTo>
                  <a:cubicBezTo>
                    <a:pt x="135828" y="62105"/>
                    <a:pt x="124643" y="86270"/>
                    <a:pt x="138113" y="95250"/>
                  </a:cubicBezTo>
                  <a:cubicBezTo>
                    <a:pt x="150784" y="103698"/>
                    <a:pt x="162561" y="111877"/>
                    <a:pt x="176213" y="119062"/>
                  </a:cubicBezTo>
                  <a:cubicBezTo>
                    <a:pt x="198202" y="130635"/>
                    <a:pt x="220663" y="141287"/>
                    <a:pt x="242888" y="152400"/>
                  </a:cubicBezTo>
                  <a:cubicBezTo>
                    <a:pt x="255588" y="158750"/>
                    <a:pt x="267518" y="166960"/>
                    <a:pt x="280988" y="171450"/>
                  </a:cubicBezTo>
                  <a:cubicBezTo>
                    <a:pt x="300038" y="177800"/>
                    <a:pt x="319826" y="182260"/>
                    <a:pt x="338138" y="190500"/>
                  </a:cubicBezTo>
                  <a:cubicBezTo>
                    <a:pt x="351795" y="196646"/>
                    <a:pt x="362667" y="207979"/>
                    <a:pt x="376238" y="214312"/>
                  </a:cubicBezTo>
                  <a:cubicBezTo>
                    <a:pt x="386711" y="219199"/>
                    <a:pt x="398952" y="219284"/>
                    <a:pt x="409575" y="223837"/>
                  </a:cubicBezTo>
                  <a:cubicBezTo>
                    <a:pt x="421339" y="228879"/>
                    <a:pt x="431800" y="236537"/>
                    <a:pt x="442913" y="242887"/>
                  </a:cubicBezTo>
                  <a:cubicBezTo>
                    <a:pt x="441325" y="255587"/>
                    <a:pt x="440440" y="268395"/>
                    <a:pt x="438150" y="280987"/>
                  </a:cubicBezTo>
                  <a:cubicBezTo>
                    <a:pt x="432886" y="309939"/>
                    <a:pt x="433388" y="286094"/>
                    <a:pt x="433388" y="300037"/>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0" name="Google Shape;670;p18"/>
            <p:cNvSpPr/>
            <p:nvPr/>
          </p:nvSpPr>
          <p:spPr>
            <a:xfrm>
              <a:off x="2919413" y="4038600"/>
              <a:ext cx="261937" cy="328640"/>
            </a:xfrm>
            <a:custGeom>
              <a:avLst/>
              <a:gdLst/>
              <a:ahLst/>
              <a:cxnLst/>
              <a:rect l="l" t="t" r="r" b="b"/>
              <a:pathLst>
                <a:path w="261937" h="328640" extrusionOk="0">
                  <a:moveTo>
                    <a:pt x="261937" y="0"/>
                  </a:moveTo>
                  <a:cubicBezTo>
                    <a:pt x="246063" y="47626"/>
                    <a:pt x="261938" y="38101"/>
                    <a:pt x="233362" y="47625"/>
                  </a:cubicBezTo>
                  <a:cubicBezTo>
                    <a:pt x="208810" y="72178"/>
                    <a:pt x="229423" y="54577"/>
                    <a:pt x="190500" y="76200"/>
                  </a:cubicBezTo>
                  <a:cubicBezTo>
                    <a:pt x="169213" y="88026"/>
                    <a:pt x="181901" y="83366"/>
                    <a:pt x="161925" y="100013"/>
                  </a:cubicBezTo>
                  <a:cubicBezTo>
                    <a:pt x="157528" y="103677"/>
                    <a:pt x="152400" y="106363"/>
                    <a:pt x="147637" y="109538"/>
                  </a:cubicBezTo>
                  <a:cubicBezTo>
                    <a:pt x="149225" y="125413"/>
                    <a:pt x="153285" y="141233"/>
                    <a:pt x="152400" y="157163"/>
                  </a:cubicBezTo>
                  <a:cubicBezTo>
                    <a:pt x="151674" y="170234"/>
                    <a:pt x="145819" y="182507"/>
                    <a:pt x="142875" y="195263"/>
                  </a:cubicBezTo>
                  <a:cubicBezTo>
                    <a:pt x="141055" y="203150"/>
                    <a:pt x="141732" y="211835"/>
                    <a:pt x="138112" y="219075"/>
                  </a:cubicBezTo>
                  <a:cubicBezTo>
                    <a:pt x="135100" y="225099"/>
                    <a:pt x="128137" y="228189"/>
                    <a:pt x="123825" y="233363"/>
                  </a:cubicBezTo>
                  <a:cubicBezTo>
                    <a:pt x="105598" y="255236"/>
                    <a:pt x="124210" y="245623"/>
                    <a:pt x="90487" y="266700"/>
                  </a:cubicBezTo>
                  <a:cubicBezTo>
                    <a:pt x="86230" y="269361"/>
                    <a:pt x="80588" y="269025"/>
                    <a:pt x="76200" y="271463"/>
                  </a:cubicBezTo>
                  <a:cubicBezTo>
                    <a:pt x="66193" y="277023"/>
                    <a:pt x="57150" y="284163"/>
                    <a:pt x="47625" y="290513"/>
                  </a:cubicBezTo>
                  <a:cubicBezTo>
                    <a:pt x="26729" y="304444"/>
                    <a:pt x="37922" y="296600"/>
                    <a:pt x="14287" y="314325"/>
                  </a:cubicBezTo>
                  <a:cubicBezTo>
                    <a:pt x="3882" y="329934"/>
                    <a:pt x="10486" y="328613"/>
                    <a:pt x="0" y="328613"/>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1" name="Google Shape;671;p18"/>
            <p:cNvSpPr/>
            <p:nvPr/>
          </p:nvSpPr>
          <p:spPr>
            <a:xfrm>
              <a:off x="3186113" y="4052888"/>
              <a:ext cx="80962" cy="309562"/>
            </a:xfrm>
            <a:custGeom>
              <a:avLst/>
              <a:gdLst/>
              <a:ahLst/>
              <a:cxnLst/>
              <a:rect l="l" t="t" r="r" b="b"/>
              <a:pathLst>
                <a:path w="80962" h="309562" extrusionOk="0">
                  <a:moveTo>
                    <a:pt x="0" y="0"/>
                  </a:moveTo>
                  <a:cubicBezTo>
                    <a:pt x="4762" y="22225"/>
                    <a:pt x="6306" y="45393"/>
                    <a:pt x="14287" y="66675"/>
                  </a:cubicBezTo>
                  <a:cubicBezTo>
                    <a:pt x="16297" y="72035"/>
                    <a:pt x="24999" y="71730"/>
                    <a:pt x="28575" y="76200"/>
                  </a:cubicBezTo>
                  <a:cubicBezTo>
                    <a:pt x="31711" y="80120"/>
                    <a:pt x="30552" y="86310"/>
                    <a:pt x="33337" y="90487"/>
                  </a:cubicBezTo>
                  <a:cubicBezTo>
                    <a:pt x="37073" y="96091"/>
                    <a:pt x="43313" y="99601"/>
                    <a:pt x="47625" y="104775"/>
                  </a:cubicBezTo>
                  <a:cubicBezTo>
                    <a:pt x="51289" y="109172"/>
                    <a:pt x="53975" y="114300"/>
                    <a:pt x="57150" y="119062"/>
                  </a:cubicBezTo>
                  <a:cubicBezTo>
                    <a:pt x="60325" y="128587"/>
                    <a:pt x="66239" y="137606"/>
                    <a:pt x="66675" y="147637"/>
                  </a:cubicBezTo>
                  <a:cubicBezTo>
                    <a:pt x="69037" y="201979"/>
                    <a:pt x="54688" y="223517"/>
                    <a:pt x="66675" y="271462"/>
                  </a:cubicBezTo>
                  <a:cubicBezTo>
                    <a:pt x="68063" y="277015"/>
                    <a:pt x="73025" y="280987"/>
                    <a:pt x="76200" y="285750"/>
                  </a:cubicBezTo>
                  <a:lnTo>
                    <a:pt x="80962" y="309562"/>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2" name="Google Shape;672;p18"/>
            <p:cNvSpPr/>
            <p:nvPr/>
          </p:nvSpPr>
          <p:spPr>
            <a:xfrm>
              <a:off x="2333625" y="4186238"/>
              <a:ext cx="533400" cy="176225"/>
            </a:xfrm>
            <a:custGeom>
              <a:avLst/>
              <a:gdLst/>
              <a:ahLst/>
              <a:cxnLst/>
              <a:rect l="l" t="t" r="r" b="b"/>
              <a:pathLst>
                <a:path w="533400" h="176225" extrusionOk="0">
                  <a:moveTo>
                    <a:pt x="533400" y="0"/>
                  </a:moveTo>
                  <a:lnTo>
                    <a:pt x="500063" y="4762"/>
                  </a:lnTo>
                  <a:cubicBezTo>
                    <a:pt x="487376" y="6454"/>
                    <a:pt x="474613" y="7579"/>
                    <a:pt x="461963" y="9525"/>
                  </a:cubicBezTo>
                  <a:cubicBezTo>
                    <a:pt x="453962" y="10756"/>
                    <a:pt x="446221" y="13666"/>
                    <a:pt x="438150" y="14287"/>
                  </a:cubicBezTo>
                  <a:cubicBezTo>
                    <a:pt x="404873" y="16847"/>
                    <a:pt x="371475" y="17462"/>
                    <a:pt x="338138" y="19050"/>
                  </a:cubicBezTo>
                  <a:cubicBezTo>
                    <a:pt x="253558" y="29621"/>
                    <a:pt x="337302" y="15886"/>
                    <a:pt x="276225" y="33337"/>
                  </a:cubicBezTo>
                  <a:cubicBezTo>
                    <a:pt x="251051" y="40530"/>
                    <a:pt x="224863" y="44108"/>
                    <a:pt x="200025" y="52387"/>
                  </a:cubicBezTo>
                  <a:lnTo>
                    <a:pt x="171450" y="61912"/>
                  </a:lnTo>
                  <a:cubicBezTo>
                    <a:pt x="166688" y="65087"/>
                    <a:pt x="162282" y="68877"/>
                    <a:pt x="157163" y="71437"/>
                  </a:cubicBezTo>
                  <a:cubicBezTo>
                    <a:pt x="152673" y="73682"/>
                    <a:pt x="147052" y="73415"/>
                    <a:pt x="142875" y="76200"/>
                  </a:cubicBezTo>
                  <a:cubicBezTo>
                    <a:pt x="137271" y="79936"/>
                    <a:pt x="134068" y="86572"/>
                    <a:pt x="128588" y="90487"/>
                  </a:cubicBezTo>
                  <a:cubicBezTo>
                    <a:pt x="118290" y="97843"/>
                    <a:pt x="106909" y="100888"/>
                    <a:pt x="95250" y="104775"/>
                  </a:cubicBezTo>
                  <a:cubicBezTo>
                    <a:pt x="45710" y="154315"/>
                    <a:pt x="113088" y="88805"/>
                    <a:pt x="66675" y="128587"/>
                  </a:cubicBezTo>
                  <a:cubicBezTo>
                    <a:pt x="59857" y="134431"/>
                    <a:pt x="54932" y="142417"/>
                    <a:pt x="47625" y="147637"/>
                  </a:cubicBezTo>
                  <a:cubicBezTo>
                    <a:pt x="43540" y="150555"/>
                    <a:pt x="37828" y="150155"/>
                    <a:pt x="33338" y="152400"/>
                  </a:cubicBezTo>
                  <a:cubicBezTo>
                    <a:pt x="28218" y="154960"/>
                    <a:pt x="23813" y="158750"/>
                    <a:pt x="19050" y="161925"/>
                  </a:cubicBezTo>
                  <a:cubicBezTo>
                    <a:pt x="7556" y="179165"/>
                    <a:pt x="14645" y="178771"/>
                    <a:pt x="0" y="171450"/>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3" name="Google Shape;673;p18"/>
            <p:cNvSpPr/>
            <p:nvPr/>
          </p:nvSpPr>
          <p:spPr>
            <a:xfrm>
              <a:off x="2790825" y="4171950"/>
              <a:ext cx="76200" cy="180975"/>
            </a:xfrm>
            <a:custGeom>
              <a:avLst/>
              <a:gdLst/>
              <a:ahLst/>
              <a:cxnLst/>
              <a:rect l="l" t="t" r="r" b="b"/>
              <a:pathLst>
                <a:path w="76200" h="180975" extrusionOk="0">
                  <a:moveTo>
                    <a:pt x="76200" y="0"/>
                  </a:moveTo>
                  <a:cubicBezTo>
                    <a:pt x="73025" y="7938"/>
                    <a:pt x="68924" y="15565"/>
                    <a:pt x="66675" y="23813"/>
                  </a:cubicBezTo>
                  <a:cubicBezTo>
                    <a:pt x="64134" y="33129"/>
                    <a:pt x="64967" y="43227"/>
                    <a:pt x="61913" y="52388"/>
                  </a:cubicBezTo>
                  <a:cubicBezTo>
                    <a:pt x="60103" y="57818"/>
                    <a:pt x="54948" y="61556"/>
                    <a:pt x="52388" y="66675"/>
                  </a:cubicBezTo>
                  <a:cubicBezTo>
                    <a:pt x="50143" y="71165"/>
                    <a:pt x="50063" y="76574"/>
                    <a:pt x="47625" y="80963"/>
                  </a:cubicBezTo>
                  <a:cubicBezTo>
                    <a:pt x="36679" y="100665"/>
                    <a:pt x="26771" y="111111"/>
                    <a:pt x="14288" y="128588"/>
                  </a:cubicBezTo>
                  <a:cubicBezTo>
                    <a:pt x="10961" y="133246"/>
                    <a:pt x="7323" y="137756"/>
                    <a:pt x="4763" y="142875"/>
                  </a:cubicBezTo>
                  <a:cubicBezTo>
                    <a:pt x="2518" y="147365"/>
                    <a:pt x="1588" y="152400"/>
                    <a:pt x="0" y="157163"/>
                  </a:cubicBezTo>
                  <a:cubicBezTo>
                    <a:pt x="5767" y="174462"/>
                    <a:pt x="4763" y="166430"/>
                    <a:pt x="4763" y="1809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4" name="Google Shape;674;p18"/>
            <p:cNvSpPr/>
            <p:nvPr/>
          </p:nvSpPr>
          <p:spPr>
            <a:xfrm>
              <a:off x="2862263" y="4191000"/>
              <a:ext cx="233495" cy="176213"/>
            </a:xfrm>
            <a:custGeom>
              <a:avLst/>
              <a:gdLst/>
              <a:ahLst/>
              <a:cxnLst/>
              <a:rect l="l" t="t" r="r" b="b"/>
              <a:pathLst>
                <a:path w="233495" h="176213" extrusionOk="0">
                  <a:moveTo>
                    <a:pt x="0" y="0"/>
                  </a:moveTo>
                  <a:cubicBezTo>
                    <a:pt x="7937" y="3175"/>
                    <a:pt x="15624" y="7068"/>
                    <a:pt x="23812" y="9525"/>
                  </a:cubicBezTo>
                  <a:cubicBezTo>
                    <a:pt x="39400" y="14202"/>
                    <a:pt x="72440" y="17390"/>
                    <a:pt x="85725" y="19050"/>
                  </a:cubicBezTo>
                  <a:cubicBezTo>
                    <a:pt x="87312" y="23813"/>
                    <a:pt x="86937" y="29788"/>
                    <a:pt x="90487" y="33338"/>
                  </a:cubicBezTo>
                  <a:cubicBezTo>
                    <a:pt x="107174" y="50025"/>
                    <a:pt x="121241" y="48782"/>
                    <a:pt x="142875" y="52388"/>
                  </a:cubicBezTo>
                  <a:cubicBezTo>
                    <a:pt x="156106" y="57680"/>
                    <a:pt x="180120" y="65821"/>
                    <a:pt x="190500" y="76200"/>
                  </a:cubicBezTo>
                  <a:cubicBezTo>
                    <a:pt x="195520" y="81220"/>
                    <a:pt x="197388" y="88658"/>
                    <a:pt x="200025" y="95250"/>
                  </a:cubicBezTo>
                  <a:cubicBezTo>
                    <a:pt x="203754" y="104572"/>
                    <a:pt x="200025" y="120650"/>
                    <a:pt x="209550" y="123825"/>
                  </a:cubicBezTo>
                  <a:lnTo>
                    <a:pt x="223837" y="128588"/>
                  </a:lnTo>
                  <a:cubicBezTo>
                    <a:pt x="235370" y="163187"/>
                    <a:pt x="233362" y="147123"/>
                    <a:pt x="233362" y="176213"/>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nvGrpSpPr>
          <p:cNvPr id="675" name="Google Shape;675;p18"/>
          <p:cNvGrpSpPr/>
          <p:nvPr/>
        </p:nvGrpSpPr>
        <p:grpSpPr>
          <a:xfrm>
            <a:off x="2385617" y="1054894"/>
            <a:ext cx="3875088" cy="3167063"/>
            <a:chOff x="2381250" y="1085850"/>
            <a:chExt cx="3875088" cy="3167063"/>
          </a:xfrm>
        </p:grpSpPr>
        <p:sp>
          <p:nvSpPr>
            <p:cNvPr id="676" name="Google Shape;676;p18"/>
            <p:cNvSpPr/>
            <p:nvPr/>
          </p:nvSpPr>
          <p:spPr>
            <a:xfrm>
              <a:off x="2619375" y="1085850"/>
              <a:ext cx="247669" cy="3152775"/>
            </a:xfrm>
            <a:custGeom>
              <a:avLst/>
              <a:gdLst/>
              <a:ahLst/>
              <a:cxnLst/>
              <a:rect l="l" t="t" r="r" b="b"/>
              <a:pathLst>
                <a:path w="247669" h="3152775" extrusionOk="0">
                  <a:moveTo>
                    <a:pt x="33338" y="0"/>
                  </a:moveTo>
                  <a:cubicBezTo>
                    <a:pt x="34925" y="20638"/>
                    <a:pt x="35533" y="41374"/>
                    <a:pt x="38100" y="61913"/>
                  </a:cubicBezTo>
                  <a:cubicBezTo>
                    <a:pt x="41564" y="89623"/>
                    <a:pt x="47338" y="62777"/>
                    <a:pt x="38100" y="90488"/>
                  </a:cubicBezTo>
                  <a:cubicBezTo>
                    <a:pt x="24812" y="170223"/>
                    <a:pt x="39276" y="75851"/>
                    <a:pt x="28575" y="252413"/>
                  </a:cubicBezTo>
                  <a:cubicBezTo>
                    <a:pt x="27257" y="274160"/>
                    <a:pt x="19659" y="283320"/>
                    <a:pt x="14288" y="304800"/>
                  </a:cubicBezTo>
                  <a:cubicBezTo>
                    <a:pt x="7183" y="333218"/>
                    <a:pt x="10601" y="317394"/>
                    <a:pt x="4763" y="352425"/>
                  </a:cubicBezTo>
                  <a:cubicBezTo>
                    <a:pt x="9525" y="365125"/>
                    <a:pt x="14415" y="377778"/>
                    <a:pt x="19050" y="390525"/>
                  </a:cubicBezTo>
                  <a:cubicBezTo>
                    <a:pt x="20766" y="395243"/>
                    <a:pt x="23813" y="399793"/>
                    <a:pt x="23813" y="404813"/>
                  </a:cubicBezTo>
                  <a:cubicBezTo>
                    <a:pt x="23813" y="416038"/>
                    <a:pt x="20638" y="427038"/>
                    <a:pt x="19050" y="438150"/>
                  </a:cubicBezTo>
                  <a:cubicBezTo>
                    <a:pt x="26693" y="461077"/>
                    <a:pt x="23975" y="444401"/>
                    <a:pt x="19050" y="471488"/>
                  </a:cubicBezTo>
                  <a:cubicBezTo>
                    <a:pt x="10812" y="516798"/>
                    <a:pt x="20872" y="491658"/>
                    <a:pt x="4763" y="523875"/>
                  </a:cubicBezTo>
                  <a:cubicBezTo>
                    <a:pt x="3175" y="531813"/>
                    <a:pt x="0" y="539593"/>
                    <a:pt x="0" y="547688"/>
                  </a:cubicBezTo>
                  <a:cubicBezTo>
                    <a:pt x="0" y="555783"/>
                    <a:pt x="2800" y="563647"/>
                    <a:pt x="4763" y="571500"/>
                  </a:cubicBezTo>
                  <a:cubicBezTo>
                    <a:pt x="7346" y="581831"/>
                    <a:pt x="11288" y="592314"/>
                    <a:pt x="19050" y="600075"/>
                  </a:cubicBezTo>
                  <a:cubicBezTo>
                    <a:pt x="23098" y="604122"/>
                    <a:pt x="28575" y="606425"/>
                    <a:pt x="33338" y="609600"/>
                  </a:cubicBezTo>
                  <a:cubicBezTo>
                    <a:pt x="42903" y="623948"/>
                    <a:pt x="45138" y="626021"/>
                    <a:pt x="52388" y="642938"/>
                  </a:cubicBezTo>
                  <a:cubicBezTo>
                    <a:pt x="54365" y="647552"/>
                    <a:pt x="54905" y="652735"/>
                    <a:pt x="57150" y="657225"/>
                  </a:cubicBezTo>
                  <a:cubicBezTo>
                    <a:pt x="75618" y="694161"/>
                    <a:pt x="59464" y="649883"/>
                    <a:pt x="71438" y="685800"/>
                  </a:cubicBezTo>
                  <a:cubicBezTo>
                    <a:pt x="69850" y="690563"/>
                    <a:pt x="68920" y="695598"/>
                    <a:pt x="66675" y="700088"/>
                  </a:cubicBezTo>
                  <a:cubicBezTo>
                    <a:pt x="64115" y="705207"/>
                    <a:pt x="59405" y="709114"/>
                    <a:pt x="57150" y="714375"/>
                  </a:cubicBezTo>
                  <a:cubicBezTo>
                    <a:pt x="54572" y="720391"/>
                    <a:pt x="53975" y="727075"/>
                    <a:pt x="52388" y="733425"/>
                  </a:cubicBezTo>
                  <a:cubicBezTo>
                    <a:pt x="56853" y="751285"/>
                    <a:pt x="59967" y="761595"/>
                    <a:pt x="61913" y="781050"/>
                  </a:cubicBezTo>
                  <a:cubicBezTo>
                    <a:pt x="64130" y="803221"/>
                    <a:pt x="65088" y="825500"/>
                    <a:pt x="66675" y="847725"/>
                  </a:cubicBezTo>
                  <a:cubicBezTo>
                    <a:pt x="65088" y="866775"/>
                    <a:pt x="64439" y="885927"/>
                    <a:pt x="61913" y="904875"/>
                  </a:cubicBezTo>
                  <a:cubicBezTo>
                    <a:pt x="61249" y="909851"/>
                    <a:pt x="58368" y="914293"/>
                    <a:pt x="57150" y="919163"/>
                  </a:cubicBezTo>
                  <a:cubicBezTo>
                    <a:pt x="55187" y="927016"/>
                    <a:pt x="53975" y="935038"/>
                    <a:pt x="52388" y="942975"/>
                  </a:cubicBezTo>
                  <a:cubicBezTo>
                    <a:pt x="50800" y="992188"/>
                    <a:pt x="50213" y="1041443"/>
                    <a:pt x="47625" y="1090613"/>
                  </a:cubicBezTo>
                  <a:cubicBezTo>
                    <a:pt x="47035" y="1101823"/>
                    <a:pt x="44347" y="1112823"/>
                    <a:pt x="42863" y="1123950"/>
                  </a:cubicBezTo>
                  <a:cubicBezTo>
                    <a:pt x="41171" y="1136637"/>
                    <a:pt x="40204" y="1149425"/>
                    <a:pt x="38100" y="1162050"/>
                  </a:cubicBezTo>
                  <a:cubicBezTo>
                    <a:pt x="37024" y="1168506"/>
                    <a:pt x="34414" y="1174644"/>
                    <a:pt x="33338" y="1181100"/>
                  </a:cubicBezTo>
                  <a:cubicBezTo>
                    <a:pt x="31234" y="1193725"/>
                    <a:pt x="30679" y="1206575"/>
                    <a:pt x="28575" y="1219200"/>
                  </a:cubicBezTo>
                  <a:cubicBezTo>
                    <a:pt x="26581" y="1231166"/>
                    <a:pt x="22826" y="1241210"/>
                    <a:pt x="19050" y="1252538"/>
                  </a:cubicBezTo>
                  <a:cubicBezTo>
                    <a:pt x="23813" y="1276350"/>
                    <a:pt x="27713" y="1300351"/>
                    <a:pt x="33338" y="1323975"/>
                  </a:cubicBezTo>
                  <a:cubicBezTo>
                    <a:pt x="35664" y="1333742"/>
                    <a:pt x="42863" y="1352550"/>
                    <a:pt x="42863" y="1352550"/>
                  </a:cubicBezTo>
                  <a:cubicBezTo>
                    <a:pt x="44450" y="1362075"/>
                    <a:pt x="45530" y="1371699"/>
                    <a:pt x="47625" y="1381125"/>
                  </a:cubicBezTo>
                  <a:cubicBezTo>
                    <a:pt x="48714" y="1386026"/>
                    <a:pt x="52388" y="1390393"/>
                    <a:pt x="52388" y="1395413"/>
                  </a:cubicBezTo>
                  <a:cubicBezTo>
                    <a:pt x="52388" y="1414529"/>
                    <a:pt x="49213" y="1433513"/>
                    <a:pt x="47625" y="1452563"/>
                  </a:cubicBezTo>
                  <a:cubicBezTo>
                    <a:pt x="49213" y="1476375"/>
                    <a:pt x="49890" y="1500266"/>
                    <a:pt x="52388" y="1524000"/>
                  </a:cubicBezTo>
                  <a:cubicBezTo>
                    <a:pt x="53073" y="1530509"/>
                    <a:pt x="57150" y="1536505"/>
                    <a:pt x="57150" y="1543050"/>
                  </a:cubicBezTo>
                  <a:cubicBezTo>
                    <a:pt x="57150" y="1568500"/>
                    <a:pt x="54801" y="1593915"/>
                    <a:pt x="52388" y="1619250"/>
                  </a:cubicBezTo>
                  <a:cubicBezTo>
                    <a:pt x="51621" y="1627308"/>
                    <a:pt x="49588" y="1635210"/>
                    <a:pt x="47625" y="1643063"/>
                  </a:cubicBezTo>
                  <a:cubicBezTo>
                    <a:pt x="40828" y="1670251"/>
                    <a:pt x="44035" y="1643755"/>
                    <a:pt x="38100" y="1676400"/>
                  </a:cubicBezTo>
                  <a:cubicBezTo>
                    <a:pt x="29344" y="1724559"/>
                    <a:pt x="38357" y="1694683"/>
                    <a:pt x="28575" y="1724025"/>
                  </a:cubicBezTo>
                  <a:cubicBezTo>
                    <a:pt x="30163" y="1744663"/>
                    <a:pt x="30771" y="1765399"/>
                    <a:pt x="33338" y="1785938"/>
                  </a:cubicBezTo>
                  <a:cubicBezTo>
                    <a:pt x="33961" y="1790919"/>
                    <a:pt x="37011" y="1795325"/>
                    <a:pt x="38100" y="1800225"/>
                  </a:cubicBezTo>
                  <a:cubicBezTo>
                    <a:pt x="40195" y="1809651"/>
                    <a:pt x="40768" y="1819374"/>
                    <a:pt x="42863" y="1828800"/>
                  </a:cubicBezTo>
                  <a:cubicBezTo>
                    <a:pt x="43952" y="1833701"/>
                    <a:pt x="46304" y="1838245"/>
                    <a:pt x="47625" y="1843088"/>
                  </a:cubicBezTo>
                  <a:cubicBezTo>
                    <a:pt x="51069" y="1855718"/>
                    <a:pt x="54407" y="1868388"/>
                    <a:pt x="57150" y="1881188"/>
                  </a:cubicBezTo>
                  <a:cubicBezTo>
                    <a:pt x="67208" y="1928126"/>
                    <a:pt x="56536" y="1893630"/>
                    <a:pt x="66675" y="1924050"/>
                  </a:cubicBezTo>
                  <a:cubicBezTo>
                    <a:pt x="68574" y="1973407"/>
                    <a:pt x="68700" y="2068889"/>
                    <a:pt x="80963" y="2124075"/>
                  </a:cubicBezTo>
                  <a:cubicBezTo>
                    <a:pt x="91577" y="2171838"/>
                    <a:pt x="76603" y="2162310"/>
                    <a:pt x="104775" y="2171700"/>
                  </a:cubicBezTo>
                  <a:cubicBezTo>
                    <a:pt x="132232" y="2190004"/>
                    <a:pt x="105747" y="2174157"/>
                    <a:pt x="133350" y="2185988"/>
                  </a:cubicBezTo>
                  <a:cubicBezTo>
                    <a:pt x="174527" y="2203636"/>
                    <a:pt x="133193" y="2189112"/>
                    <a:pt x="166688" y="2200275"/>
                  </a:cubicBezTo>
                  <a:cubicBezTo>
                    <a:pt x="182626" y="2210901"/>
                    <a:pt x="203548" y="2224021"/>
                    <a:pt x="214313" y="2238375"/>
                  </a:cubicBezTo>
                  <a:cubicBezTo>
                    <a:pt x="220337" y="2246407"/>
                    <a:pt x="223838" y="2266950"/>
                    <a:pt x="223838" y="2266950"/>
                  </a:cubicBezTo>
                  <a:cubicBezTo>
                    <a:pt x="225425" y="2298700"/>
                    <a:pt x="226065" y="2330512"/>
                    <a:pt x="228600" y="2362200"/>
                  </a:cubicBezTo>
                  <a:cubicBezTo>
                    <a:pt x="229311" y="2371085"/>
                    <a:pt x="235714" y="2395420"/>
                    <a:pt x="238125" y="2405063"/>
                  </a:cubicBezTo>
                  <a:cubicBezTo>
                    <a:pt x="236538" y="2435225"/>
                    <a:pt x="233363" y="2465346"/>
                    <a:pt x="233363" y="2495550"/>
                  </a:cubicBezTo>
                  <a:cubicBezTo>
                    <a:pt x="233363" y="2757484"/>
                    <a:pt x="209771" y="2681964"/>
                    <a:pt x="242888" y="2781300"/>
                  </a:cubicBezTo>
                  <a:cubicBezTo>
                    <a:pt x="244475" y="2790825"/>
                    <a:pt x="247961" y="2800224"/>
                    <a:pt x="247650" y="2809875"/>
                  </a:cubicBezTo>
                  <a:cubicBezTo>
                    <a:pt x="244716" y="2900821"/>
                    <a:pt x="244461" y="2897253"/>
                    <a:pt x="233363" y="2952750"/>
                  </a:cubicBezTo>
                  <a:lnTo>
                    <a:pt x="242888" y="3057525"/>
                  </a:lnTo>
                  <a:cubicBezTo>
                    <a:pt x="244475" y="3074988"/>
                    <a:pt x="247650" y="3092378"/>
                    <a:pt x="247650" y="3109913"/>
                  </a:cubicBezTo>
                  <a:lnTo>
                    <a:pt x="247650" y="3152775"/>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7" name="Google Shape;677;p18"/>
            <p:cNvSpPr/>
            <p:nvPr/>
          </p:nvSpPr>
          <p:spPr>
            <a:xfrm>
              <a:off x="2667000" y="2185988"/>
              <a:ext cx="510250" cy="1895475"/>
            </a:xfrm>
            <a:custGeom>
              <a:avLst/>
              <a:gdLst/>
              <a:ahLst/>
              <a:cxnLst/>
              <a:rect l="l" t="t" r="r" b="b"/>
              <a:pathLst>
                <a:path w="510250" h="1895475" extrusionOk="0">
                  <a:moveTo>
                    <a:pt x="0" y="0"/>
                  </a:moveTo>
                  <a:cubicBezTo>
                    <a:pt x="4763" y="7937"/>
                    <a:pt x="9153" y="16110"/>
                    <a:pt x="14288" y="23812"/>
                  </a:cubicBezTo>
                  <a:cubicBezTo>
                    <a:pt x="18691" y="30416"/>
                    <a:pt x="25025" y="35763"/>
                    <a:pt x="28575" y="42862"/>
                  </a:cubicBezTo>
                  <a:cubicBezTo>
                    <a:pt x="56193" y="98099"/>
                    <a:pt x="28688" y="85752"/>
                    <a:pt x="66675" y="95250"/>
                  </a:cubicBezTo>
                  <a:cubicBezTo>
                    <a:pt x="77788" y="111125"/>
                    <a:pt x="93886" y="124491"/>
                    <a:pt x="100013" y="142875"/>
                  </a:cubicBezTo>
                  <a:cubicBezTo>
                    <a:pt x="109283" y="170686"/>
                    <a:pt x="98914" y="143756"/>
                    <a:pt x="114300" y="171450"/>
                  </a:cubicBezTo>
                  <a:cubicBezTo>
                    <a:pt x="119472" y="180759"/>
                    <a:pt x="123416" y="190716"/>
                    <a:pt x="128588" y="200025"/>
                  </a:cubicBezTo>
                  <a:cubicBezTo>
                    <a:pt x="131368" y="205028"/>
                    <a:pt x="134746" y="209683"/>
                    <a:pt x="138113" y="214312"/>
                  </a:cubicBezTo>
                  <a:cubicBezTo>
                    <a:pt x="180783" y="272983"/>
                    <a:pt x="154038" y="233437"/>
                    <a:pt x="176213" y="266700"/>
                  </a:cubicBezTo>
                  <a:cubicBezTo>
                    <a:pt x="177800" y="279400"/>
                    <a:pt x="176222" y="292917"/>
                    <a:pt x="180975" y="304800"/>
                  </a:cubicBezTo>
                  <a:cubicBezTo>
                    <a:pt x="183101" y="310115"/>
                    <a:pt x="194553" y="308645"/>
                    <a:pt x="195263" y="314325"/>
                  </a:cubicBezTo>
                  <a:cubicBezTo>
                    <a:pt x="197053" y="328643"/>
                    <a:pt x="183825" y="345769"/>
                    <a:pt x="176213" y="357187"/>
                  </a:cubicBezTo>
                  <a:cubicBezTo>
                    <a:pt x="180379" y="382188"/>
                    <a:pt x="183355" y="397650"/>
                    <a:pt x="185738" y="423862"/>
                  </a:cubicBezTo>
                  <a:cubicBezTo>
                    <a:pt x="187755" y="446052"/>
                    <a:pt x="185910" y="468733"/>
                    <a:pt x="190500" y="490537"/>
                  </a:cubicBezTo>
                  <a:cubicBezTo>
                    <a:pt x="192407" y="499595"/>
                    <a:pt x="200648" y="506070"/>
                    <a:pt x="204788" y="514350"/>
                  </a:cubicBezTo>
                  <a:cubicBezTo>
                    <a:pt x="209893" y="524559"/>
                    <a:pt x="212141" y="542674"/>
                    <a:pt x="214313" y="552450"/>
                  </a:cubicBezTo>
                  <a:cubicBezTo>
                    <a:pt x="215733" y="558840"/>
                    <a:pt x="217488" y="565150"/>
                    <a:pt x="219075" y="571500"/>
                  </a:cubicBezTo>
                  <a:cubicBezTo>
                    <a:pt x="217488" y="592137"/>
                    <a:pt x="217541" y="612967"/>
                    <a:pt x="214313" y="633412"/>
                  </a:cubicBezTo>
                  <a:cubicBezTo>
                    <a:pt x="212747" y="643329"/>
                    <a:pt x="204788" y="661987"/>
                    <a:pt x="204788" y="661987"/>
                  </a:cubicBezTo>
                  <a:cubicBezTo>
                    <a:pt x="197620" y="747994"/>
                    <a:pt x="195263" y="764114"/>
                    <a:pt x="195263" y="876300"/>
                  </a:cubicBezTo>
                  <a:cubicBezTo>
                    <a:pt x="195263" y="887525"/>
                    <a:pt x="198438" y="898525"/>
                    <a:pt x="200025" y="909637"/>
                  </a:cubicBezTo>
                  <a:cubicBezTo>
                    <a:pt x="211686" y="905751"/>
                    <a:pt x="223063" y="902707"/>
                    <a:pt x="233363" y="895350"/>
                  </a:cubicBezTo>
                  <a:cubicBezTo>
                    <a:pt x="238844" y="891435"/>
                    <a:pt x="242888" y="885825"/>
                    <a:pt x="247650" y="881062"/>
                  </a:cubicBezTo>
                  <a:cubicBezTo>
                    <a:pt x="311723" y="899368"/>
                    <a:pt x="255964" y="881222"/>
                    <a:pt x="300038" y="900112"/>
                  </a:cubicBezTo>
                  <a:cubicBezTo>
                    <a:pt x="304652" y="902090"/>
                    <a:pt x="309937" y="902437"/>
                    <a:pt x="314325" y="904875"/>
                  </a:cubicBezTo>
                  <a:cubicBezTo>
                    <a:pt x="324332" y="910435"/>
                    <a:pt x="333375" y="917575"/>
                    <a:pt x="342900" y="923925"/>
                  </a:cubicBezTo>
                  <a:cubicBezTo>
                    <a:pt x="346075" y="928687"/>
                    <a:pt x="347767" y="934885"/>
                    <a:pt x="352425" y="938212"/>
                  </a:cubicBezTo>
                  <a:cubicBezTo>
                    <a:pt x="359382" y="943181"/>
                    <a:pt x="368128" y="945034"/>
                    <a:pt x="376238" y="947737"/>
                  </a:cubicBezTo>
                  <a:cubicBezTo>
                    <a:pt x="387202" y="951392"/>
                    <a:pt x="398505" y="953941"/>
                    <a:pt x="409575" y="957262"/>
                  </a:cubicBezTo>
                  <a:cubicBezTo>
                    <a:pt x="414384" y="958705"/>
                    <a:pt x="419100" y="960437"/>
                    <a:pt x="423863" y="962025"/>
                  </a:cubicBezTo>
                  <a:cubicBezTo>
                    <a:pt x="427038" y="974725"/>
                    <a:pt x="431537" y="987166"/>
                    <a:pt x="433388" y="1000125"/>
                  </a:cubicBezTo>
                  <a:cubicBezTo>
                    <a:pt x="434975" y="1011237"/>
                    <a:pt x="435949" y="1022455"/>
                    <a:pt x="438150" y="1033462"/>
                  </a:cubicBezTo>
                  <a:cubicBezTo>
                    <a:pt x="439135" y="1038385"/>
                    <a:pt x="441534" y="1042923"/>
                    <a:pt x="442913" y="1047750"/>
                  </a:cubicBezTo>
                  <a:cubicBezTo>
                    <a:pt x="444711" y="1054044"/>
                    <a:pt x="446255" y="1060410"/>
                    <a:pt x="447675" y="1066800"/>
                  </a:cubicBezTo>
                  <a:cubicBezTo>
                    <a:pt x="455337" y="1101278"/>
                    <a:pt x="448691" y="1079371"/>
                    <a:pt x="457200" y="1104900"/>
                  </a:cubicBezTo>
                  <a:cubicBezTo>
                    <a:pt x="451568" y="1211924"/>
                    <a:pt x="447675" y="1269694"/>
                    <a:pt x="447675" y="1390650"/>
                  </a:cubicBezTo>
                  <a:cubicBezTo>
                    <a:pt x="447675" y="1410808"/>
                    <a:pt x="450485" y="1451751"/>
                    <a:pt x="457200" y="1476375"/>
                  </a:cubicBezTo>
                  <a:cubicBezTo>
                    <a:pt x="459842" y="1486061"/>
                    <a:pt x="463550" y="1495425"/>
                    <a:pt x="466725" y="1504950"/>
                  </a:cubicBezTo>
                  <a:cubicBezTo>
                    <a:pt x="468313" y="1516062"/>
                    <a:pt x="468964" y="1527349"/>
                    <a:pt x="471488" y="1538287"/>
                  </a:cubicBezTo>
                  <a:cubicBezTo>
                    <a:pt x="473746" y="1548070"/>
                    <a:pt x="481013" y="1566862"/>
                    <a:pt x="481013" y="1566862"/>
                  </a:cubicBezTo>
                  <a:cubicBezTo>
                    <a:pt x="482600" y="1577975"/>
                    <a:pt x="483574" y="1589193"/>
                    <a:pt x="485775" y="1600200"/>
                  </a:cubicBezTo>
                  <a:cubicBezTo>
                    <a:pt x="487267" y="1607660"/>
                    <a:pt x="498849" y="1635264"/>
                    <a:pt x="500063" y="1638300"/>
                  </a:cubicBezTo>
                  <a:cubicBezTo>
                    <a:pt x="501650" y="1646237"/>
                    <a:pt x="502862" y="1654259"/>
                    <a:pt x="504825" y="1662112"/>
                  </a:cubicBezTo>
                  <a:cubicBezTo>
                    <a:pt x="506043" y="1666982"/>
                    <a:pt x="509486" y="1671381"/>
                    <a:pt x="509588" y="1676400"/>
                  </a:cubicBezTo>
                  <a:cubicBezTo>
                    <a:pt x="511078" y="1749410"/>
                    <a:pt x="509588" y="1822450"/>
                    <a:pt x="509588" y="18954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8" name="Google Shape;678;p18"/>
            <p:cNvSpPr/>
            <p:nvPr/>
          </p:nvSpPr>
          <p:spPr>
            <a:xfrm>
              <a:off x="2381250" y="1547813"/>
              <a:ext cx="266700" cy="2505075"/>
            </a:xfrm>
            <a:custGeom>
              <a:avLst/>
              <a:gdLst/>
              <a:ahLst/>
              <a:cxnLst/>
              <a:rect l="l" t="t" r="r" b="b"/>
              <a:pathLst>
                <a:path w="266700" h="2505075" extrusionOk="0">
                  <a:moveTo>
                    <a:pt x="266700" y="0"/>
                  </a:moveTo>
                  <a:cubicBezTo>
                    <a:pt x="258763" y="3175"/>
                    <a:pt x="249844" y="4556"/>
                    <a:pt x="242888" y="9525"/>
                  </a:cubicBezTo>
                  <a:cubicBezTo>
                    <a:pt x="238230" y="12852"/>
                    <a:pt x="237027" y="19415"/>
                    <a:pt x="233363" y="23812"/>
                  </a:cubicBezTo>
                  <a:cubicBezTo>
                    <a:pt x="229051" y="28986"/>
                    <a:pt x="223838" y="33337"/>
                    <a:pt x="219075" y="38100"/>
                  </a:cubicBezTo>
                  <a:cubicBezTo>
                    <a:pt x="217488" y="42862"/>
                    <a:pt x="216558" y="47897"/>
                    <a:pt x="214313" y="52387"/>
                  </a:cubicBezTo>
                  <a:cubicBezTo>
                    <a:pt x="211753" y="57507"/>
                    <a:pt x="207043" y="61414"/>
                    <a:pt x="204788" y="66675"/>
                  </a:cubicBezTo>
                  <a:cubicBezTo>
                    <a:pt x="201578" y="74166"/>
                    <a:pt x="196961" y="103312"/>
                    <a:pt x="195263" y="109537"/>
                  </a:cubicBezTo>
                  <a:cubicBezTo>
                    <a:pt x="192621" y="119223"/>
                    <a:pt x="188913" y="128587"/>
                    <a:pt x="185738" y="138112"/>
                  </a:cubicBezTo>
                  <a:cubicBezTo>
                    <a:pt x="184150" y="142875"/>
                    <a:pt x="183760" y="148223"/>
                    <a:pt x="180975" y="152400"/>
                  </a:cubicBezTo>
                  <a:lnTo>
                    <a:pt x="161925" y="180975"/>
                  </a:lnTo>
                  <a:cubicBezTo>
                    <a:pt x="160338" y="185737"/>
                    <a:pt x="159408" y="190772"/>
                    <a:pt x="157163" y="195262"/>
                  </a:cubicBezTo>
                  <a:cubicBezTo>
                    <a:pt x="154603" y="200382"/>
                    <a:pt x="149963" y="204319"/>
                    <a:pt x="147638" y="209550"/>
                  </a:cubicBezTo>
                  <a:cubicBezTo>
                    <a:pt x="143560" y="218725"/>
                    <a:pt x="138113" y="238125"/>
                    <a:pt x="138113" y="238125"/>
                  </a:cubicBezTo>
                  <a:cubicBezTo>
                    <a:pt x="139700" y="279400"/>
                    <a:pt x="137875" y="320948"/>
                    <a:pt x="142875" y="361950"/>
                  </a:cubicBezTo>
                  <a:cubicBezTo>
                    <a:pt x="145858" y="386413"/>
                    <a:pt x="156899" y="409261"/>
                    <a:pt x="161925" y="433387"/>
                  </a:cubicBezTo>
                  <a:cubicBezTo>
                    <a:pt x="164857" y="447460"/>
                    <a:pt x="164655" y="462019"/>
                    <a:pt x="166688" y="476250"/>
                  </a:cubicBezTo>
                  <a:cubicBezTo>
                    <a:pt x="185623" y="608790"/>
                    <a:pt x="168538" y="461422"/>
                    <a:pt x="180975" y="585787"/>
                  </a:cubicBezTo>
                  <a:cubicBezTo>
                    <a:pt x="182405" y="600091"/>
                    <a:pt x="183240" y="614493"/>
                    <a:pt x="185738" y="628650"/>
                  </a:cubicBezTo>
                  <a:cubicBezTo>
                    <a:pt x="192772" y="668507"/>
                    <a:pt x="209550" y="747712"/>
                    <a:pt x="209550" y="747712"/>
                  </a:cubicBezTo>
                  <a:cubicBezTo>
                    <a:pt x="201125" y="823546"/>
                    <a:pt x="213885" y="762942"/>
                    <a:pt x="190500" y="814387"/>
                  </a:cubicBezTo>
                  <a:cubicBezTo>
                    <a:pt x="186345" y="823527"/>
                    <a:pt x="184150" y="833437"/>
                    <a:pt x="180975" y="842962"/>
                  </a:cubicBezTo>
                  <a:lnTo>
                    <a:pt x="176213" y="857250"/>
                  </a:lnTo>
                  <a:cubicBezTo>
                    <a:pt x="174625" y="871537"/>
                    <a:pt x="173636" y="885904"/>
                    <a:pt x="171450" y="900112"/>
                  </a:cubicBezTo>
                  <a:cubicBezTo>
                    <a:pt x="170455" y="906581"/>
                    <a:pt x="167859" y="912722"/>
                    <a:pt x="166688" y="919162"/>
                  </a:cubicBezTo>
                  <a:cubicBezTo>
                    <a:pt x="164680" y="930206"/>
                    <a:pt x="163994" y="941467"/>
                    <a:pt x="161925" y="952500"/>
                  </a:cubicBezTo>
                  <a:cubicBezTo>
                    <a:pt x="159228" y="966885"/>
                    <a:pt x="155270" y="981010"/>
                    <a:pt x="152400" y="995362"/>
                  </a:cubicBezTo>
                  <a:cubicBezTo>
                    <a:pt x="150506" y="1004831"/>
                    <a:pt x="149225" y="1014412"/>
                    <a:pt x="147638" y="1023937"/>
                  </a:cubicBezTo>
                  <a:cubicBezTo>
                    <a:pt x="149225" y="1087437"/>
                    <a:pt x="150248" y="1150954"/>
                    <a:pt x="152400" y="1214437"/>
                  </a:cubicBezTo>
                  <a:cubicBezTo>
                    <a:pt x="155404" y="1303047"/>
                    <a:pt x="150294" y="1277446"/>
                    <a:pt x="161925" y="1323975"/>
                  </a:cubicBezTo>
                  <a:cubicBezTo>
                    <a:pt x="169722" y="1394139"/>
                    <a:pt x="161755" y="1339876"/>
                    <a:pt x="176213" y="1404937"/>
                  </a:cubicBezTo>
                  <a:cubicBezTo>
                    <a:pt x="179388" y="1419225"/>
                    <a:pt x="181434" y="1433811"/>
                    <a:pt x="185738" y="1447800"/>
                  </a:cubicBezTo>
                  <a:cubicBezTo>
                    <a:pt x="189191" y="1459022"/>
                    <a:pt x="198284" y="1471381"/>
                    <a:pt x="204788" y="1481137"/>
                  </a:cubicBezTo>
                  <a:cubicBezTo>
                    <a:pt x="206375" y="1489075"/>
                    <a:pt x="207587" y="1497097"/>
                    <a:pt x="209550" y="1504950"/>
                  </a:cubicBezTo>
                  <a:cubicBezTo>
                    <a:pt x="210768" y="1509820"/>
                    <a:pt x="213328" y="1514314"/>
                    <a:pt x="214313" y="1519237"/>
                  </a:cubicBezTo>
                  <a:cubicBezTo>
                    <a:pt x="216514" y="1530244"/>
                    <a:pt x="217067" y="1541531"/>
                    <a:pt x="219075" y="1552575"/>
                  </a:cubicBezTo>
                  <a:cubicBezTo>
                    <a:pt x="221466" y="1565725"/>
                    <a:pt x="224521" y="1573675"/>
                    <a:pt x="228600" y="1585912"/>
                  </a:cubicBezTo>
                  <a:cubicBezTo>
                    <a:pt x="220872" y="1609098"/>
                    <a:pt x="227571" y="1594022"/>
                    <a:pt x="209550" y="1619250"/>
                  </a:cubicBezTo>
                  <a:cubicBezTo>
                    <a:pt x="206223" y="1623907"/>
                    <a:pt x="203750" y="1629191"/>
                    <a:pt x="200025" y="1633537"/>
                  </a:cubicBezTo>
                  <a:cubicBezTo>
                    <a:pt x="194181" y="1640355"/>
                    <a:pt x="186819" y="1645769"/>
                    <a:pt x="180975" y="1652587"/>
                  </a:cubicBezTo>
                  <a:cubicBezTo>
                    <a:pt x="177250" y="1656933"/>
                    <a:pt x="175758" y="1663106"/>
                    <a:pt x="171450" y="1666875"/>
                  </a:cubicBezTo>
                  <a:cubicBezTo>
                    <a:pt x="162835" y="1674413"/>
                    <a:pt x="152400" y="1679575"/>
                    <a:pt x="142875" y="1685925"/>
                  </a:cubicBezTo>
                  <a:cubicBezTo>
                    <a:pt x="124410" y="1698235"/>
                    <a:pt x="134019" y="1693640"/>
                    <a:pt x="114300" y="1700212"/>
                  </a:cubicBezTo>
                  <a:cubicBezTo>
                    <a:pt x="109538" y="1703387"/>
                    <a:pt x="105132" y="1707177"/>
                    <a:pt x="100013" y="1709737"/>
                  </a:cubicBezTo>
                  <a:cubicBezTo>
                    <a:pt x="95523" y="1711982"/>
                    <a:pt x="90339" y="1712522"/>
                    <a:pt x="85725" y="1714500"/>
                  </a:cubicBezTo>
                  <a:cubicBezTo>
                    <a:pt x="79200" y="1717297"/>
                    <a:pt x="73025" y="1720850"/>
                    <a:pt x="66675" y="1724025"/>
                  </a:cubicBezTo>
                  <a:cubicBezTo>
                    <a:pt x="58146" y="1749615"/>
                    <a:pt x="68386" y="1731011"/>
                    <a:pt x="38100" y="1747837"/>
                  </a:cubicBezTo>
                  <a:cubicBezTo>
                    <a:pt x="24355" y="1755473"/>
                    <a:pt x="15590" y="1765585"/>
                    <a:pt x="4763" y="1776412"/>
                  </a:cubicBezTo>
                  <a:cubicBezTo>
                    <a:pt x="12700" y="1778000"/>
                    <a:pt x="27037" y="1773228"/>
                    <a:pt x="28575" y="1781175"/>
                  </a:cubicBezTo>
                  <a:cubicBezTo>
                    <a:pt x="67074" y="1980086"/>
                    <a:pt x="2876" y="1878358"/>
                    <a:pt x="42863" y="1938337"/>
                  </a:cubicBezTo>
                  <a:cubicBezTo>
                    <a:pt x="55631" y="1976648"/>
                    <a:pt x="43001" y="1934817"/>
                    <a:pt x="52388" y="2019300"/>
                  </a:cubicBezTo>
                  <a:cubicBezTo>
                    <a:pt x="53743" y="2031492"/>
                    <a:pt x="58627" y="2041136"/>
                    <a:pt x="61913" y="2052637"/>
                  </a:cubicBezTo>
                  <a:cubicBezTo>
                    <a:pt x="66394" y="2068319"/>
                    <a:pt x="68167" y="2079146"/>
                    <a:pt x="71438" y="2095500"/>
                  </a:cubicBezTo>
                  <a:cubicBezTo>
                    <a:pt x="69850" y="2184400"/>
                    <a:pt x="70594" y="2273372"/>
                    <a:pt x="66675" y="2362200"/>
                  </a:cubicBezTo>
                  <a:cubicBezTo>
                    <a:pt x="65824" y="2381494"/>
                    <a:pt x="60937" y="2400412"/>
                    <a:pt x="57150" y="2419350"/>
                  </a:cubicBezTo>
                  <a:cubicBezTo>
                    <a:pt x="56166" y="2424272"/>
                    <a:pt x="54879" y="2429279"/>
                    <a:pt x="52388" y="2433637"/>
                  </a:cubicBezTo>
                  <a:cubicBezTo>
                    <a:pt x="48450" y="2440529"/>
                    <a:pt x="42714" y="2446228"/>
                    <a:pt x="38100" y="2452687"/>
                  </a:cubicBezTo>
                  <a:cubicBezTo>
                    <a:pt x="34773" y="2457345"/>
                    <a:pt x="31750" y="2462212"/>
                    <a:pt x="28575" y="2466975"/>
                  </a:cubicBezTo>
                  <a:cubicBezTo>
                    <a:pt x="19304" y="2494789"/>
                    <a:pt x="31067" y="2469245"/>
                    <a:pt x="9525" y="2490787"/>
                  </a:cubicBezTo>
                  <a:cubicBezTo>
                    <a:pt x="5478" y="2494834"/>
                    <a:pt x="0" y="2505075"/>
                    <a:pt x="0" y="25050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9" name="Google Shape;679;p18"/>
            <p:cNvSpPr/>
            <p:nvPr/>
          </p:nvSpPr>
          <p:spPr>
            <a:xfrm>
              <a:off x="2667000" y="2024063"/>
              <a:ext cx="1766888" cy="2219325"/>
            </a:xfrm>
            <a:custGeom>
              <a:avLst/>
              <a:gdLst/>
              <a:ahLst/>
              <a:cxnLst/>
              <a:rect l="l" t="t" r="r" b="b"/>
              <a:pathLst>
                <a:path w="1766888" h="2219325" extrusionOk="0">
                  <a:moveTo>
                    <a:pt x="0" y="0"/>
                  </a:moveTo>
                  <a:cubicBezTo>
                    <a:pt x="1588" y="9525"/>
                    <a:pt x="2668" y="19149"/>
                    <a:pt x="4763" y="28575"/>
                  </a:cubicBezTo>
                  <a:cubicBezTo>
                    <a:pt x="5852" y="33475"/>
                    <a:pt x="8627" y="37923"/>
                    <a:pt x="9525" y="42862"/>
                  </a:cubicBezTo>
                  <a:cubicBezTo>
                    <a:pt x="11815" y="55454"/>
                    <a:pt x="11998" y="68370"/>
                    <a:pt x="14288" y="80962"/>
                  </a:cubicBezTo>
                  <a:cubicBezTo>
                    <a:pt x="15186" y="85901"/>
                    <a:pt x="17671" y="90423"/>
                    <a:pt x="19050" y="95250"/>
                  </a:cubicBezTo>
                  <a:cubicBezTo>
                    <a:pt x="20848" y="101544"/>
                    <a:pt x="21235" y="108284"/>
                    <a:pt x="23813" y="114300"/>
                  </a:cubicBezTo>
                  <a:cubicBezTo>
                    <a:pt x="26068" y="119561"/>
                    <a:pt x="30163" y="123825"/>
                    <a:pt x="33338" y="128587"/>
                  </a:cubicBezTo>
                  <a:cubicBezTo>
                    <a:pt x="36513" y="138112"/>
                    <a:pt x="40428" y="147421"/>
                    <a:pt x="42863" y="157162"/>
                  </a:cubicBezTo>
                  <a:cubicBezTo>
                    <a:pt x="47142" y="174279"/>
                    <a:pt x="49367" y="181896"/>
                    <a:pt x="52388" y="200025"/>
                  </a:cubicBezTo>
                  <a:cubicBezTo>
                    <a:pt x="54233" y="211097"/>
                    <a:pt x="54949" y="222355"/>
                    <a:pt x="57150" y="233362"/>
                  </a:cubicBezTo>
                  <a:cubicBezTo>
                    <a:pt x="59717" y="246199"/>
                    <a:pt x="64523" y="258549"/>
                    <a:pt x="66675" y="271462"/>
                  </a:cubicBezTo>
                  <a:cubicBezTo>
                    <a:pt x="68503" y="282430"/>
                    <a:pt x="70340" y="302604"/>
                    <a:pt x="76200" y="314325"/>
                  </a:cubicBezTo>
                  <a:cubicBezTo>
                    <a:pt x="78760" y="319444"/>
                    <a:pt x="83400" y="323382"/>
                    <a:pt x="85725" y="328612"/>
                  </a:cubicBezTo>
                  <a:cubicBezTo>
                    <a:pt x="108397" y="379623"/>
                    <a:pt x="83218" y="339138"/>
                    <a:pt x="104775" y="371475"/>
                  </a:cubicBezTo>
                  <a:cubicBezTo>
                    <a:pt x="108011" y="384416"/>
                    <a:pt x="112571" y="401373"/>
                    <a:pt x="114300" y="414337"/>
                  </a:cubicBezTo>
                  <a:cubicBezTo>
                    <a:pt x="116409" y="430151"/>
                    <a:pt x="116440" y="446225"/>
                    <a:pt x="119063" y="461962"/>
                  </a:cubicBezTo>
                  <a:cubicBezTo>
                    <a:pt x="121215" y="474875"/>
                    <a:pt x="126021" y="487225"/>
                    <a:pt x="128588" y="500062"/>
                  </a:cubicBezTo>
                  <a:cubicBezTo>
                    <a:pt x="130175" y="508000"/>
                    <a:pt x="129419" y="516799"/>
                    <a:pt x="133350" y="523875"/>
                  </a:cubicBezTo>
                  <a:cubicBezTo>
                    <a:pt x="137711" y="531725"/>
                    <a:pt x="146790" y="535913"/>
                    <a:pt x="152400" y="542925"/>
                  </a:cubicBezTo>
                  <a:cubicBezTo>
                    <a:pt x="159551" y="551864"/>
                    <a:pt x="165100" y="561975"/>
                    <a:pt x="171450" y="571500"/>
                  </a:cubicBezTo>
                  <a:lnTo>
                    <a:pt x="180975" y="585787"/>
                  </a:lnTo>
                  <a:cubicBezTo>
                    <a:pt x="190166" y="631736"/>
                    <a:pt x="178911" y="591181"/>
                    <a:pt x="195263" y="623887"/>
                  </a:cubicBezTo>
                  <a:cubicBezTo>
                    <a:pt x="197508" y="628377"/>
                    <a:pt x="197240" y="633998"/>
                    <a:pt x="200025" y="638175"/>
                  </a:cubicBezTo>
                  <a:cubicBezTo>
                    <a:pt x="203761" y="643779"/>
                    <a:pt x="210001" y="647288"/>
                    <a:pt x="214313" y="652462"/>
                  </a:cubicBezTo>
                  <a:cubicBezTo>
                    <a:pt x="217977" y="656859"/>
                    <a:pt x="220174" y="662353"/>
                    <a:pt x="223838" y="666750"/>
                  </a:cubicBezTo>
                  <a:cubicBezTo>
                    <a:pt x="235297" y="680501"/>
                    <a:pt x="238365" y="681197"/>
                    <a:pt x="252413" y="690562"/>
                  </a:cubicBezTo>
                  <a:cubicBezTo>
                    <a:pt x="290511" y="747710"/>
                    <a:pt x="231779" y="663579"/>
                    <a:pt x="276225" y="714375"/>
                  </a:cubicBezTo>
                  <a:cubicBezTo>
                    <a:pt x="283763" y="722990"/>
                    <a:pt x="285750" y="736600"/>
                    <a:pt x="295275" y="742950"/>
                  </a:cubicBezTo>
                  <a:cubicBezTo>
                    <a:pt x="309563" y="752475"/>
                    <a:pt x="325996" y="759383"/>
                    <a:pt x="338138" y="771525"/>
                  </a:cubicBezTo>
                  <a:cubicBezTo>
                    <a:pt x="342900" y="776287"/>
                    <a:pt x="348113" y="780638"/>
                    <a:pt x="352425" y="785812"/>
                  </a:cubicBezTo>
                  <a:cubicBezTo>
                    <a:pt x="369456" y="806249"/>
                    <a:pt x="353467" y="795411"/>
                    <a:pt x="376238" y="814387"/>
                  </a:cubicBezTo>
                  <a:cubicBezTo>
                    <a:pt x="402610" y="836363"/>
                    <a:pt x="379614" y="808238"/>
                    <a:pt x="414338" y="842962"/>
                  </a:cubicBezTo>
                  <a:cubicBezTo>
                    <a:pt x="446091" y="874715"/>
                    <a:pt x="400048" y="841373"/>
                    <a:pt x="438150" y="866775"/>
                  </a:cubicBezTo>
                  <a:cubicBezTo>
                    <a:pt x="453778" y="890217"/>
                    <a:pt x="439870" y="874474"/>
                    <a:pt x="466725" y="890587"/>
                  </a:cubicBezTo>
                  <a:cubicBezTo>
                    <a:pt x="519454" y="922224"/>
                    <a:pt x="469029" y="900770"/>
                    <a:pt x="533400" y="919162"/>
                  </a:cubicBezTo>
                  <a:cubicBezTo>
                    <a:pt x="543054" y="921920"/>
                    <a:pt x="561975" y="928687"/>
                    <a:pt x="561975" y="928687"/>
                  </a:cubicBezTo>
                  <a:cubicBezTo>
                    <a:pt x="568325" y="933450"/>
                    <a:pt x="574566" y="938361"/>
                    <a:pt x="581025" y="942975"/>
                  </a:cubicBezTo>
                  <a:cubicBezTo>
                    <a:pt x="596101" y="953744"/>
                    <a:pt x="598799" y="953446"/>
                    <a:pt x="614363" y="966787"/>
                  </a:cubicBezTo>
                  <a:cubicBezTo>
                    <a:pt x="619477" y="971170"/>
                    <a:pt x="623334" y="976940"/>
                    <a:pt x="628650" y="981075"/>
                  </a:cubicBezTo>
                  <a:cubicBezTo>
                    <a:pt x="637686" y="988103"/>
                    <a:pt x="647700" y="993775"/>
                    <a:pt x="657225" y="1000125"/>
                  </a:cubicBezTo>
                  <a:cubicBezTo>
                    <a:pt x="661988" y="1003300"/>
                    <a:pt x="666083" y="1007840"/>
                    <a:pt x="671513" y="1009650"/>
                  </a:cubicBezTo>
                  <a:lnTo>
                    <a:pt x="685800" y="1014412"/>
                  </a:lnTo>
                  <a:cubicBezTo>
                    <a:pt x="690563" y="1017587"/>
                    <a:pt x="694827" y="1021682"/>
                    <a:pt x="700088" y="1023937"/>
                  </a:cubicBezTo>
                  <a:cubicBezTo>
                    <a:pt x="747937" y="1044444"/>
                    <a:pt x="683694" y="1006216"/>
                    <a:pt x="747713" y="1038225"/>
                  </a:cubicBezTo>
                  <a:cubicBezTo>
                    <a:pt x="760413" y="1044575"/>
                    <a:pt x="773999" y="1049399"/>
                    <a:pt x="785813" y="1057275"/>
                  </a:cubicBezTo>
                  <a:cubicBezTo>
                    <a:pt x="790575" y="1060450"/>
                    <a:pt x="794839" y="1064545"/>
                    <a:pt x="800100" y="1066800"/>
                  </a:cubicBezTo>
                  <a:cubicBezTo>
                    <a:pt x="806116" y="1069378"/>
                    <a:pt x="812800" y="1069975"/>
                    <a:pt x="819150" y="1071562"/>
                  </a:cubicBezTo>
                  <a:cubicBezTo>
                    <a:pt x="840537" y="1092949"/>
                    <a:pt x="827049" y="1083720"/>
                    <a:pt x="862013" y="1095375"/>
                  </a:cubicBezTo>
                  <a:lnTo>
                    <a:pt x="876300" y="1100137"/>
                  </a:lnTo>
                  <a:cubicBezTo>
                    <a:pt x="913232" y="1112448"/>
                    <a:pt x="895582" y="1105233"/>
                    <a:pt x="819150" y="1100137"/>
                  </a:cubicBezTo>
                  <a:cubicBezTo>
                    <a:pt x="819150" y="1100137"/>
                    <a:pt x="838416" y="1109253"/>
                    <a:pt x="847725" y="1114425"/>
                  </a:cubicBezTo>
                  <a:cubicBezTo>
                    <a:pt x="882738" y="1133877"/>
                    <a:pt x="842070" y="1115876"/>
                    <a:pt x="876300" y="1128712"/>
                  </a:cubicBezTo>
                  <a:cubicBezTo>
                    <a:pt x="884305" y="1131714"/>
                    <a:pt x="892079" y="1135315"/>
                    <a:pt x="900113" y="1138237"/>
                  </a:cubicBezTo>
                  <a:cubicBezTo>
                    <a:pt x="909549" y="1141668"/>
                    <a:pt x="919366" y="1144033"/>
                    <a:pt x="928688" y="1147762"/>
                  </a:cubicBezTo>
                  <a:cubicBezTo>
                    <a:pt x="1037121" y="1191135"/>
                    <a:pt x="958916" y="1164188"/>
                    <a:pt x="1023938" y="1185862"/>
                  </a:cubicBezTo>
                  <a:cubicBezTo>
                    <a:pt x="1056259" y="1218183"/>
                    <a:pt x="1028424" y="1196882"/>
                    <a:pt x="1081088" y="1214437"/>
                  </a:cubicBezTo>
                  <a:cubicBezTo>
                    <a:pt x="1098675" y="1220299"/>
                    <a:pt x="1120670" y="1238628"/>
                    <a:pt x="1133475" y="1247775"/>
                  </a:cubicBezTo>
                  <a:cubicBezTo>
                    <a:pt x="1135063" y="1252537"/>
                    <a:pt x="1135102" y="1258142"/>
                    <a:pt x="1138238" y="1262062"/>
                  </a:cubicBezTo>
                  <a:cubicBezTo>
                    <a:pt x="1143124" y="1268170"/>
                    <a:pt x="1166393" y="1278151"/>
                    <a:pt x="1171575" y="1281112"/>
                  </a:cubicBezTo>
                  <a:cubicBezTo>
                    <a:pt x="1176545" y="1283952"/>
                    <a:pt x="1180893" y="1287797"/>
                    <a:pt x="1185863" y="1290637"/>
                  </a:cubicBezTo>
                  <a:cubicBezTo>
                    <a:pt x="1192027" y="1294159"/>
                    <a:pt x="1198893" y="1296399"/>
                    <a:pt x="1204913" y="1300162"/>
                  </a:cubicBezTo>
                  <a:cubicBezTo>
                    <a:pt x="1230389" y="1316085"/>
                    <a:pt x="1216196" y="1313248"/>
                    <a:pt x="1243013" y="1323975"/>
                  </a:cubicBezTo>
                  <a:cubicBezTo>
                    <a:pt x="1276114" y="1337216"/>
                    <a:pt x="1274654" y="1333580"/>
                    <a:pt x="1314450" y="1338262"/>
                  </a:cubicBezTo>
                  <a:lnTo>
                    <a:pt x="1352550" y="1343025"/>
                  </a:lnTo>
                  <a:cubicBezTo>
                    <a:pt x="1362109" y="1344391"/>
                    <a:pt x="1371508" y="1346913"/>
                    <a:pt x="1381125" y="1347787"/>
                  </a:cubicBezTo>
                  <a:cubicBezTo>
                    <a:pt x="1406470" y="1350091"/>
                    <a:pt x="1431925" y="1350962"/>
                    <a:pt x="1457325" y="1352550"/>
                  </a:cubicBezTo>
                  <a:cubicBezTo>
                    <a:pt x="1462088" y="1354137"/>
                    <a:pt x="1466786" y="1355933"/>
                    <a:pt x="1471613" y="1357312"/>
                  </a:cubicBezTo>
                  <a:cubicBezTo>
                    <a:pt x="1492618" y="1363313"/>
                    <a:pt x="1486689" y="1359989"/>
                    <a:pt x="1504950" y="1366837"/>
                  </a:cubicBezTo>
                  <a:cubicBezTo>
                    <a:pt x="1517766" y="1371643"/>
                    <a:pt x="1529847" y="1377524"/>
                    <a:pt x="1543050" y="1381125"/>
                  </a:cubicBezTo>
                  <a:cubicBezTo>
                    <a:pt x="1569989" y="1388472"/>
                    <a:pt x="1588315" y="1391451"/>
                    <a:pt x="1614488" y="1400175"/>
                  </a:cubicBezTo>
                  <a:cubicBezTo>
                    <a:pt x="1627356" y="1404464"/>
                    <a:pt x="1639841" y="1409827"/>
                    <a:pt x="1652588" y="1414462"/>
                  </a:cubicBezTo>
                  <a:cubicBezTo>
                    <a:pt x="1657306" y="1416178"/>
                    <a:pt x="1661913" y="1418462"/>
                    <a:pt x="1666875" y="1419225"/>
                  </a:cubicBezTo>
                  <a:cubicBezTo>
                    <a:pt x="1682644" y="1421651"/>
                    <a:pt x="1698625" y="1422400"/>
                    <a:pt x="1714500" y="1423987"/>
                  </a:cubicBezTo>
                  <a:cubicBezTo>
                    <a:pt x="1716088" y="1428750"/>
                    <a:pt x="1718500" y="1433313"/>
                    <a:pt x="1719263" y="1438275"/>
                  </a:cubicBezTo>
                  <a:cubicBezTo>
                    <a:pt x="1729787" y="1506680"/>
                    <a:pt x="1717323" y="1465798"/>
                    <a:pt x="1728788" y="1500187"/>
                  </a:cubicBezTo>
                  <a:cubicBezTo>
                    <a:pt x="1733464" y="1546954"/>
                    <a:pt x="1733357" y="1556376"/>
                    <a:pt x="1743075" y="1604962"/>
                  </a:cubicBezTo>
                  <a:cubicBezTo>
                    <a:pt x="1744663" y="1612900"/>
                    <a:pt x="1745278" y="1621096"/>
                    <a:pt x="1747838" y="1628775"/>
                  </a:cubicBezTo>
                  <a:cubicBezTo>
                    <a:pt x="1750083" y="1635510"/>
                    <a:pt x="1754566" y="1641299"/>
                    <a:pt x="1757363" y="1647825"/>
                  </a:cubicBezTo>
                  <a:cubicBezTo>
                    <a:pt x="1759340" y="1652439"/>
                    <a:pt x="1760538" y="1657350"/>
                    <a:pt x="1762125" y="1662112"/>
                  </a:cubicBezTo>
                  <a:cubicBezTo>
                    <a:pt x="1760538" y="1673225"/>
                    <a:pt x="1760589" y="1684698"/>
                    <a:pt x="1757363" y="1695450"/>
                  </a:cubicBezTo>
                  <a:cubicBezTo>
                    <a:pt x="1755718" y="1700932"/>
                    <a:pt x="1750398" y="1704618"/>
                    <a:pt x="1747838" y="1709737"/>
                  </a:cubicBezTo>
                  <a:cubicBezTo>
                    <a:pt x="1745593" y="1714227"/>
                    <a:pt x="1744663" y="1719262"/>
                    <a:pt x="1743075" y="1724025"/>
                  </a:cubicBezTo>
                  <a:cubicBezTo>
                    <a:pt x="1741488" y="1733550"/>
                    <a:pt x="1737911" y="1742952"/>
                    <a:pt x="1738313" y="1752600"/>
                  </a:cubicBezTo>
                  <a:cubicBezTo>
                    <a:pt x="1739510" y="1781326"/>
                    <a:pt x="1744272" y="1809796"/>
                    <a:pt x="1747838" y="1838325"/>
                  </a:cubicBezTo>
                  <a:cubicBezTo>
                    <a:pt x="1750758" y="1861686"/>
                    <a:pt x="1752236" y="1865443"/>
                    <a:pt x="1757363" y="1885950"/>
                  </a:cubicBezTo>
                  <a:cubicBezTo>
                    <a:pt x="1758950" y="1898650"/>
                    <a:pt x="1762125" y="1911251"/>
                    <a:pt x="1762125" y="1924050"/>
                  </a:cubicBezTo>
                  <a:cubicBezTo>
                    <a:pt x="1762125" y="1970668"/>
                    <a:pt x="1762049" y="1967145"/>
                    <a:pt x="1752600" y="1995487"/>
                  </a:cubicBezTo>
                  <a:cubicBezTo>
                    <a:pt x="1755775" y="2025650"/>
                    <a:pt x="1758027" y="2055924"/>
                    <a:pt x="1762125" y="2085975"/>
                  </a:cubicBezTo>
                  <a:cubicBezTo>
                    <a:pt x="1762803" y="2090949"/>
                    <a:pt x="1766888" y="2095242"/>
                    <a:pt x="1766888" y="2100262"/>
                  </a:cubicBezTo>
                  <a:cubicBezTo>
                    <a:pt x="1766888" y="2125712"/>
                    <a:pt x="1764657" y="2151139"/>
                    <a:pt x="1762125" y="2176462"/>
                  </a:cubicBezTo>
                  <a:cubicBezTo>
                    <a:pt x="1760911" y="2188607"/>
                    <a:pt x="1756677" y="2200961"/>
                    <a:pt x="1747838" y="2209800"/>
                  </a:cubicBezTo>
                  <a:cubicBezTo>
                    <a:pt x="1743791" y="2213847"/>
                    <a:pt x="1733550" y="2219325"/>
                    <a:pt x="1733550" y="221932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680" name="Google Shape;680;p18"/>
            <p:cNvGrpSpPr/>
            <p:nvPr/>
          </p:nvGrpSpPr>
          <p:grpSpPr>
            <a:xfrm>
              <a:off x="2419350" y="3448050"/>
              <a:ext cx="3836988" cy="804863"/>
              <a:chOff x="2419350" y="3448050"/>
              <a:chExt cx="3836988" cy="804863"/>
            </a:xfrm>
          </p:grpSpPr>
          <p:grpSp>
            <p:nvGrpSpPr>
              <p:cNvPr id="681" name="Google Shape;681;p18"/>
              <p:cNvGrpSpPr/>
              <p:nvPr/>
            </p:nvGrpSpPr>
            <p:grpSpPr>
              <a:xfrm>
                <a:off x="5491163" y="3589338"/>
                <a:ext cx="765175" cy="584200"/>
                <a:chOff x="5476875" y="3517900"/>
                <a:chExt cx="765175" cy="584200"/>
              </a:xfrm>
            </p:grpSpPr>
            <p:sp>
              <p:nvSpPr>
                <p:cNvPr id="682" name="Google Shape;682;p18"/>
                <p:cNvSpPr/>
                <p:nvPr/>
              </p:nvSpPr>
              <p:spPr>
                <a:xfrm>
                  <a:off x="5772150" y="3663950"/>
                  <a:ext cx="469900" cy="333560"/>
                </a:xfrm>
                <a:custGeom>
                  <a:avLst/>
                  <a:gdLst/>
                  <a:ahLst/>
                  <a:cxnLst/>
                  <a:rect l="l" t="t" r="r" b="b"/>
                  <a:pathLst>
                    <a:path w="469900" h="333560" extrusionOk="0">
                      <a:moveTo>
                        <a:pt x="0" y="0"/>
                      </a:moveTo>
                      <a:cubicBezTo>
                        <a:pt x="6455" y="32275"/>
                        <a:pt x="-159" y="2620"/>
                        <a:pt x="6350" y="25400"/>
                      </a:cubicBezTo>
                      <a:cubicBezTo>
                        <a:pt x="7549" y="29596"/>
                        <a:pt x="8271" y="33920"/>
                        <a:pt x="9525" y="38100"/>
                      </a:cubicBezTo>
                      <a:cubicBezTo>
                        <a:pt x="11448" y="44511"/>
                        <a:pt x="11142" y="52417"/>
                        <a:pt x="15875" y="57150"/>
                      </a:cubicBezTo>
                      <a:cubicBezTo>
                        <a:pt x="19050" y="60325"/>
                        <a:pt x="21856" y="63918"/>
                        <a:pt x="25400" y="66675"/>
                      </a:cubicBezTo>
                      <a:cubicBezTo>
                        <a:pt x="31424" y="71360"/>
                        <a:pt x="44450" y="79375"/>
                        <a:pt x="44450" y="79375"/>
                      </a:cubicBezTo>
                      <a:cubicBezTo>
                        <a:pt x="48496" y="85444"/>
                        <a:pt x="53743" y="94664"/>
                        <a:pt x="60325" y="98425"/>
                      </a:cubicBezTo>
                      <a:cubicBezTo>
                        <a:pt x="64114" y="100590"/>
                        <a:pt x="68829" y="100401"/>
                        <a:pt x="73025" y="101600"/>
                      </a:cubicBezTo>
                      <a:cubicBezTo>
                        <a:pt x="76243" y="102519"/>
                        <a:pt x="79211" y="104545"/>
                        <a:pt x="82550" y="104775"/>
                      </a:cubicBezTo>
                      <a:cubicBezTo>
                        <a:pt x="110022" y="106670"/>
                        <a:pt x="137583" y="106892"/>
                        <a:pt x="165100" y="107950"/>
                      </a:cubicBezTo>
                      <a:cubicBezTo>
                        <a:pt x="172594" y="108699"/>
                        <a:pt x="201452" y="110542"/>
                        <a:pt x="212725" y="114300"/>
                      </a:cubicBezTo>
                      <a:cubicBezTo>
                        <a:pt x="217215" y="115797"/>
                        <a:pt x="221192" y="118533"/>
                        <a:pt x="225425" y="120650"/>
                      </a:cubicBezTo>
                      <a:cubicBezTo>
                        <a:pt x="227542" y="123825"/>
                        <a:pt x="229077" y="127477"/>
                        <a:pt x="231775" y="130175"/>
                      </a:cubicBezTo>
                      <a:cubicBezTo>
                        <a:pt x="235517" y="133917"/>
                        <a:pt x="241087" y="135635"/>
                        <a:pt x="244475" y="139700"/>
                      </a:cubicBezTo>
                      <a:cubicBezTo>
                        <a:pt x="246618" y="142271"/>
                        <a:pt x="246025" y="146299"/>
                        <a:pt x="247650" y="149225"/>
                      </a:cubicBezTo>
                      <a:cubicBezTo>
                        <a:pt x="251356" y="155896"/>
                        <a:pt x="256937" y="161449"/>
                        <a:pt x="260350" y="168275"/>
                      </a:cubicBezTo>
                      <a:cubicBezTo>
                        <a:pt x="274547" y="196668"/>
                        <a:pt x="264070" y="190682"/>
                        <a:pt x="282575" y="196850"/>
                      </a:cubicBezTo>
                      <a:cubicBezTo>
                        <a:pt x="291384" y="210063"/>
                        <a:pt x="297300" y="220130"/>
                        <a:pt x="307975" y="231775"/>
                      </a:cubicBezTo>
                      <a:cubicBezTo>
                        <a:pt x="315055" y="239498"/>
                        <a:pt x="321818" y="247714"/>
                        <a:pt x="330200" y="254000"/>
                      </a:cubicBezTo>
                      <a:cubicBezTo>
                        <a:pt x="358653" y="275340"/>
                        <a:pt x="346794" y="267179"/>
                        <a:pt x="365125" y="279400"/>
                      </a:cubicBezTo>
                      <a:cubicBezTo>
                        <a:pt x="367242" y="282575"/>
                        <a:pt x="368777" y="286227"/>
                        <a:pt x="371475" y="288925"/>
                      </a:cubicBezTo>
                      <a:cubicBezTo>
                        <a:pt x="379102" y="296552"/>
                        <a:pt x="381487" y="294577"/>
                        <a:pt x="390525" y="298450"/>
                      </a:cubicBezTo>
                      <a:cubicBezTo>
                        <a:pt x="394875" y="300314"/>
                        <a:pt x="399166" y="302365"/>
                        <a:pt x="403225" y="304800"/>
                      </a:cubicBezTo>
                      <a:cubicBezTo>
                        <a:pt x="409769" y="308727"/>
                        <a:pt x="416170" y="312921"/>
                        <a:pt x="422275" y="317500"/>
                      </a:cubicBezTo>
                      <a:cubicBezTo>
                        <a:pt x="426508" y="320675"/>
                        <a:pt x="430242" y="324658"/>
                        <a:pt x="434975" y="327025"/>
                      </a:cubicBezTo>
                      <a:cubicBezTo>
                        <a:pt x="438878" y="328976"/>
                        <a:pt x="443479" y="329001"/>
                        <a:pt x="447675" y="330200"/>
                      </a:cubicBezTo>
                      <a:cubicBezTo>
                        <a:pt x="463473" y="334714"/>
                        <a:pt x="450999" y="333375"/>
                        <a:pt x="469900" y="3333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83" name="Google Shape;683;p18"/>
                <p:cNvSpPr/>
                <p:nvPr/>
              </p:nvSpPr>
              <p:spPr>
                <a:xfrm>
                  <a:off x="5718175" y="3670300"/>
                  <a:ext cx="60325" cy="431800"/>
                </a:xfrm>
                <a:custGeom>
                  <a:avLst/>
                  <a:gdLst/>
                  <a:ahLst/>
                  <a:cxnLst/>
                  <a:rect l="l" t="t" r="r" b="b"/>
                  <a:pathLst>
                    <a:path w="60325" h="431800" extrusionOk="0">
                      <a:moveTo>
                        <a:pt x="50800" y="0"/>
                      </a:moveTo>
                      <a:cubicBezTo>
                        <a:pt x="51858" y="6350"/>
                        <a:pt x="53124" y="12669"/>
                        <a:pt x="53975" y="19050"/>
                      </a:cubicBezTo>
                      <a:cubicBezTo>
                        <a:pt x="55242" y="28550"/>
                        <a:pt x="55693" y="38153"/>
                        <a:pt x="57150" y="47625"/>
                      </a:cubicBezTo>
                      <a:cubicBezTo>
                        <a:pt x="57814" y="51938"/>
                        <a:pt x="59267" y="56092"/>
                        <a:pt x="60325" y="60325"/>
                      </a:cubicBezTo>
                      <a:cubicBezTo>
                        <a:pt x="59267" y="76200"/>
                        <a:pt x="58907" y="92137"/>
                        <a:pt x="57150" y="107950"/>
                      </a:cubicBezTo>
                      <a:cubicBezTo>
                        <a:pt x="56152" y="116933"/>
                        <a:pt x="45364" y="132436"/>
                        <a:pt x="41275" y="136525"/>
                      </a:cubicBezTo>
                      <a:cubicBezTo>
                        <a:pt x="38100" y="139700"/>
                        <a:pt x="34360" y="142396"/>
                        <a:pt x="31750" y="146050"/>
                      </a:cubicBezTo>
                      <a:cubicBezTo>
                        <a:pt x="17102" y="166557"/>
                        <a:pt x="34652" y="152582"/>
                        <a:pt x="15875" y="165100"/>
                      </a:cubicBezTo>
                      <a:cubicBezTo>
                        <a:pt x="10938" y="179911"/>
                        <a:pt x="12387" y="169883"/>
                        <a:pt x="15875" y="187325"/>
                      </a:cubicBezTo>
                      <a:cubicBezTo>
                        <a:pt x="17138" y="193638"/>
                        <a:pt x="17356" y="200164"/>
                        <a:pt x="19050" y="206375"/>
                      </a:cubicBezTo>
                      <a:cubicBezTo>
                        <a:pt x="22635" y="219519"/>
                        <a:pt x="25039" y="221708"/>
                        <a:pt x="31750" y="231775"/>
                      </a:cubicBezTo>
                      <a:cubicBezTo>
                        <a:pt x="32808" y="238125"/>
                        <a:pt x="34015" y="244452"/>
                        <a:pt x="34925" y="250825"/>
                      </a:cubicBezTo>
                      <a:cubicBezTo>
                        <a:pt x="36132" y="259272"/>
                        <a:pt x="35184" y="268206"/>
                        <a:pt x="38100" y="276225"/>
                      </a:cubicBezTo>
                      <a:cubicBezTo>
                        <a:pt x="39634" y="280445"/>
                        <a:pt x="44750" y="282301"/>
                        <a:pt x="47625" y="285750"/>
                      </a:cubicBezTo>
                      <a:cubicBezTo>
                        <a:pt x="50068" y="288681"/>
                        <a:pt x="51858" y="292100"/>
                        <a:pt x="53975" y="295275"/>
                      </a:cubicBezTo>
                      <a:cubicBezTo>
                        <a:pt x="52917" y="312208"/>
                        <a:pt x="54127" y="329438"/>
                        <a:pt x="50800" y="346075"/>
                      </a:cubicBezTo>
                      <a:cubicBezTo>
                        <a:pt x="49762" y="351264"/>
                        <a:pt x="43642" y="354042"/>
                        <a:pt x="41275" y="358775"/>
                      </a:cubicBezTo>
                      <a:cubicBezTo>
                        <a:pt x="18605" y="404115"/>
                        <a:pt x="47254" y="359332"/>
                        <a:pt x="28575" y="387350"/>
                      </a:cubicBezTo>
                      <a:cubicBezTo>
                        <a:pt x="24134" y="405112"/>
                        <a:pt x="27318" y="397616"/>
                        <a:pt x="15875" y="415925"/>
                      </a:cubicBezTo>
                      <a:cubicBezTo>
                        <a:pt x="13853" y="419161"/>
                        <a:pt x="12223" y="422752"/>
                        <a:pt x="9525" y="425450"/>
                      </a:cubicBezTo>
                      <a:cubicBezTo>
                        <a:pt x="6827" y="428148"/>
                        <a:pt x="0" y="431800"/>
                        <a:pt x="0" y="431800"/>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84" name="Google Shape;684;p18"/>
                <p:cNvSpPr/>
                <p:nvPr/>
              </p:nvSpPr>
              <p:spPr>
                <a:xfrm>
                  <a:off x="5781675" y="3517900"/>
                  <a:ext cx="346075" cy="152463"/>
                </a:xfrm>
                <a:custGeom>
                  <a:avLst/>
                  <a:gdLst/>
                  <a:ahLst/>
                  <a:cxnLst/>
                  <a:rect l="l" t="t" r="r" b="b"/>
                  <a:pathLst>
                    <a:path w="346075" h="152463" extrusionOk="0">
                      <a:moveTo>
                        <a:pt x="0" y="152400"/>
                      </a:moveTo>
                      <a:cubicBezTo>
                        <a:pt x="23680" y="151370"/>
                        <a:pt x="65304" y="156261"/>
                        <a:pt x="92075" y="142875"/>
                      </a:cubicBezTo>
                      <a:cubicBezTo>
                        <a:pt x="96308" y="140758"/>
                        <a:pt x="100716" y="138960"/>
                        <a:pt x="104775" y="136525"/>
                      </a:cubicBezTo>
                      <a:cubicBezTo>
                        <a:pt x="111319" y="132598"/>
                        <a:pt x="123825" y="123825"/>
                        <a:pt x="123825" y="123825"/>
                      </a:cubicBezTo>
                      <a:cubicBezTo>
                        <a:pt x="125942" y="120650"/>
                        <a:pt x="128468" y="117713"/>
                        <a:pt x="130175" y="114300"/>
                      </a:cubicBezTo>
                      <a:cubicBezTo>
                        <a:pt x="131672" y="111307"/>
                        <a:pt x="130983" y="107142"/>
                        <a:pt x="133350" y="104775"/>
                      </a:cubicBezTo>
                      <a:cubicBezTo>
                        <a:pt x="138746" y="99379"/>
                        <a:pt x="147004" y="97471"/>
                        <a:pt x="152400" y="92075"/>
                      </a:cubicBezTo>
                      <a:cubicBezTo>
                        <a:pt x="158382" y="86093"/>
                        <a:pt x="163493" y="79736"/>
                        <a:pt x="171450" y="76200"/>
                      </a:cubicBezTo>
                      <a:cubicBezTo>
                        <a:pt x="189796" y="68046"/>
                        <a:pt x="195719" y="70227"/>
                        <a:pt x="215900" y="63500"/>
                      </a:cubicBezTo>
                      <a:cubicBezTo>
                        <a:pt x="228600" y="59267"/>
                        <a:pt x="242861" y="58226"/>
                        <a:pt x="254000" y="50800"/>
                      </a:cubicBezTo>
                      <a:cubicBezTo>
                        <a:pt x="260350" y="46567"/>
                        <a:pt x="267654" y="43496"/>
                        <a:pt x="273050" y="38100"/>
                      </a:cubicBezTo>
                      <a:cubicBezTo>
                        <a:pt x="276225" y="34925"/>
                        <a:pt x="278787" y="30986"/>
                        <a:pt x="282575" y="28575"/>
                      </a:cubicBezTo>
                      <a:cubicBezTo>
                        <a:pt x="307035" y="13010"/>
                        <a:pt x="303893" y="18778"/>
                        <a:pt x="327025" y="9525"/>
                      </a:cubicBezTo>
                      <a:lnTo>
                        <a:pt x="346075" y="0"/>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85" name="Google Shape;685;p18"/>
                <p:cNvSpPr/>
                <p:nvPr/>
              </p:nvSpPr>
              <p:spPr>
                <a:xfrm>
                  <a:off x="5476875" y="3670300"/>
                  <a:ext cx="301625" cy="206724"/>
                </a:xfrm>
                <a:custGeom>
                  <a:avLst/>
                  <a:gdLst/>
                  <a:ahLst/>
                  <a:cxnLst/>
                  <a:rect l="l" t="t" r="r" b="b"/>
                  <a:pathLst>
                    <a:path w="301625" h="206724" extrusionOk="0">
                      <a:moveTo>
                        <a:pt x="301625" y="0"/>
                      </a:moveTo>
                      <a:cubicBezTo>
                        <a:pt x="298450" y="5292"/>
                        <a:pt x="295097" y="10480"/>
                        <a:pt x="292100" y="15875"/>
                      </a:cubicBezTo>
                      <a:cubicBezTo>
                        <a:pt x="289801" y="20012"/>
                        <a:pt x="289097" y="25228"/>
                        <a:pt x="285750" y="28575"/>
                      </a:cubicBezTo>
                      <a:cubicBezTo>
                        <a:pt x="283383" y="30942"/>
                        <a:pt x="279400" y="30692"/>
                        <a:pt x="276225" y="31750"/>
                      </a:cubicBezTo>
                      <a:lnTo>
                        <a:pt x="263525" y="50800"/>
                      </a:lnTo>
                      <a:cubicBezTo>
                        <a:pt x="261408" y="53975"/>
                        <a:pt x="259873" y="57627"/>
                        <a:pt x="257175" y="60325"/>
                      </a:cubicBezTo>
                      <a:cubicBezTo>
                        <a:pt x="254000" y="63500"/>
                        <a:pt x="250525" y="66401"/>
                        <a:pt x="247650" y="69850"/>
                      </a:cubicBezTo>
                      <a:cubicBezTo>
                        <a:pt x="234421" y="85725"/>
                        <a:pt x="249237" y="74083"/>
                        <a:pt x="231775" y="85725"/>
                      </a:cubicBezTo>
                      <a:cubicBezTo>
                        <a:pt x="229658" y="88900"/>
                        <a:pt x="228123" y="92552"/>
                        <a:pt x="225425" y="95250"/>
                      </a:cubicBezTo>
                      <a:cubicBezTo>
                        <a:pt x="211490" y="109185"/>
                        <a:pt x="199018" y="100193"/>
                        <a:pt x="177800" y="98425"/>
                      </a:cubicBezTo>
                      <a:cubicBezTo>
                        <a:pt x="162983" y="99483"/>
                        <a:pt x="148114" y="99960"/>
                        <a:pt x="133350" y="101600"/>
                      </a:cubicBezTo>
                      <a:cubicBezTo>
                        <a:pt x="129013" y="102082"/>
                        <a:pt x="124439" y="102610"/>
                        <a:pt x="120650" y="104775"/>
                      </a:cubicBezTo>
                      <a:cubicBezTo>
                        <a:pt x="116751" y="107003"/>
                        <a:pt x="114574" y="111425"/>
                        <a:pt x="111125" y="114300"/>
                      </a:cubicBezTo>
                      <a:cubicBezTo>
                        <a:pt x="94211" y="128395"/>
                        <a:pt x="109258" y="114279"/>
                        <a:pt x="92075" y="123825"/>
                      </a:cubicBezTo>
                      <a:cubicBezTo>
                        <a:pt x="85404" y="127531"/>
                        <a:pt x="73025" y="136525"/>
                        <a:pt x="73025" y="136525"/>
                      </a:cubicBezTo>
                      <a:cubicBezTo>
                        <a:pt x="69419" y="141933"/>
                        <a:pt x="61088" y="154812"/>
                        <a:pt x="57150" y="158750"/>
                      </a:cubicBezTo>
                      <a:cubicBezTo>
                        <a:pt x="53408" y="162492"/>
                        <a:pt x="47966" y="164320"/>
                        <a:pt x="44450" y="168275"/>
                      </a:cubicBezTo>
                      <a:cubicBezTo>
                        <a:pt x="22998" y="192408"/>
                        <a:pt x="42014" y="183904"/>
                        <a:pt x="22225" y="190500"/>
                      </a:cubicBezTo>
                      <a:cubicBezTo>
                        <a:pt x="16837" y="198582"/>
                        <a:pt x="15971" y="202527"/>
                        <a:pt x="6350" y="206375"/>
                      </a:cubicBezTo>
                      <a:cubicBezTo>
                        <a:pt x="4385" y="207161"/>
                        <a:pt x="2117" y="206375"/>
                        <a:pt x="0" y="2063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686" name="Google Shape;686;p18"/>
              <p:cNvSpPr/>
              <p:nvPr/>
            </p:nvSpPr>
            <p:spPr>
              <a:xfrm>
                <a:off x="2419350" y="3448050"/>
                <a:ext cx="3390900" cy="804863"/>
              </a:xfrm>
              <a:custGeom>
                <a:avLst/>
                <a:gdLst/>
                <a:ahLst/>
                <a:cxnLst/>
                <a:rect l="l" t="t" r="r" b="b"/>
                <a:pathLst>
                  <a:path w="3390900" h="804863" extrusionOk="0">
                    <a:moveTo>
                      <a:pt x="0" y="114300"/>
                    </a:moveTo>
                    <a:lnTo>
                      <a:pt x="38100" y="128588"/>
                    </a:lnTo>
                    <a:cubicBezTo>
                      <a:pt x="47555" y="131965"/>
                      <a:pt x="57695" y="133623"/>
                      <a:pt x="66675" y="138113"/>
                    </a:cubicBezTo>
                    <a:cubicBezTo>
                      <a:pt x="90845" y="150198"/>
                      <a:pt x="79818" y="143700"/>
                      <a:pt x="100013" y="157163"/>
                    </a:cubicBezTo>
                    <a:cubicBezTo>
                      <a:pt x="115215" y="202768"/>
                      <a:pt x="100060" y="171504"/>
                      <a:pt x="133350" y="209550"/>
                    </a:cubicBezTo>
                    <a:cubicBezTo>
                      <a:pt x="137119" y="213858"/>
                      <a:pt x="138828" y="219791"/>
                      <a:pt x="142875" y="223838"/>
                    </a:cubicBezTo>
                    <a:cubicBezTo>
                      <a:pt x="146922" y="227885"/>
                      <a:pt x="152505" y="230036"/>
                      <a:pt x="157163" y="233363"/>
                    </a:cubicBezTo>
                    <a:cubicBezTo>
                      <a:pt x="163622" y="237976"/>
                      <a:pt x="169114" y="244100"/>
                      <a:pt x="176213" y="247650"/>
                    </a:cubicBezTo>
                    <a:cubicBezTo>
                      <a:pt x="185193" y="252140"/>
                      <a:pt x="195263" y="254000"/>
                      <a:pt x="204788" y="257175"/>
                    </a:cubicBezTo>
                    <a:cubicBezTo>
                      <a:pt x="209550" y="258763"/>
                      <a:pt x="214123" y="261113"/>
                      <a:pt x="219075" y="261938"/>
                    </a:cubicBezTo>
                    <a:cubicBezTo>
                      <a:pt x="254106" y="267776"/>
                      <a:pt x="238282" y="264358"/>
                      <a:pt x="266700" y="271463"/>
                    </a:cubicBezTo>
                    <a:cubicBezTo>
                      <a:pt x="273050" y="276225"/>
                      <a:pt x="278651" y="282200"/>
                      <a:pt x="285750" y="285750"/>
                    </a:cubicBezTo>
                    <a:cubicBezTo>
                      <a:pt x="291604" y="288677"/>
                      <a:pt x="298590" y="288443"/>
                      <a:pt x="304800" y="290513"/>
                    </a:cubicBezTo>
                    <a:cubicBezTo>
                      <a:pt x="312910" y="293217"/>
                      <a:pt x="320966" y="296215"/>
                      <a:pt x="328613" y="300038"/>
                    </a:cubicBezTo>
                    <a:cubicBezTo>
                      <a:pt x="333732" y="302598"/>
                      <a:pt x="337781" y="307003"/>
                      <a:pt x="342900" y="309563"/>
                    </a:cubicBezTo>
                    <a:cubicBezTo>
                      <a:pt x="349728" y="312977"/>
                      <a:pt x="370141" y="317564"/>
                      <a:pt x="376238" y="319088"/>
                    </a:cubicBezTo>
                    <a:cubicBezTo>
                      <a:pt x="379413" y="323850"/>
                      <a:pt x="381366" y="329711"/>
                      <a:pt x="385763" y="333375"/>
                    </a:cubicBezTo>
                    <a:cubicBezTo>
                      <a:pt x="391217" y="337920"/>
                      <a:pt x="398649" y="339378"/>
                      <a:pt x="404813" y="342900"/>
                    </a:cubicBezTo>
                    <a:cubicBezTo>
                      <a:pt x="409783" y="345740"/>
                      <a:pt x="413981" y="349865"/>
                      <a:pt x="419100" y="352425"/>
                    </a:cubicBezTo>
                    <a:cubicBezTo>
                      <a:pt x="458534" y="372143"/>
                      <a:pt x="406732" y="339417"/>
                      <a:pt x="447675" y="366713"/>
                    </a:cubicBezTo>
                    <a:cubicBezTo>
                      <a:pt x="460375" y="365125"/>
                      <a:pt x="473260" y="364632"/>
                      <a:pt x="485775" y="361950"/>
                    </a:cubicBezTo>
                    <a:cubicBezTo>
                      <a:pt x="495592" y="359846"/>
                      <a:pt x="514350" y="352425"/>
                      <a:pt x="514350" y="352425"/>
                    </a:cubicBezTo>
                    <a:cubicBezTo>
                      <a:pt x="517525" y="347663"/>
                      <a:pt x="521315" y="343257"/>
                      <a:pt x="523875" y="338138"/>
                    </a:cubicBezTo>
                    <a:cubicBezTo>
                      <a:pt x="526120" y="333648"/>
                      <a:pt x="525720" y="327935"/>
                      <a:pt x="528638" y="323850"/>
                    </a:cubicBezTo>
                    <a:cubicBezTo>
                      <a:pt x="533858" y="316542"/>
                      <a:pt x="541844" y="311618"/>
                      <a:pt x="547688" y="304800"/>
                    </a:cubicBezTo>
                    <a:cubicBezTo>
                      <a:pt x="559400" y="291137"/>
                      <a:pt x="554989" y="287232"/>
                      <a:pt x="571500" y="276225"/>
                    </a:cubicBezTo>
                    <a:cubicBezTo>
                      <a:pt x="575677" y="273440"/>
                      <a:pt x="581025" y="273050"/>
                      <a:pt x="585788" y="271463"/>
                    </a:cubicBezTo>
                    <a:cubicBezTo>
                      <a:pt x="613086" y="230514"/>
                      <a:pt x="576737" y="278704"/>
                      <a:pt x="609600" y="252413"/>
                    </a:cubicBezTo>
                    <a:cubicBezTo>
                      <a:pt x="614070" y="248837"/>
                      <a:pt x="615078" y="242172"/>
                      <a:pt x="619125" y="238125"/>
                    </a:cubicBezTo>
                    <a:cubicBezTo>
                      <a:pt x="656586" y="200664"/>
                      <a:pt x="608693" y="261122"/>
                      <a:pt x="647700" y="214313"/>
                    </a:cubicBezTo>
                    <a:cubicBezTo>
                      <a:pt x="685166" y="169353"/>
                      <a:pt x="633352" y="228692"/>
                      <a:pt x="661988" y="185738"/>
                    </a:cubicBezTo>
                    <a:cubicBezTo>
                      <a:pt x="665724" y="180134"/>
                      <a:pt x="671963" y="176624"/>
                      <a:pt x="676275" y="171450"/>
                    </a:cubicBezTo>
                    <a:cubicBezTo>
                      <a:pt x="679939" y="167053"/>
                      <a:pt x="681997" y="161441"/>
                      <a:pt x="685800" y="157163"/>
                    </a:cubicBezTo>
                    <a:cubicBezTo>
                      <a:pt x="694749" y="147095"/>
                      <a:pt x="714375" y="128588"/>
                      <a:pt x="714375" y="128588"/>
                    </a:cubicBezTo>
                    <a:cubicBezTo>
                      <a:pt x="722313" y="130175"/>
                      <a:pt x="731324" y="129060"/>
                      <a:pt x="738188" y="133350"/>
                    </a:cubicBezTo>
                    <a:cubicBezTo>
                      <a:pt x="744919" y="137557"/>
                      <a:pt x="746862" y="146787"/>
                      <a:pt x="752475" y="152400"/>
                    </a:cubicBezTo>
                    <a:cubicBezTo>
                      <a:pt x="768666" y="168592"/>
                      <a:pt x="770499" y="166432"/>
                      <a:pt x="790575" y="171450"/>
                    </a:cubicBezTo>
                    <a:cubicBezTo>
                      <a:pt x="795338" y="174625"/>
                      <a:pt x="799743" y="178415"/>
                      <a:pt x="804863" y="180975"/>
                    </a:cubicBezTo>
                    <a:cubicBezTo>
                      <a:pt x="812509" y="184798"/>
                      <a:pt x="821719" y="185531"/>
                      <a:pt x="828675" y="190500"/>
                    </a:cubicBezTo>
                    <a:cubicBezTo>
                      <a:pt x="833333" y="193827"/>
                      <a:pt x="833854" y="201063"/>
                      <a:pt x="838200" y="204788"/>
                    </a:cubicBezTo>
                    <a:cubicBezTo>
                      <a:pt x="858895" y="222527"/>
                      <a:pt x="857257" y="215676"/>
                      <a:pt x="876300" y="223838"/>
                    </a:cubicBezTo>
                    <a:cubicBezTo>
                      <a:pt x="882825" y="226635"/>
                      <a:pt x="889330" y="229600"/>
                      <a:pt x="895350" y="233363"/>
                    </a:cubicBezTo>
                    <a:cubicBezTo>
                      <a:pt x="902081" y="237570"/>
                      <a:pt x="907301" y="244100"/>
                      <a:pt x="914400" y="247650"/>
                    </a:cubicBezTo>
                    <a:cubicBezTo>
                      <a:pt x="920254" y="250577"/>
                      <a:pt x="927100" y="250825"/>
                      <a:pt x="933450" y="252413"/>
                    </a:cubicBezTo>
                    <a:cubicBezTo>
                      <a:pt x="938213" y="257175"/>
                      <a:pt x="942134" y="262964"/>
                      <a:pt x="947738" y="266700"/>
                    </a:cubicBezTo>
                    <a:cubicBezTo>
                      <a:pt x="951915" y="269485"/>
                      <a:pt x="957411" y="269485"/>
                      <a:pt x="962025" y="271463"/>
                    </a:cubicBezTo>
                    <a:cubicBezTo>
                      <a:pt x="1003202" y="289111"/>
                      <a:pt x="961868" y="274587"/>
                      <a:pt x="995363" y="285750"/>
                    </a:cubicBezTo>
                    <a:cubicBezTo>
                      <a:pt x="1004888" y="292100"/>
                      <a:pt x="1013931" y="299240"/>
                      <a:pt x="1023938" y="304800"/>
                    </a:cubicBezTo>
                    <a:cubicBezTo>
                      <a:pt x="1028326" y="307238"/>
                      <a:pt x="1033818" y="307159"/>
                      <a:pt x="1038225" y="309563"/>
                    </a:cubicBezTo>
                    <a:cubicBezTo>
                      <a:pt x="1051373" y="316735"/>
                      <a:pt x="1063864" y="325068"/>
                      <a:pt x="1076325" y="333375"/>
                    </a:cubicBezTo>
                    <a:cubicBezTo>
                      <a:pt x="1088169" y="341270"/>
                      <a:pt x="1095852" y="347246"/>
                      <a:pt x="1109663" y="352425"/>
                    </a:cubicBezTo>
                    <a:cubicBezTo>
                      <a:pt x="1115792" y="354723"/>
                      <a:pt x="1122363" y="355600"/>
                      <a:pt x="1128713" y="357188"/>
                    </a:cubicBezTo>
                    <a:cubicBezTo>
                      <a:pt x="1135063" y="361950"/>
                      <a:pt x="1140664" y="367925"/>
                      <a:pt x="1147763" y="371475"/>
                    </a:cubicBezTo>
                    <a:cubicBezTo>
                      <a:pt x="1172515" y="383851"/>
                      <a:pt x="1175766" y="378796"/>
                      <a:pt x="1200150" y="385763"/>
                    </a:cubicBezTo>
                    <a:cubicBezTo>
                      <a:pt x="1214631" y="389900"/>
                      <a:pt x="1243013" y="400050"/>
                      <a:pt x="1243013" y="400050"/>
                    </a:cubicBezTo>
                    <a:cubicBezTo>
                      <a:pt x="1247775" y="403225"/>
                      <a:pt x="1252181" y="407015"/>
                      <a:pt x="1257300" y="409575"/>
                    </a:cubicBezTo>
                    <a:cubicBezTo>
                      <a:pt x="1264947" y="413398"/>
                      <a:pt x="1273863" y="414569"/>
                      <a:pt x="1281113" y="419100"/>
                    </a:cubicBezTo>
                    <a:cubicBezTo>
                      <a:pt x="1286824" y="422670"/>
                      <a:pt x="1290226" y="429076"/>
                      <a:pt x="1295400" y="433388"/>
                    </a:cubicBezTo>
                    <a:cubicBezTo>
                      <a:pt x="1299797" y="437052"/>
                      <a:pt x="1305291" y="439249"/>
                      <a:pt x="1309688" y="442913"/>
                    </a:cubicBezTo>
                    <a:cubicBezTo>
                      <a:pt x="1329665" y="459560"/>
                      <a:pt x="1316975" y="454898"/>
                      <a:pt x="1338263" y="466725"/>
                    </a:cubicBezTo>
                    <a:cubicBezTo>
                      <a:pt x="1373099" y="486079"/>
                      <a:pt x="1355900" y="476316"/>
                      <a:pt x="1381125" y="485775"/>
                    </a:cubicBezTo>
                    <a:cubicBezTo>
                      <a:pt x="1389130" y="488777"/>
                      <a:pt x="1396828" y="492597"/>
                      <a:pt x="1404938" y="495300"/>
                    </a:cubicBezTo>
                    <a:cubicBezTo>
                      <a:pt x="1420661" y="500541"/>
                      <a:pt x="1436840" y="504347"/>
                      <a:pt x="1452563" y="509588"/>
                    </a:cubicBezTo>
                    <a:cubicBezTo>
                      <a:pt x="1470191" y="515464"/>
                      <a:pt x="1487084" y="523533"/>
                      <a:pt x="1504950" y="528638"/>
                    </a:cubicBezTo>
                    <a:cubicBezTo>
                      <a:pt x="1520516" y="533086"/>
                      <a:pt x="1536976" y="533830"/>
                      <a:pt x="1552575" y="538163"/>
                    </a:cubicBezTo>
                    <a:cubicBezTo>
                      <a:pt x="1565644" y="541793"/>
                      <a:pt x="1577902" y="547888"/>
                      <a:pt x="1590675" y="552450"/>
                    </a:cubicBezTo>
                    <a:cubicBezTo>
                      <a:pt x="1617730" y="562112"/>
                      <a:pt x="1614549" y="560800"/>
                      <a:pt x="1638300" y="566738"/>
                    </a:cubicBezTo>
                    <a:cubicBezTo>
                      <a:pt x="1639888" y="573088"/>
                      <a:pt x="1641643" y="579398"/>
                      <a:pt x="1643063" y="585788"/>
                    </a:cubicBezTo>
                    <a:cubicBezTo>
                      <a:pt x="1644819" y="593690"/>
                      <a:pt x="1644205" y="602360"/>
                      <a:pt x="1647825" y="609600"/>
                    </a:cubicBezTo>
                    <a:cubicBezTo>
                      <a:pt x="1657429" y="628808"/>
                      <a:pt x="1669991" y="635750"/>
                      <a:pt x="1685925" y="647700"/>
                    </a:cubicBezTo>
                    <a:cubicBezTo>
                      <a:pt x="1704019" y="674842"/>
                      <a:pt x="1687389" y="652828"/>
                      <a:pt x="1724025" y="685800"/>
                    </a:cubicBezTo>
                    <a:cubicBezTo>
                      <a:pt x="1730700" y="691807"/>
                      <a:pt x="1737034" y="698205"/>
                      <a:pt x="1743075" y="704850"/>
                    </a:cubicBezTo>
                    <a:cubicBezTo>
                      <a:pt x="1752920" y="715680"/>
                      <a:pt x="1760711" y="728464"/>
                      <a:pt x="1771650" y="738188"/>
                    </a:cubicBezTo>
                    <a:cubicBezTo>
                      <a:pt x="1775402" y="741523"/>
                      <a:pt x="1781037" y="741861"/>
                      <a:pt x="1785938" y="742950"/>
                    </a:cubicBezTo>
                    <a:cubicBezTo>
                      <a:pt x="1795364" y="745045"/>
                      <a:pt x="1804988" y="746125"/>
                      <a:pt x="1814513" y="747713"/>
                    </a:cubicBezTo>
                    <a:cubicBezTo>
                      <a:pt x="1844463" y="767680"/>
                      <a:pt x="1812336" y="748575"/>
                      <a:pt x="1866900" y="766763"/>
                    </a:cubicBezTo>
                    <a:cubicBezTo>
                      <a:pt x="1973123" y="802170"/>
                      <a:pt x="1932822" y="791576"/>
                      <a:pt x="1985963" y="804863"/>
                    </a:cubicBezTo>
                    <a:cubicBezTo>
                      <a:pt x="2017809" y="800882"/>
                      <a:pt x="2016327" y="803596"/>
                      <a:pt x="2038350" y="795338"/>
                    </a:cubicBezTo>
                    <a:cubicBezTo>
                      <a:pt x="2046355" y="792336"/>
                      <a:pt x="2054516" y="789636"/>
                      <a:pt x="2062163" y="785813"/>
                    </a:cubicBezTo>
                    <a:cubicBezTo>
                      <a:pt x="2067282" y="783253"/>
                      <a:pt x="2071189" y="778543"/>
                      <a:pt x="2076450" y="776288"/>
                    </a:cubicBezTo>
                    <a:cubicBezTo>
                      <a:pt x="2082466" y="773710"/>
                      <a:pt x="2089150" y="773113"/>
                      <a:pt x="2095500" y="771525"/>
                    </a:cubicBezTo>
                    <a:cubicBezTo>
                      <a:pt x="2144935" y="738569"/>
                      <a:pt x="2068401" y="788737"/>
                      <a:pt x="2128838" y="752475"/>
                    </a:cubicBezTo>
                    <a:cubicBezTo>
                      <a:pt x="2138654" y="746585"/>
                      <a:pt x="2148255" y="740293"/>
                      <a:pt x="2157413" y="733425"/>
                    </a:cubicBezTo>
                    <a:cubicBezTo>
                      <a:pt x="2163763" y="728663"/>
                      <a:pt x="2169364" y="722688"/>
                      <a:pt x="2176463" y="719138"/>
                    </a:cubicBezTo>
                    <a:cubicBezTo>
                      <a:pt x="2192575" y="711082"/>
                      <a:pt x="2211432" y="708334"/>
                      <a:pt x="2228850" y="704850"/>
                    </a:cubicBezTo>
                    <a:cubicBezTo>
                      <a:pt x="2261602" y="683015"/>
                      <a:pt x="2246565" y="689420"/>
                      <a:pt x="2271713" y="681038"/>
                    </a:cubicBezTo>
                    <a:lnTo>
                      <a:pt x="2300288" y="661988"/>
                    </a:lnTo>
                    <a:lnTo>
                      <a:pt x="2314575" y="652463"/>
                    </a:lnTo>
                    <a:cubicBezTo>
                      <a:pt x="2320925" y="642938"/>
                      <a:pt x="2322996" y="628139"/>
                      <a:pt x="2333625" y="623888"/>
                    </a:cubicBezTo>
                    <a:cubicBezTo>
                      <a:pt x="2355143" y="615281"/>
                      <a:pt x="2355419" y="617068"/>
                      <a:pt x="2371725" y="604838"/>
                    </a:cubicBezTo>
                    <a:cubicBezTo>
                      <a:pt x="2422422" y="566815"/>
                      <a:pt x="2396063" y="576131"/>
                      <a:pt x="2433638" y="566738"/>
                    </a:cubicBezTo>
                    <a:cubicBezTo>
                      <a:pt x="2441575" y="560388"/>
                      <a:pt x="2448874" y="553145"/>
                      <a:pt x="2457450" y="547688"/>
                    </a:cubicBezTo>
                    <a:cubicBezTo>
                      <a:pt x="2478025" y="534594"/>
                      <a:pt x="2484216" y="537289"/>
                      <a:pt x="2500313" y="523875"/>
                    </a:cubicBezTo>
                    <a:cubicBezTo>
                      <a:pt x="2505487" y="519563"/>
                      <a:pt x="2508713" y="512859"/>
                      <a:pt x="2514600" y="509588"/>
                    </a:cubicBezTo>
                    <a:cubicBezTo>
                      <a:pt x="2523377" y="504712"/>
                      <a:pt x="2533435" y="502498"/>
                      <a:pt x="2543175" y="500063"/>
                    </a:cubicBezTo>
                    <a:lnTo>
                      <a:pt x="2581275" y="490538"/>
                    </a:lnTo>
                    <a:cubicBezTo>
                      <a:pt x="2617148" y="466623"/>
                      <a:pt x="2571555" y="494704"/>
                      <a:pt x="2614613" y="476250"/>
                    </a:cubicBezTo>
                    <a:cubicBezTo>
                      <a:pt x="2619874" y="473995"/>
                      <a:pt x="2623639" y="468980"/>
                      <a:pt x="2628900" y="466725"/>
                    </a:cubicBezTo>
                    <a:cubicBezTo>
                      <a:pt x="2634916" y="464147"/>
                      <a:pt x="2641740" y="464033"/>
                      <a:pt x="2647950" y="461963"/>
                    </a:cubicBezTo>
                    <a:cubicBezTo>
                      <a:pt x="2656060" y="459260"/>
                      <a:pt x="2663825" y="455613"/>
                      <a:pt x="2671763" y="452438"/>
                    </a:cubicBezTo>
                    <a:cubicBezTo>
                      <a:pt x="2691389" y="422997"/>
                      <a:pt x="2669599" y="451715"/>
                      <a:pt x="2695575" y="428625"/>
                    </a:cubicBezTo>
                    <a:cubicBezTo>
                      <a:pt x="2705643" y="419676"/>
                      <a:pt x="2714625" y="409575"/>
                      <a:pt x="2724150" y="400050"/>
                    </a:cubicBezTo>
                    <a:cubicBezTo>
                      <a:pt x="2728197" y="396003"/>
                      <a:pt x="2734041" y="394189"/>
                      <a:pt x="2738438" y="390525"/>
                    </a:cubicBezTo>
                    <a:cubicBezTo>
                      <a:pt x="2743612" y="386213"/>
                      <a:pt x="2747551" y="380550"/>
                      <a:pt x="2752725" y="376238"/>
                    </a:cubicBezTo>
                    <a:cubicBezTo>
                      <a:pt x="2765034" y="365981"/>
                      <a:pt x="2766982" y="366723"/>
                      <a:pt x="2781300" y="361950"/>
                    </a:cubicBezTo>
                    <a:cubicBezTo>
                      <a:pt x="2827699" y="315554"/>
                      <a:pt x="2756250" y="383247"/>
                      <a:pt x="2819400" y="338138"/>
                    </a:cubicBezTo>
                    <a:cubicBezTo>
                      <a:pt x="2857094" y="311212"/>
                      <a:pt x="2801231" y="333080"/>
                      <a:pt x="2843213" y="319088"/>
                    </a:cubicBezTo>
                    <a:cubicBezTo>
                      <a:pt x="2895455" y="282518"/>
                      <a:pt x="2874736" y="296484"/>
                      <a:pt x="2905125" y="276225"/>
                    </a:cubicBezTo>
                    <a:cubicBezTo>
                      <a:pt x="2909888" y="273050"/>
                      <a:pt x="2914293" y="269260"/>
                      <a:pt x="2919413" y="266700"/>
                    </a:cubicBezTo>
                    <a:cubicBezTo>
                      <a:pt x="2925763" y="263525"/>
                      <a:pt x="2932257" y="260623"/>
                      <a:pt x="2938463" y="257175"/>
                    </a:cubicBezTo>
                    <a:cubicBezTo>
                      <a:pt x="2946555" y="252680"/>
                      <a:pt x="2954426" y="247794"/>
                      <a:pt x="2962275" y="242888"/>
                    </a:cubicBezTo>
                    <a:cubicBezTo>
                      <a:pt x="2967129" y="239854"/>
                      <a:pt x="2971538" y="236104"/>
                      <a:pt x="2976563" y="233363"/>
                    </a:cubicBezTo>
                    <a:cubicBezTo>
                      <a:pt x="2989028" y="226564"/>
                      <a:pt x="3002849" y="222189"/>
                      <a:pt x="3014663" y="214313"/>
                    </a:cubicBezTo>
                    <a:cubicBezTo>
                      <a:pt x="3040240" y="197261"/>
                      <a:pt x="3035524" y="196786"/>
                      <a:pt x="3057525" y="190500"/>
                    </a:cubicBezTo>
                    <a:cubicBezTo>
                      <a:pt x="3063819" y="188702"/>
                      <a:pt x="3070225" y="187325"/>
                      <a:pt x="3076575" y="185738"/>
                    </a:cubicBezTo>
                    <a:cubicBezTo>
                      <a:pt x="3088218" y="179916"/>
                      <a:pt x="3099817" y="175101"/>
                      <a:pt x="3109913" y="166688"/>
                    </a:cubicBezTo>
                    <a:cubicBezTo>
                      <a:pt x="3115087" y="162376"/>
                      <a:pt x="3118719" y="156315"/>
                      <a:pt x="3124200" y="152400"/>
                    </a:cubicBezTo>
                    <a:cubicBezTo>
                      <a:pt x="3129977" y="148273"/>
                      <a:pt x="3137343" y="146813"/>
                      <a:pt x="3143250" y="142875"/>
                    </a:cubicBezTo>
                    <a:cubicBezTo>
                      <a:pt x="3156459" y="134069"/>
                      <a:pt x="3168650" y="123825"/>
                      <a:pt x="3181350" y="114300"/>
                    </a:cubicBezTo>
                    <a:cubicBezTo>
                      <a:pt x="3187700" y="109538"/>
                      <a:pt x="3194135" y="104886"/>
                      <a:pt x="3200400" y="100013"/>
                    </a:cubicBezTo>
                    <a:cubicBezTo>
                      <a:pt x="3208424" y="93772"/>
                      <a:pt x="3214351" y="83429"/>
                      <a:pt x="3224213" y="80963"/>
                    </a:cubicBezTo>
                    <a:lnTo>
                      <a:pt x="3243263" y="76200"/>
                    </a:lnTo>
                    <a:cubicBezTo>
                      <a:pt x="3257977" y="61486"/>
                      <a:pt x="3258274" y="59842"/>
                      <a:pt x="3276600" y="47625"/>
                    </a:cubicBezTo>
                    <a:cubicBezTo>
                      <a:pt x="3330041" y="11998"/>
                      <a:pt x="3274079" y="51043"/>
                      <a:pt x="3319463" y="23813"/>
                    </a:cubicBezTo>
                    <a:cubicBezTo>
                      <a:pt x="3360404" y="-752"/>
                      <a:pt x="3333587" y="9581"/>
                      <a:pt x="3362325" y="0"/>
                    </a:cubicBezTo>
                    <a:cubicBezTo>
                      <a:pt x="3367088" y="1588"/>
                      <a:pt x="3374030" y="458"/>
                      <a:pt x="3376613" y="4763"/>
                    </a:cubicBezTo>
                    <a:cubicBezTo>
                      <a:pt x="3384361" y="17677"/>
                      <a:pt x="3390900" y="47625"/>
                      <a:pt x="3390900" y="47625"/>
                    </a:cubicBezTo>
                    <a:cubicBezTo>
                      <a:pt x="3387725" y="96838"/>
                      <a:pt x="3386675" y="146234"/>
                      <a:pt x="3381375" y="195263"/>
                    </a:cubicBezTo>
                    <a:cubicBezTo>
                      <a:pt x="3380296" y="205245"/>
                      <a:pt x="3371850" y="213798"/>
                      <a:pt x="3371850" y="223838"/>
                    </a:cubicBezTo>
                    <a:lnTo>
                      <a:pt x="3371850" y="309563"/>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grpSp>
        <p:nvGrpSpPr>
          <p:cNvPr id="687" name="Google Shape;687;p18"/>
          <p:cNvGrpSpPr/>
          <p:nvPr/>
        </p:nvGrpSpPr>
        <p:grpSpPr>
          <a:xfrm>
            <a:off x="1401375" y="-474737"/>
            <a:ext cx="1714774" cy="1560018"/>
            <a:chOff x="1401375" y="-474737"/>
            <a:chExt cx="1714774" cy="1560018"/>
          </a:xfrm>
        </p:grpSpPr>
        <p:sp>
          <p:nvSpPr>
            <p:cNvPr id="688" name="Google Shape;688;p18"/>
            <p:cNvSpPr/>
            <p:nvPr/>
          </p:nvSpPr>
          <p:spPr>
            <a:xfrm rot="-932058" flipH="1">
              <a:off x="2446508" y="-437678"/>
              <a:ext cx="479424" cy="1485900"/>
            </a:xfrm>
            <a:prstGeom prst="lightningBolt">
              <a:avLst/>
            </a:prstGeom>
            <a:solidFill>
              <a:srgbClr val="FFFF00"/>
            </a:solid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89" name="Google Shape;689;p18"/>
            <p:cNvSpPr/>
            <p:nvPr/>
          </p:nvSpPr>
          <p:spPr>
            <a:xfrm rot="-3444263" flipH="1">
              <a:off x="1916728" y="-315182"/>
              <a:ext cx="479424" cy="1485900"/>
            </a:xfrm>
            <a:prstGeom prst="lightningBolt">
              <a:avLst/>
            </a:prstGeom>
            <a:solidFill>
              <a:srgbClr val="FFFF00"/>
            </a:solid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690" name="Google Shape;690;p18"/>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58" name="Google Shape;621;p17"/>
          <p:cNvSpPr/>
          <p:nvPr/>
        </p:nvSpPr>
        <p:spPr>
          <a:xfrm>
            <a:off x="4633443" y="3069608"/>
            <a:ext cx="535239" cy="468949"/>
          </a:xfrm>
          <a:custGeom>
            <a:avLst/>
            <a:gdLst/>
            <a:ahLst/>
            <a:cxnLst/>
            <a:rect l="l" t="t" r="r" b="b"/>
            <a:pathLst>
              <a:path w="535239" h="468949" extrusionOk="0">
                <a:moveTo>
                  <a:pt x="205257" y="46972"/>
                </a:moveTo>
                <a:cubicBezTo>
                  <a:pt x="130327" y="76182"/>
                  <a:pt x="31267" y="123172"/>
                  <a:pt x="7137" y="184132"/>
                </a:cubicBezTo>
                <a:cubicBezTo>
                  <a:pt x="-16993" y="245092"/>
                  <a:pt x="24917" y="365742"/>
                  <a:pt x="60477" y="412732"/>
                </a:cubicBezTo>
                <a:cubicBezTo>
                  <a:pt x="96037" y="459722"/>
                  <a:pt x="149377" y="476232"/>
                  <a:pt x="220497" y="466072"/>
                </a:cubicBezTo>
                <a:cubicBezTo>
                  <a:pt x="291617" y="455912"/>
                  <a:pt x="435127" y="397492"/>
                  <a:pt x="487197" y="351772"/>
                </a:cubicBezTo>
                <a:cubicBezTo>
                  <a:pt x="539267" y="306052"/>
                  <a:pt x="537997" y="248902"/>
                  <a:pt x="532917" y="191752"/>
                </a:cubicBezTo>
                <a:cubicBezTo>
                  <a:pt x="527837" y="134602"/>
                  <a:pt x="510057" y="34272"/>
                  <a:pt x="456717" y="8872"/>
                </a:cubicBezTo>
                <a:cubicBezTo>
                  <a:pt x="403377" y="-16528"/>
                  <a:pt x="280187" y="17762"/>
                  <a:pt x="205257" y="46972"/>
                </a:cubicBezTo>
                <a:close/>
              </a:path>
            </a:pathLst>
          </a:custGeom>
          <a:solidFill>
            <a:schemeClr val="accent1">
              <a:lumMod val="40000"/>
              <a:lumOff val="60000"/>
              <a:alpha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9" name="Google Shape;565;p16"/>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66576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8"/>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96</a:t>
            </a:fld>
            <a:endParaRPr sz="1200" b="1" i="0" u="none" strike="noStrike" cap="none">
              <a:solidFill>
                <a:srgbClr val="FFFFFF"/>
              </a:solidFill>
              <a:latin typeface="Calibri"/>
              <a:ea typeface="Calibri"/>
              <a:cs typeface="Calibri"/>
              <a:sym typeface="Calibri"/>
            </a:endParaRPr>
          </a:p>
        </p:txBody>
      </p:sp>
      <p:pic>
        <p:nvPicPr>
          <p:cNvPr id="642" name="Google Shape;642;p18" descr="http://www.robkalmeijer.nl/techniek/electronica/radiotechniek/hambladen/cq/1987/12/page76/fig1.jpg"/>
          <p:cNvPicPr preferRelativeResize="0"/>
          <p:nvPr/>
        </p:nvPicPr>
        <p:blipFill rotWithShape="1">
          <a:blip r:embed="rId3">
            <a:alphaModFix/>
          </a:blip>
          <a:srcRect/>
          <a:stretch/>
        </p:blipFill>
        <p:spPr>
          <a:xfrm>
            <a:off x="1982470" y="696771"/>
            <a:ext cx="5224145" cy="3662822"/>
          </a:xfrm>
          <a:prstGeom prst="rect">
            <a:avLst/>
          </a:prstGeom>
          <a:noFill/>
          <a:ln>
            <a:noFill/>
          </a:ln>
        </p:spPr>
      </p:pic>
      <p:grpSp>
        <p:nvGrpSpPr>
          <p:cNvPr id="653" name="Google Shape;653;p18"/>
          <p:cNvGrpSpPr/>
          <p:nvPr/>
        </p:nvGrpSpPr>
        <p:grpSpPr>
          <a:xfrm>
            <a:off x="2347913" y="2976563"/>
            <a:ext cx="2738437" cy="1364456"/>
            <a:chOff x="2347913" y="2976563"/>
            <a:chExt cx="2738437" cy="1364456"/>
          </a:xfrm>
        </p:grpSpPr>
        <p:grpSp>
          <p:nvGrpSpPr>
            <p:cNvPr id="654" name="Google Shape;654;p18"/>
            <p:cNvGrpSpPr/>
            <p:nvPr/>
          </p:nvGrpSpPr>
          <p:grpSpPr>
            <a:xfrm>
              <a:off x="2347913" y="2976563"/>
              <a:ext cx="2738437" cy="1364456"/>
              <a:chOff x="2347913" y="2976563"/>
              <a:chExt cx="2738437" cy="1364456"/>
            </a:xfrm>
          </p:grpSpPr>
          <p:sp>
            <p:nvSpPr>
              <p:cNvPr id="655" name="Google Shape;655;p18"/>
              <p:cNvSpPr/>
              <p:nvPr/>
            </p:nvSpPr>
            <p:spPr>
              <a:xfrm>
                <a:off x="2347913" y="2976563"/>
                <a:ext cx="2738437" cy="1364456"/>
              </a:xfrm>
              <a:custGeom>
                <a:avLst/>
                <a:gdLst/>
                <a:ahLst/>
                <a:cxnLst/>
                <a:rect l="l" t="t" r="r" b="b"/>
                <a:pathLst>
                  <a:path w="2738437" h="1364456" extrusionOk="0">
                    <a:moveTo>
                      <a:pt x="216693" y="161925"/>
                    </a:moveTo>
                    <a:lnTo>
                      <a:pt x="216693" y="378618"/>
                    </a:lnTo>
                    <a:lnTo>
                      <a:pt x="359568" y="604837"/>
                    </a:lnTo>
                    <a:lnTo>
                      <a:pt x="476250" y="485775"/>
                    </a:lnTo>
                    <a:lnTo>
                      <a:pt x="476250" y="295275"/>
                    </a:lnTo>
                    <a:lnTo>
                      <a:pt x="516731" y="295275"/>
                    </a:lnTo>
                    <a:lnTo>
                      <a:pt x="526256" y="445293"/>
                    </a:lnTo>
                    <a:lnTo>
                      <a:pt x="559593" y="414337"/>
                    </a:lnTo>
                    <a:lnTo>
                      <a:pt x="545306" y="0"/>
                    </a:lnTo>
                    <a:lnTo>
                      <a:pt x="2019300" y="826293"/>
                    </a:lnTo>
                    <a:lnTo>
                      <a:pt x="2019300" y="595312"/>
                    </a:lnTo>
                    <a:lnTo>
                      <a:pt x="1974056" y="502443"/>
                    </a:lnTo>
                    <a:cubicBezTo>
                      <a:pt x="1973262" y="482599"/>
                      <a:pt x="1972469" y="462756"/>
                      <a:pt x="1971675" y="442912"/>
                    </a:cubicBezTo>
                    <a:lnTo>
                      <a:pt x="2100262" y="445293"/>
                    </a:lnTo>
                    <a:lnTo>
                      <a:pt x="2100262" y="521493"/>
                    </a:lnTo>
                    <a:lnTo>
                      <a:pt x="2059781" y="592931"/>
                    </a:lnTo>
                    <a:lnTo>
                      <a:pt x="2064543" y="816768"/>
                    </a:lnTo>
                    <a:lnTo>
                      <a:pt x="2309812" y="935831"/>
                    </a:lnTo>
                    <a:lnTo>
                      <a:pt x="2719387" y="716756"/>
                    </a:lnTo>
                    <a:lnTo>
                      <a:pt x="2738437" y="1021556"/>
                    </a:lnTo>
                    <a:lnTo>
                      <a:pt x="2078831" y="1364456"/>
                    </a:lnTo>
                    <a:lnTo>
                      <a:pt x="319087" y="1202531"/>
                    </a:lnTo>
                    <a:lnTo>
                      <a:pt x="11906" y="840581"/>
                    </a:lnTo>
                    <a:lnTo>
                      <a:pt x="0" y="161925"/>
                    </a:lnTo>
                    <a:lnTo>
                      <a:pt x="216693" y="1619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656" name="Google Shape;656;p18"/>
              <p:cNvCxnSpPr/>
              <p:nvPr/>
            </p:nvCxnSpPr>
            <p:spPr>
              <a:xfrm rot="10620000" flipH="1">
                <a:off x="2805115" y="3383757"/>
                <a:ext cx="83343" cy="71438"/>
              </a:xfrm>
              <a:prstGeom prst="straightConnector1">
                <a:avLst/>
              </a:prstGeom>
              <a:solidFill>
                <a:schemeClr val="accent1"/>
              </a:solidFill>
              <a:ln w="19050" cap="flat" cmpd="sng">
                <a:solidFill>
                  <a:schemeClr val="dk1"/>
                </a:solidFill>
                <a:prstDash val="solid"/>
                <a:round/>
                <a:headEnd type="none" w="sm" len="sm"/>
                <a:tailEnd type="none" w="sm" len="sm"/>
              </a:ln>
            </p:spPr>
          </p:cxnSp>
          <p:cxnSp>
            <p:nvCxnSpPr>
              <p:cNvPr id="657" name="Google Shape;657;p18"/>
              <p:cNvCxnSpPr/>
              <p:nvPr/>
            </p:nvCxnSpPr>
            <p:spPr>
              <a:xfrm rot="-6660000" flipH="1">
                <a:off x="4348165" y="3662362"/>
                <a:ext cx="83343" cy="71438"/>
              </a:xfrm>
              <a:prstGeom prst="straightConnector1">
                <a:avLst/>
              </a:prstGeom>
              <a:solidFill>
                <a:schemeClr val="accent1"/>
              </a:solidFill>
              <a:ln w="19050" cap="flat" cmpd="sng">
                <a:solidFill>
                  <a:schemeClr val="dk1"/>
                </a:solidFill>
                <a:prstDash val="solid"/>
                <a:round/>
                <a:headEnd type="none" w="sm" len="sm"/>
                <a:tailEnd type="none" w="sm" len="sm"/>
              </a:ln>
            </p:spPr>
          </p:cxnSp>
          <p:cxnSp>
            <p:nvCxnSpPr>
              <p:cNvPr id="658" name="Google Shape;658;p18"/>
              <p:cNvCxnSpPr/>
              <p:nvPr/>
            </p:nvCxnSpPr>
            <p:spPr>
              <a:xfrm rot="-6780000" flipH="1">
                <a:off x="2794009" y="3263902"/>
                <a:ext cx="83343" cy="71438"/>
              </a:xfrm>
              <a:prstGeom prst="straightConnector1">
                <a:avLst/>
              </a:prstGeom>
              <a:solidFill>
                <a:schemeClr val="accent1"/>
              </a:solidFill>
              <a:ln w="19050" cap="flat" cmpd="sng">
                <a:solidFill>
                  <a:schemeClr val="dk1"/>
                </a:solidFill>
                <a:prstDash val="solid"/>
                <a:round/>
                <a:headEnd type="none" w="sm" len="sm"/>
                <a:tailEnd type="none" w="sm" len="sm"/>
              </a:ln>
            </p:spPr>
          </p:cxnSp>
          <p:cxnSp>
            <p:nvCxnSpPr>
              <p:cNvPr id="659" name="Google Shape;659;p18"/>
              <p:cNvCxnSpPr/>
              <p:nvPr/>
            </p:nvCxnSpPr>
            <p:spPr>
              <a:xfrm rot="9240000" flipH="1">
                <a:off x="2767834" y="3268680"/>
                <a:ext cx="83343" cy="71438"/>
              </a:xfrm>
              <a:prstGeom prst="straightConnector1">
                <a:avLst/>
              </a:prstGeom>
              <a:solidFill>
                <a:schemeClr val="accent1"/>
              </a:solidFill>
              <a:ln w="19050" cap="flat" cmpd="sng">
                <a:solidFill>
                  <a:schemeClr val="dk1"/>
                </a:solidFill>
                <a:prstDash val="solid"/>
                <a:round/>
                <a:headEnd type="none" w="sm" len="sm"/>
                <a:tailEnd type="none" w="sm" len="sm"/>
              </a:ln>
            </p:spPr>
          </p:cxnSp>
        </p:grpSp>
        <p:sp>
          <p:nvSpPr>
            <p:cNvPr id="660" name="Google Shape;660;p18"/>
            <p:cNvSpPr/>
            <p:nvPr/>
          </p:nvSpPr>
          <p:spPr>
            <a:xfrm>
              <a:off x="4195763" y="3305174"/>
              <a:ext cx="342900" cy="1809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61" name="Google Shape;661;p18"/>
            <p:cNvSpPr/>
            <p:nvPr/>
          </p:nvSpPr>
          <p:spPr>
            <a:xfrm>
              <a:off x="4086225" y="3357563"/>
              <a:ext cx="481013" cy="47662"/>
            </a:xfrm>
            <a:custGeom>
              <a:avLst/>
              <a:gdLst/>
              <a:ahLst/>
              <a:cxnLst/>
              <a:rect l="l" t="t" r="r" b="b"/>
              <a:pathLst>
                <a:path w="481013" h="47662" extrusionOk="0">
                  <a:moveTo>
                    <a:pt x="0" y="0"/>
                  </a:moveTo>
                  <a:cubicBezTo>
                    <a:pt x="25400" y="10319"/>
                    <a:pt x="50801" y="20638"/>
                    <a:pt x="100013" y="28575"/>
                  </a:cubicBezTo>
                  <a:cubicBezTo>
                    <a:pt x="149225" y="36512"/>
                    <a:pt x="231775" y="48419"/>
                    <a:pt x="295275" y="47625"/>
                  </a:cubicBezTo>
                  <a:cubicBezTo>
                    <a:pt x="358775" y="46831"/>
                    <a:pt x="419894" y="35321"/>
                    <a:pt x="481013" y="23812"/>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690" name="Google Shape;690;p18"/>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58" name="Google Shape;621;p17"/>
          <p:cNvSpPr/>
          <p:nvPr/>
        </p:nvSpPr>
        <p:spPr>
          <a:xfrm>
            <a:off x="4633443" y="3069608"/>
            <a:ext cx="535239" cy="468949"/>
          </a:xfrm>
          <a:custGeom>
            <a:avLst/>
            <a:gdLst/>
            <a:ahLst/>
            <a:cxnLst/>
            <a:rect l="l" t="t" r="r" b="b"/>
            <a:pathLst>
              <a:path w="535239" h="468949" extrusionOk="0">
                <a:moveTo>
                  <a:pt x="205257" y="46972"/>
                </a:moveTo>
                <a:cubicBezTo>
                  <a:pt x="130327" y="76182"/>
                  <a:pt x="31267" y="123172"/>
                  <a:pt x="7137" y="184132"/>
                </a:cubicBezTo>
                <a:cubicBezTo>
                  <a:pt x="-16993" y="245092"/>
                  <a:pt x="24917" y="365742"/>
                  <a:pt x="60477" y="412732"/>
                </a:cubicBezTo>
                <a:cubicBezTo>
                  <a:pt x="96037" y="459722"/>
                  <a:pt x="149377" y="476232"/>
                  <a:pt x="220497" y="466072"/>
                </a:cubicBezTo>
                <a:cubicBezTo>
                  <a:pt x="291617" y="455912"/>
                  <a:pt x="435127" y="397492"/>
                  <a:pt x="487197" y="351772"/>
                </a:cubicBezTo>
                <a:cubicBezTo>
                  <a:pt x="539267" y="306052"/>
                  <a:pt x="537997" y="248902"/>
                  <a:pt x="532917" y="191752"/>
                </a:cubicBezTo>
                <a:cubicBezTo>
                  <a:pt x="527837" y="134602"/>
                  <a:pt x="510057" y="34272"/>
                  <a:pt x="456717" y="8872"/>
                </a:cubicBezTo>
                <a:cubicBezTo>
                  <a:pt x="403377" y="-16528"/>
                  <a:pt x="280187" y="17762"/>
                  <a:pt x="205257" y="46972"/>
                </a:cubicBezTo>
                <a:close/>
              </a:path>
            </a:pathLst>
          </a:custGeom>
          <a:solidFill>
            <a:schemeClr val="accent1">
              <a:lumMod val="40000"/>
              <a:lumOff val="60000"/>
              <a:alpha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59" name="Google Shape;565;p16"/>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5130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8"/>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97</a:t>
            </a:fld>
            <a:endParaRPr sz="1200" b="1" i="0" u="none" strike="noStrike" cap="none">
              <a:solidFill>
                <a:srgbClr val="FFFFFF"/>
              </a:solidFill>
              <a:latin typeface="Calibri"/>
              <a:ea typeface="Calibri"/>
              <a:cs typeface="Calibri"/>
              <a:sym typeface="Calibri"/>
            </a:endParaRPr>
          </a:p>
        </p:txBody>
      </p:sp>
      <p:pic>
        <p:nvPicPr>
          <p:cNvPr id="642" name="Google Shape;642;p18" descr="http://www.robkalmeijer.nl/techniek/electronica/radiotechniek/hambladen/cq/1987/12/page76/fig1.jpg"/>
          <p:cNvPicPr preferRelativeResize="0"/>
          <p:nvPr/>
        </p:nvPicPr>
        <p:blipFill rotWithShape="1">
          <a:blip r:embed="rId3">
            <a:alphaModFix/>
          </a:blip>
          <a:srcRect/>
          <a:stretch/>
        </p:blipFill>
        <p:spPr>
          <a:xfrm>
            <a:off x="1982470" y="696771"/>
            <a:ext cx="5224145" cy="3662822"/>
          </a:xfrm>
          <a:prstGeom prst="rect">
            <a:avLst/>
          </a:prstGeom>
          <a:noFill/>
          <a:ln>
            <a:noFill/>
          </a:ln>
        </p:spPr>
      </p:pic>
      <p:grpSp>
        <p:nvGrpSpPr>
          <p:cNvPr id="643" name="Google Shape;643;p18"/>
          <p:cNvGrpSpPr/>
          <p:nvPr/>
        </p:nvGrpSpPr>
        <p:grpSpPr>
          <a:xfrm>
            <a:off x="5476875" y="1419225"/>
            <a:ext cx="1657350" cy="2682875"/>
            <a:chOff x="5476875" y="1419225"/>
            <a:chExt cx="1657350" cy="2682875"/>
          </a:xfrm>
        </p:grpSpPr>
        <p:grpSp>
          <p:nvGrpSpPr>
            <p:cNvPr id="644" name="Google Shape;644;p18"/>
            <p:cNvGrpSpPr/>
            <p:nvPr/>
          </p:nvGrpSpPr>
          <p:grpSpPr>
            <a:xfrm>
              <a:off x="5476875" y="3517900"/>
              <a:ext cx="765175" cy="584200"/>
              <a:chOff x="5476875" y="3517900"/>
              <a:chExt cx="765175" cy="584200"/>
            </a:xfrm>
          </p:grpSpPr>
          <p:sp>
            <p:nvSpPr>
              <p:cNvPr id="645" name="Google Shape;645;p18"/>
              <p:cNvSpPr/>
              <p:nvPr/>
            </p:nvSpPr>
            <p:spPr>
              <a:xfrm>
                <a:off x="5772150" y="3663950"/>
                <a:ext cx="469900" cy="333560"/>
              </a:xfrm>
              <a:custGeom>
                <a:avLst/>
                <a:gdLst/>
                <a:ahLst/>
                <a:cxnLst/>
                <a:rect l="l" t="t" r="r" b="b"/>
                <a:pathLst>
                  <a:path w="469900" h="333560" extrusionOk="0">
                    <a:moveTo>
                      <a:pt x="0" y="0"/>
                    </a:moveTo>
                    <a:cubicBezTo>
                      <a:pt x="6455" y="32275"/>
                      <a:pt x="-159" y="2620"/>
                      <a:pt x="6350" y="25400"/>
                    </a:cubicBezTo>
                    <a:cubicBezTo>
                      <a:pt x="7549" y="29596"/>
                      <a:pt x="8271" y="33920"/>
                      <a:pt x="9525" y="38100"/>
                    </a:cubicBezTo>
                    <a:cubicBezTo>
                      <a:pt x="11448" y="44511"/>
                      <a:pt x="11142" y="52417"/>
                      <a:pt x="15875" y="57150"/>
                    </a:cubicBezTo>
                    <a:cubicBezTo>
                      <a:pt x="19050" y="60325"/>
                      <a:pt x="21856" y="63918"/>
                      <a:pt x="25400" y="66675"/>
                    </a:cubicBezTo>
                    <a:cubicBezTo>
                      <a:pt x="31424" y="71360"/>
                      <a:pt x="44450" y="79375"/>
                      <a:pt x="44450" y="79375"/>
                    </a:cubicBezTo>
                    <a:cubicBezTo>
                      <a:pt x="48496" y="85444"/>
                      <a:pt x="53743" y="94664"/>
                      <a:pt x="60325" y="98425"/>
                    </a:cubicBezTo>
                    <a:cubicBezTo>
                      <a:pt x="64114" y="100590"/>
                      <a:pt x="68829" y="100401"/>
                      <a:pt x="73025" y="101600"/>
                    </a:cubicBezTo>
                    <a:cubicBezTo>
                      <a:pt x="76243" y="102519"/>
                      <a:pt x="79211" y="104545"/>
                      <a:pt x="82550" y="104775"/>
                    </a:cubicBezTo>
                    <a:cubicBezTo>
                      <a:pt x="110022" y="106670"/>
                      <a:pt x="137583" y="106892"/>
                      <a:pt x="165100" y="107950"/>
                    </a:cubicBezTo>
                    <a:cubicBezTo>
                      <a:pt x="172594" y="108699"/>
                      <a:pt x="201452" y="110542"/>
                      <a:pt x="212725" y="114300"/>
                    </a:cubicBezTo>
                    <a:cubicBezTo>
                      <a:pt x="217215" y="115797"/>
                      <a:pt x="221192" y="118533"/>
                      <a:pt x="225425" y="120650"/>
                    </a:cubicBezTo>
                    <a:cubicBezTo>
                      <a:pt x="227542" y="123825"/>
                      <a:pt x="229077" y="127477"/>
                      <a:pt x="231775" y="130175"/>
                    </a:cubicBezTo>
                    <a:cubicBezTo>
                      <a:pt x="235517" y="133917"/>
                      <a:pt x="241087" y="135635"/>
                      <a:pt x="244475" y="139700"/>
                    </a:cubicBezTo>
                    <a:cubicBezTo>
                      <a:pt x="246618" y="142271"/>
                      <a:pt x="246025" y="146299"/>
                      <a:pt x="247650" y="149225"/>
                    </a:cubicBezTo>
                    <a:cubicBezTo>
                      <a:pt x="251356" y="155896"/>
                      <a:pt x="256937" y="161449"/>
                      <a:pt x="260350" y="168275"/>
                    </a:cubicBezTo>
                    <a:cubicBezTo>
                      <a:pt x="274547" y="196668"/>
                      <a:pt x="264070" y="190682"/>
                      <a:pt x="282575" y="196850"/>
                    </a:cubicBezTo>
                    <a:cubicBezTo>
                      <a:pt x="291384" y="210063"/>
                      <a:pt x="297300" y="220130"/>
                      <a:pt x="307975" y="231775"/>
                    </a:cubicBezTo>
                    <a:cubicBezTo>
                      <a:pt x="315055" y="239498"/>
                      <a:pt x="321818" y="247714"/>
                      <a:pt x="330200" y="254000"/>
                    </a:cubicBezTo>
                    <a:cubicBezTo>
                      <a:pt x="358653" y="275340"/>
                      <a:pt x="346794" y="267179"/>
                      <a:pt x="365125" y="279400"/>
                    </a:cubicBezTo>
                    <a:cubicBezTo>
                      <a:pt x="367242" y="282575"/>
                      <a:pt x="368777" y="286227"/>
                      <a:pt x="371475" y="288925"/>
                    </a:cubicBezTo>
                    <a:cubicBezTo>
                      <a:pt x="379102" y="296552"/>
                      <a:pt x="381487" y="294577"/>
                      <a:pt x="390525" y="298450"/>
                    </a:cubicBezTo>
                    <a:cubicBezTo>
                      <a:pt x="394875" y="300314"/>
                      <a:pt x="399166" y="302365"/>
                      <a:pt x="403225" y="304800"/>
                    </a:cubicBezTo>
                    <a:cubicBezTo>
                      <a:pt x="409769" y="308727"/>
                      <a:pt x="416170" y="312921"/>
                      <a:pt x="422275" y="317500"/>
                    </a:cubicBezTo>
                    <a:cubicBezTo>
                      <a:pt x="426508" y="320675"/>
                      <a:pt x="430242" y="324658"/>
                      <a:pt x="434975" y="327025"/>
                    </a:cubicBezTo>
                    <a:cubicBezTo>
                      <a:pt x="438878" y="328976"/>
                      <a:pt x="443479" y="329001"/>
                      <a:pt x="447675" y="330200"/>
                    </a:cubicBezTo>
                    <a:cubicBezTo>
                      <a:pt x="463473" y="334714"/>
                      <a:pt x="450999" y="333375"/>
                      <a:pt x="469900" y="3333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46" name="Google Shape;646;p18"/>
              <p:cNvSpPr/>
              <p:nvPr/>
            </p:nvSpPr>
            <p:spPr>
              <a:xfrm>
                <a:off x="5718175" y="3670300"/>
                <a:ext cx="60325" cy="431800"/>
              </a:xfrm>
              <a:custGeom>
                <a:avLst/>
                <a:gdLst/>
                <a:ahLst/>
                <a:cxnLst/>
                <a:rect l="l" t="t" r="r" b="b"/>
                <a:pathLst>
                  <a:path w="60325" h="431800" extrusionOk="0">
                    <a:moveTo>
                      <a:pt x="50800" y="0"/>
                    </a:moveTo>
                    <a:cubicBezTo>
                      <a:pt x="51858" y="6350"/>
                      <a:pt x="53124" y="12669"/>
                      <a:pt x="53975" y="19050"/>
                    </a:cubicBezTo>
                    <a:cubicBezTo>
                      <a:pt x="55242" y="28550"/>
                      <a:pt x="55693" y="38153"/>
                      <a:pt x="57150" y="47625"/>
                    </a:cubicBezTo>
                    <a:cubicBezTo>
                      <a:pt x="57814" y="51938"/>
                      <a:pt x="59267" y="56092"/>
                      <a:pt x="60325" y="60325"/>
                    </a:cubicBezTo>
                    <a:cubicBezTo>
                      <a:pt x="59267" y="76200"/>
                      <a:pt x="58907" y="92137"/>
                      <a:pt x="57150" y="107950"/>
                    </a:cubicBezTo>
                    <a:cubicBezTo>
                      <a:pt x="56152" y="116933"/>
                      <a:pt x="45364" y="132436"/>
                      <a:pt x="41275" y="136525"/>
                    </a:cubicBezTo>
                    <a:cubicBezTo>
                      <a:pt x="38100" y="139700"/>
                      <a:pt x="34360" y="142396"/>
                      <a:pt x="31750" y="146050"/>
                    </a:cubicBezTo>
                    <a:cubicBezTo>
                      <a:pt x="17102" y="166557"/>
                      <a:pt x="34652" y="152582"/>
                      <a:pt x="15875" y="165100"/>
                    </a:cubicBezTo>
                    <a:cubicBezTo>
                      <a:pt x="10938" y="179911"/>
                      <a:pt x="12387" y="169883"/>
                      <a:pt x="15875" y="187325"/>
                    </a:cubicBezTo>
                    <a:cubicBezTo>
                      <a:pt x="17138" y="193638"/>
                      <a:pt x="17356" y="200164"/>
                      <a:pt x="19050" y="206375"/>
                    </a:cubicBezTo>
                    <a:cubicBezTo>
                      <a:pt x="22635" y="219519"/>
                      <a:pt x="25039" y="221708"/>
                      <a:pt x="31750" y="231775"/>
                    </a:cubicBezTo>
                    <a:cubicBezTo>
                      <a:pt x="32808" y="238125"/>
                      <a:pt x="34015" y="244452"/>
                      <a:pt x="34925" y="250825"/>
                    </a:cubicBezTo>
                    <a:cubicBezTo>
                      <a:pt x="36132" y="259272"/>
                      <a:pt x="35184" y="268206"/>
                      <a:pt x="38100" y="276225"/>
                    </a:cubicBezTo>
                    <a:cubicBezTo>
                      <a:pt x="39634" y="280445"/>
                      <a:pt x="44750" y="282301"/>
                      <a:pt x="47625" y="285750"/>
                    </a:cubicBezTo>
                    <a:cubicBezTo>
                      <a:pt x="50068" y="288681"/>
                      <a:pt x="51858" y="292100"/>
                      <a:pt x="53975" y="295275"/>
                    </a:cubicBezTo>
                    <a:cubicBezTo>
                      <a:pt x="52917" y="312208"/>
                      <a:pt x="54127" y="329438"/>
                      <a:pt x="50800" y="346075"/>
                    </a:cubicBezTo>
                    <a:cubicBezTo>
                      <a:pt x="49762" y="351264"/>
                      <a:pt x="43642" y="354042"/>
                      <a:pt x="41275" y="358775"/>
                    </a:cubicBezTo>
                    <a:cubicBezTo>
                      <a:pt x="18605" y="404115"/>
                      <a:pt x="47254" y="359332"/>
                      <a:pt x="28575" y="387350"/>
                    </a:cubicBezTo>
                    <a:cubicBezTo>
                      <a:pt x="24134" y="405112"/>
                      <a:pt x="27318" y="397616"/>
                      <a:pt x="15875" y="415925"/>
                    </a:cubicBezTo>
                    <a:cubicBezTo>
                      <a:pt x="13853" y="419161"/>
                      <a:pt x="12223" y="422752"/>
                      <a:pt x="9525" y="425450"/>
                    </a:cubicBezTo>
                    <a:cubicBezTo>
                      <a:pt x="6827" y="428148"/>
                      <a:pt x="0" y="431800"/>
                      <a:pt x="0" y="431800"/>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47" name="Google Shape;647;p18"/>
              <p:cNvSpPr/>
              <p:nvPr/>
            </p:nvSpPr>
            <p:spPr>
              <a:xfrm>
                <a:off x="5781675" y="3517900"/>
                <a:ext cx="346075" cy="152463"/>
              </a:xfrm>
              <a:custGeom>
                <a:avLst/>
                <a:gdLst/>
                <a:ahLst/>
                <a:cxnLst/>
                <a:rect l="l" t="t" r="r" b="b"/>
                <a:pathLst>
                  <a:path w="346075" h="152463" extrusionOk="0">
                    <a:moveTo>
                      <a:pt x="0" y="152400"/>
                    </a:moveTo>
                    <a:cubicBezTo>
                      <a:pt x="23680" y="151370"/>
                      <a:pt x="65304" y="156261"/>
                      <a:pt x="92075" y="142875"/>
                    </a:cubicBezTo>
                    <a:cubicBezTo>
                      <a:pt x="96308" y="140758"/>
                      <a:pt x="100716" y="138960"/>
                      <a:pt x="104775" y="136525"/>
                    </a:cubicBezTo>
                    <a:cubicBezTo>
                      <a:pt x="111319" y="132598"/>
                      <a:pt x="123825" y="123825"/>
                      <a:pt x="123825" y="123825"/>
                    </a:cubicBezTo>
                    <a:cubicBezTo>
                      <a:pt x="125942" y="120650"/>
                      <a:pt x="128468" y="117713"/>
                      <a:pt x="130175" y="114300"/>
                    </a:cubicBezTo>
                    <a:cubicBezTo>
                      <a:pt x="131672" y="111307"/>
                      <a:pt x="130983" y="107142"/>
                      <a:pt x="133350" y="104775"/>
                    </a:cubicBezTo>
                    <a:cubicBezTo>
                      <a:pt x="138746" y="99379"/>
                      <a:pt x="147004" y="97471"/>
                      <a:pt x="152400" y="92075"/>
                    </a:cubicBezTo>
                    <a:cubicBezTo>
                      <a:pt x="158382" y="86093"/>
                      <a:pt x="163493" y="79736"/>
                      <a:pt x="171450" y="76200"/>
                    </a:cubicBezTo>
                    <a:cubicBezTo>
                      <a:pt x="189796" y="68046"/>
                      <a:pt x="195719" y="70227"/>
                      <a:pt x="215900" y="63500"/>
                    </a:cubicBezTo>
                    <a:cubicBezTo>
                      <a:pt x="228600" y="59267"/>
                      <a:pt x="242861" y="58226"/>
                      <a:pt x="254000" y="50800"/>
                    </a:cubicBezTo>
                    <a:cubicBezTo>
                      <a:pt x="260350" y="46567"/>
                      <a:pt x="267654" y="43496"/>
                      <a:pt x="273050" y="38100"/>
                    </a:cubicBezTo>
                    <a:cubicBezTo>
                      <a:pt x="276225" y="34925"/>
                      <a:pt x="278787" y="30986"/>
                      <a:pt x="282575" y="28575"/>
                    </a:cubicBezTo>
                    <a:cubicBezTo>
                      <a:pt x="307035" y="13010"/>
                      <a:pt x="303893" y="18778"/>
                      <a:pt x="327025" y="9525"/>
                    </a:cubicBezTo>
                    <a:lnTo>
                      <a:pt x="346075" y="0"/>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48" name="Google Shape;648;p18"/>
              <p:cNvSpPr/>
              <p:nvPr/>
            </p:nvSpPr>
            <p:spPr>
              <a:xfrm>
                <a:off x="5476875" y="3670300"/>
                <a:ext cx="301625" cy="206724"/>
              </a:xfrm>
              <a:custGeom>
                <a:avLst/>
                <a:gdLst/>
                <a:ahLst/>
                <a:cxnLst/>
                <a:rect l="l" t="t" r="r" b="b"/>
                <a:pathLst>
                  <a:path w="301625" h="206724" extrusionOk="0">
                    <a:moveTo>
                      <a:pt x="301625" y="0"/>
                    </a:moveTo>
                    <a:cubicBezTo>
                      <a:pt x="298450" y="5292"/>
                      <a:pt x="295097" y="10480"/>
                      <a:pt x="292100" y="15875"/>
                    </a:cubicBezTo>
                    <a:cubicBezTo>
                      <a:pt x="289801" y="20012"/>
                      <a:pt x="289097" y="25228"/>
                      <a:pt x="285750" y="28575"/>
                    </a:cubicBezTo>
                    <a:cubicBezTo>
                      <a:pt x="283383" y="30942"/>
                      <a:pt x="279400" y="30692"/>
                      <a:pt x="276225" y="31750"/>
                    </a:cubicBezTo>
                    <a:lnTo>
                      <a:pt x="263525" y="50800"/>
                    </a:lnTo>
                    <a:cubicBezTo>
                      <a:pt x="261408" y="53975"/>
                      <a:pt x="259873" y="57627"/>
                      <a:pt x="257175" y="60325"/>
                    </a:cubicBezTo>
                    <a:cubicBezTo>
                      <a:pt x="254000" y="63500"/>
                      <a:pt x="250525" y="66401"/>
                      <a:pt x="247650" y="69850"/>
                    </a:cubicBezTo>
                    <a:cubicBezTo>
                      <a:pt x="234421" y="85725"/>
                      <a:pt x="249237" y="74083"/>
                      <a:pt x="231775" y="85725"/>
                    </a:cubicBezTo>
                    <a:cubicBezTo>
                      <a:pt x="229658" y="88900"/>
                      <a:pt x="228123" y="92552"/>
                      <a:pt x="225425" y="95250"/>
                    </a:cubicBezTo>
                    <a:cubicBezTo>
                      <a:pt x="211490" y="109185"/>
                      <a:pt x="199018" y="100193"/>
                      <a:pt x="177800" y="98425"/>
                    </a:cubicBezTo>
                    <a:cubicBezTo>
                      <a:pt x="162983" y="99483"/>
                      <a:pt x="148114" y="99960"/>
                      <a:pt x="133350" y="101600"/>
                    </a:cubicBezTo>
                    <a:cubicBezTo>
                      <a:pt x="129013" y="102082"/>
                      <a:pt x="124439" y="102610"/>
                      <a:pt x="120650" y="104775"/>
                    </a:cubicBezTo>
                    <a:cubicBezTo>
                      <a:pt x="116751" y="107003"/>
                      <a:pt x="114574" y="111425"/>
                      <a:pt x="111125" y="114300"/>
                    </a:cubicBezTo>
                    <a:cubicBezTo>
                      <a:pt x="94211" y="128395"/>
                      <a:pt x="109258" y="114279"/>
                      <a:pt x="92075" y="123825"/>
                    </a:cubicBezTo>
                    <a:cubicBezTo>
                      <a:pt x="85404" y="127531"/>
                      <a:pt x="73025" y="136525"/>
                      <a:pt x="73025" y="136525"/>
                    </a:cubicBezTo>
                    <a:cubicBezTo>
                      <a:pt x="69419" y="141933"/>
                      <a:pt x="61088" y="154812"/>
                      <a:pt x="57150" y="158750"/>
                    </a:cubicBezTo>
                    <a:cubicBezTo>
                      <a:pt x="53408" y="162492"/>
                      <a:pt x="47966" y="164320"/>
                      <a:pt x="44450" y="168275"/>
                    </a:cubicBezTo>
                    <a:cubicBezTo>
                      <a:pt x="22998" y="192408"/>
                      <a:pt x="42014" y="183904"/>
                      <a:pt x="22225" y="190500"/>
                    </a:cubicBezTo>
                    <a:cubicBezTo>
                      <a:pt x="16837" y="198582"/>
                      <a:pt x="15971" y="202527"/>
                      <a:pt x="6350" y="206375"/>
                    </a:cubicBezTo>
                    <a:cubicBezTo>
                      <a:pt x="4385" y="207161"/>
                      <a:pt x="2117" y="206375"/>
                      <a:pt x="0" y="2063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649" name="Google Shape;649;p18"/>
            <p:cNvSpPr/>
            <p:nvPr/>
          </p:nvSpPr>
          <p:spPr>
            <a:xfrm>
              <a:off x="5727700" y="1419225"/>
              <a:ext cx="1406525" cy="2270125"/>
            </a:xfrm>
            <a:custGeom>
              <a:avLst/>
              <a:gdLst/>
              <a:ahLst/>
              <a:cxnLst/>
              <a:rect l="l" t="t" r="r" b="b"/>
              <a:pathLst>
                <a:path w="1406525" h="2270125" extrusionOk="0">
                  <a:moveTo>
                    <a:pt x="1406525" y="0"/>
                  </a:moveTo>
                  <a:cubicBezTo>
                    <a:pt x="1400175" y="3175"/>
                    <a:pt x="1393155" y="5265"/>
                    <a:pt x="1387475" y="9525"/>
                  </a:cubicBezTo>
                  <a:cubicBezTo>
                    <a:pt x="1384422" y="11815"/>
                    <a:pt x="1384056" y="16607"/>
                    <a:pt x="1381125" y="19050"/>
                  </a:cubicBezTo>
                  <a:cubicBezTo>
                    <a:pt x="1377489" y="22080"/>
                    <a:pt x="1372276" y="22649"/>
                    <a:pt x="1368425" y="25400"/>
                  </a:cubicBezTo>
                  <a:cubicBezTo>
                    <a:pt x="1364771" y="28010"/>
                    <a:pt x="1362444" y="32168"/>
                    <a:pt x="1358900" y="34925"/>
                  </a:cubicBezTo>
                  <a:cubicBezTo>
                    <a:pt x="1352876" y="39610"/>
                    <a:pt x="1339850" y="47625"/>
                    <a:pt x="1339850" y="47625"/>
                  </a:cubicBezTo>
                  <a:cubicBezTo>
                    <a:pt x="1337733" y="50800"/>
                    <a:pt x="1336913" y="55443"/>
                    <a:pt x="1333500" y="57150"/>
                  </a:cubicBezTo>
                  <a:cubicBezTo>
                    <a:pt x="1325694" y="61053"/>
                    <a:pt x="1316567" y="61383"/>
                    <a:pt x="1308100" y="63500"/>
                  </a:cubicBezTo>
                  <a:cubicBezTo>
                    <a:pt x="1290808" y="67823"/>
                    <a:pt x="1299303" y="64724"/>
                    <a:pt x="1282700" y="73025"/>
                  </a:cubicBezTo>
                  <a:cubicBezTo>
                    <a:pt x="1265767" y="98425"/>
                    <a:pt x="1287992" y="67733"/>
                    <a:pt x="1266825" y="88900"/>
                  </a:cubicBezTo>
                  <a:cubicBezTo>
                    <a:pt x="1264127" y="91598"/>
                    <a:pt x="1263455" y="96041"/>
                    <a:pt x="1260475" y="98425"/>
                  </a:cubicBezTo>
                  <a:cubicBezTo>
                    <a:pt x="1257862" y="100516"/>
                    <a:pt x="1253943" y="100103"/>
                    <a:pt x="1250950" y="101600"/>
                  </a:cubicBezTo>
                  <a:cubicBezTo>
                    <a:pt x="1247537" y="103307"/>
                    <a:pt x="1244530" y="105732"/>
                    <a:pt x="1241425" y="107950"/>
                  </a:cubicBezTo>
                  <a:cubicBezTo>
                    <a:pt x="1238069" y="110347"/>
                    <a:pt x="1224188" y="121331"/>
                    <a:pt x="1219200" y="123825"/>
                  </a:cubicBezTo>
                  <a:cubicBezTo>
                    <a:pt x="1216207" y="125322"/>
                    <a:pt x="1212601" y="125375"/>
                    <a:pt x="1209675" y="127000"/>
                  </a:cubicBezTo>
                  <a:lnTo>
                    <a:pt x="1181100" y="146050"/>
                  </a:lnTo>
                  <a:cubicBezTo>
                    <a:pt x="1177925" y="148167"/>
                    <a:pt x="1175317" y="151652"/>
                    <a:pt x="1171575" y="152400"/>
                  </a:cubicBezTo>
                  <a:cubicBezTo>
                    <a:pt x="1148362" y="157043"/>
                    <a:pt x="1161042" y="154812"/>
                    <a:pt x="1133475" y="158750"/>
                  </a:cubicBezTo>
                  <a:cubicBezTo>
                    <a:pt x="1124397" y="161776"/>
                    <a:pt x="1121217" y="163107"/>
                    <a:pt x="1111250" y="165100"/>
                  </a:cubicBezTo>
                  <a:cubicBezTo>
                    <a:pt x="1104937" y="166363"/>
                    <a:pt x="1098550" y="167217"/>
                    <a:pt x="1092200" y="168275"/>
                  </a:cubicBezTo>
                  <a:cubicBezTo>
                    <a:pt x="1069975" y="167217"/>
                    <a:pt x="1047704" y="166874"/>
                    <a:pt x="1025525" y="165100"/>
                  </a:cubicBezTo>
                  <a:cubicBezTo>
                    <a:pt x="1019211" y="164595"/>
                    <a:pt x="997208" y="156719"/>
                    <a:pt x="993775" y="155575"/>
                  </a:cubicBezTo>
                  <a:cubicBezTo>
                    <a:pt x="990600" y="154517"/>
                    <a:pt x="987035" y="154256"/>
                    <a:pt x="984250" y="152400"/>
                  </a:cubicBezTo>
                  <a:cubicBezTo>
                    <a:pt x="969156" y="142337"/>
                    <a:pt x="978345" y="147257"/>
                    <a:pt x="955675" y="139700"/>
                  </a:cubicBezTo>
                  <a:lnTo>
                    <a:pt x="946150" y="136525"/>
                  </a:lnTo>
                  <a:lnTo>
                    <a:pt x="936625" y="133350"/>
                  </a:lnTo>
                  <a:cubicBezTo>
                    <a:pt x="933450" y="135467"/>
                    <a:pt x="929217" y="136525"/>
                    <a:pt x="927100" y="139700"/>
                  </a:cubicBezTo>
                  <a:cubicBezTo>
                    <a:pt x="924679" y="143331"/>
                    <a:pt x="925179" y="148220"/>
                    <a:pt x="923925" y="152400"/>
                  </a:cubicBezTo>
                  <a:cubicBezTo>
                    <a:pt x="922002" y="158811"/>
                    <a:pt x="921288" y="165881"/>
                    <a:pt x="917575" y="171450"/>
                  </a:cubicBezTo>
                  <a:cubicBezTo>
                    <a:pt x="915458" y="174625"/>
                    <a:pt x="912775" y="177488"/>
                    <a:pt x="911225" y="180975"/>
                  </a:cubicBezTo>
                  <a:cubicBezTo>
                    <a:pt x="908507" y="187092"/>
                    <a:pt x="906992" y="193675"/>
                    <a:pt x="904875" y="200025"/>
                  </a:cubicBezTo>
                  <a:lnTo>
                    <a:pt x="901700" y="209550"/>
                  </a:lnTo>
                  <a:cubicBezTo>
                    <a:pt x="900642" y="226483"/>
                    <a:pt x="900061" y="243453"/>
                    <a:pt x="898525" y="260350"/>
                  </a:cubicBezTo>
                  <a:cubicBezTo>
                    <a:pt x="897413" y="272583"/>
                    <a:pt x="895027" y="280693"/>
                    <a:pt x="892175" y="292100"/>
                  </a:cubicBezTo>
                  <a:cubicBezTo>
                    <a:pt x="891117" y="303742"/>
                    <a:pt x="891031" y="315513"/>
                    <a:pt x="889000" y="327025"/>
                  </a:cubicBezTo>
                  <a:cubicBezTo>
                    <a:pt x="887837" y="333617"/>
                    <a:pt x="883963" y="339511"/>
                    <a:pt x="882650" y="346075"/>
                  </a:cubicBezTo>
                  <a:cubicBezTo>
                    <a:pt x="873074" y="393955"/>
                    <a:pt x="885268" y="334295"/>
                    <a:pt x="876300" y="374650"/>
                  </a:cubicBezTo>
                  <a:cubicBezTo>
                    <a:pt x="873949" y="385230"/>
                    <a:pt x="872182" y="400114"/>
                    <a:pt x="866775" y="409575"/>
                  </a:cubicBezTo>
                  <a:cubicBezTo>
                    <a:pt x="862542" y="416983"/>
                    <a:pt x="858465" y="424483"/>
                    <a:pt x="854075" y="431800"/>
                  </a:cubicBezTo>
                  <a:cubicBezTo>
                    <a:pt x="852112" y="435072"/>
                    <a:pt x="849432" y="437912"/>
                    <a:pt x="847725" y="441325"/>
                  </a:cubicBezTo>
                  <a:cubicBezTo>
                    <a:pt x="834580" y="467615"/>
                    <a:pt x="856398" y="433078"/>
                    <a:pt x="838200" y="460375"/>
                  </a:cubicBezTo>
                  <a:cubicBezTo>
                    <a:pt x="837142" y="465667"/>
                    <a:pt x="835788" y="470908"/>
                    <a:pt x="835025" y="476250"/>
                  </a:cubicBezTo>
                  <a:cubicBezTo>
                    <a:pt x="833576" y="486390"/>
                    <a:pt x="836311" y="505701"/>
                    <a:pt x="825500" y="514350"/>
                  </a:cubicBezTo>
                  <a:cubicBezTo>
                    <a:pt x="822887" y="516441"/>
                    <a:pt x="819150" y="516467"/>
                    <a:pt x="815975" y="517525"/>
                  </a:cubicBezTo>
                  <a:cubicBezTo>
                    <a:pt x="812061" y="552753"/>
                    <a:pt x="815831" y="537008"/>
                    <a:pt x="806450" y="565150"/>
                  </a:cubicBezTo>
                  <a:lnTo>
                    <a:pt x="803275" y="574675"/>
                  </a:lnTo>
                  <a:cubicBezTo>
                    <a:pt x="802217" y="577850"/>
                    <a:pt x="802467" y="581833"/>
                    <a:pt x="800100" y="584200"/>
                  </a:cubicBezTo>
                  <a:lnTo>
                    <a:pt x="790575" y="593725"/>
                  </a:lnTo>
                  <a:cubicBezTo>
                    <a:pt x="788458" y="600075"/>
                    <a:pt x="787938" y="607206"/>
                    <a:pt x="784225" y="612775"/>
                  </a:cubicBezTo>
                  <a:cubicBezTo>
                    <a:pt x="779864" y="619316"/>
                    <a:pt x="771085" y="632157"/>
                    <a:pt x="768350" y="638175"/>
                  </a:cubicBezTo>
                  <a:cubicBezTo>
                    <a:pt x="765580" y="644269"/>
                    <a:pt x="765713" y="651656"/>
                    <a:pt x="762000" y="657225"/>
                  </a:cubicBezTo>
                  <a:cubicBezTo>
                    <a:pt x="759883" y="660400"/>
                    <a:pt x="757672" y="663514"/>
                    <a:pt x="755650" y="666750"/>
                  </a:cubicBezTo>
                  <a:cubicBezTo>
                    <a:pt x="752379" y="671983"/>
                    <a:pt x="749828" y="677688"/>
                    <a:pt x="746125" y="682625"/>
                  </a:cubicBezTo>
                  <a:cubicBezTo>
                    <a:pt x="743431" y="686217"/>
                    <a:pt x="739475" y="688701"/>
                    <a:pt x="736600" y="692150"/>
                  </a:cubicBezTo>
                  <a:cubicBezTo>
                    <a:pt x="712423" y="721163"/>
                    <a:pt x="755708" y="676217"/>
                    <a:pt x="717550" y="714375"/>
                  </a:cubicBezTo>
                  <a:cubicBezTo>
                    <a:pt x="712931" y="728232"/>
                    <a:pt x="710366" y="739272"/>
                    <a:pt x="695325" y="749300"/>
                  </a:cubicBezTo>
                  <a:lnTo>
                    <a:pt x="685800" y="755650"/>
                  </a:lnTo>
                  <a:cubicBezTo>
                    <a:pt x="671244" y="777485"/>
                    <a:pt x="680340" y="772287"/>
                    <a:pt x="663575" y="777875"/>
                  </a:cubicBezTo>
                  <a:cubicBezTo>
                    <a:pt x="661458" y="782108"/>
                    <a:pt x="660572" y="787228"/>
                    <a:pt x="657225" y="790575"/>
                  </a:cubicBezTo>
                  <a:cubicBezTo>
                    <a:pt x="653878" y="793922"/>
                    <a:pt x="648875" y="795061"/>
                    <a:pt x="644525" y="796925"/>
                  </a:cubicBezTo>
                  <a:cubicBezTo>
                    <a:pt x="638148" y="799658"/>
                    <a:pt x="628745" y="801664"/>
                    <a:pt x="622300" y="803275"/>
                  </a:cubicBezTo>
                  <a:cubicBezTo>
                    <a:pt x="610567" y="820874"/>
                    <a:pt x="622663" y="806954"/>
                    <a:pt x="606425" y="815975"/>
                  </a:cubicBezTo>
                  <a:lnTo>
                    <a:pt x="577850" y="835025"/>
                  </a:lnTo>
                  <a:cubicBezTo>
                    <a:pt x="574675" y="837142"/>
                    <a:pt x="571945" y="840168"/>
                    <a:pt x="568325" y="841375"/>
                  </a:cubicBezTo>
                  <a:lnTo>
                    <a:pt x="558800" y="844550"/>
                  </a:lnTo>
                  <a:cubicBezTo>
                    <a:pt x="556683" y="847725"/>
                    <a:pt x="555322" y="851562"/>
                    <a:pt x="552450" y="854075"/>
                  </a:cubicBezTo>
                  <a:cubicBezTo>
                    <a:pt x="537329" y="867305"/>
                    <a:pt x="536481" y="866005"/>
                    <a:pt x="520700" y="869950"/>
                  </a:cubicBezTo>
                  <a:cubicBezTo>
                    <a:pt x="514652" y="888093"/>
                    <a:pt x="522514" y="872974"/>
                    <a:pt x="508000" y="882650"/>
                  </a:cubicBezTo>
                  <a:cubicBezTo>
                    <a:pt x="504264" y="885141"/>
                    <a:pt x="501924" y="889300"/>
                    <a:pt x="498475" y="892175"/>
                  </a:cubicBezTo>
                  <a:cubicBezTo>
                    <a:pt x="495544" y="894618"/>
                    <a:pt x="492055" y="896307"/>
                    <a:pt x="488950" y="898525"/>
                  </a:cubicBezTo>
                  <a:cubicBezTo>
                    <a:pt x="484644" y="901601"/>
                    <a:pt x="480382" y="904744"/>
                    <a:pt x="476250" y="908050"/>
                  </a:cubicBezTo>
                  <a:cubicBezTo>
                    <a:pt x="448773" y="930031"/>
                    <a:pt x="466614" y="917649"/>
                    <a:pt x="447675" y="930275"/>
                  </a:cubicBezTo>
                  <a:cubicBezTo>
                    <a:pt x="432443" y="953124"/>
                    <a:pt x="454013" y="924991"/>
                    <a:pt x="422275" y="946150"/>
                  </a:cubicBezTo>
                  <a:cubicBezTo>
                    <a:pt x="419100" y="948267"/>
                    <a:pt x="416237" y="950950"/>
                    <a:pt x="412750" y="952500"/>
                  </a:cubicBezTo>
                  <a:cubicBezTo>
                    <a:pt x="406633" y="955218"/>
                    <a:pt x="399269" y="955137"/>
                    <a:pt x="393700" y="958850"/>
                  </a:cubicBezTo>
                  <a:cubicBezTo>
                    <a:pt x="390525" y="960967"/>
                    <a:pt x="387106" y="962757"/>
                    <a:pt x="384175" y="965200"/>
                  </a:cubicBezTo>
                  <a:cubicBezTo>
                    <a:pt x="380726" y="968075"/>
                    <a:pt x="378242" y="972031"/>
                    <a:pt x="374650" y="974725"/>
                  </a:cubicBezTo>
                  <a:cubicBezTo>
                    <a:pt x="359433" y="986138"/>
                    <a:pt x="354561" y="984769"/>
                    <a:pt x="336550" y="993775"/>
                  </a:cubicBezTo>
                  <a:cubicBezTo>
                    <a:pt x="334371" y="994865"/>
                    <a:pt x="296479" y="1016657"/>
                    <a:pt x="288925" y="1019175"/>
                  </a:cubicBezTo>
                  <a:cubicBezTo>
                    <a:pt x="282818" y="1021211"/>
                    <a:pt x="276225" y="1021292"/>
                    <a:pt x="269875" y="1022350"/>
                  </a:cubicBezTo>
                  <a:cubicBezTo>
                    <a:pt x="263525" y="1026583"/>
                    <a:pt x="257741" y="1031823"/>
                    <a:pt x="250825" y="1035050"/>
                  </a:cubicBezTo>
                  <a:cubicBezTo>
                    <a:pt x="241727" y="1039296"/>
                    <a:pt x="231775" y="1041400"/>
                    <a:pt x="222250" y="1044575"/>
                  </a:cubicBezTo>
                  <a:cubicBezTo>
                    <a:pt x="207605" y="1049457"/>
                    <a:pt x="216007" y="1047094"/>
                    <a:pt x="196850" y="1050925"/>
                  </a:cubicBezTo>
                  <a:cubicBezTo>
                    <a:pt x="193675" y="1053042"/>
                    <a:pt x="189838" y="1054403"/>
                    <a:pt x="187325" y="1057275"/>
                  </a:cubicBezTo>
                  <a:cubicBezTo>
                    <a:pt x="161396" y="1086908"/>
                    <a:pt x="186531" y="1068387"/>
                    <a:pt x="165100" y="1082675"/>
                  </a:cubicBezTo>
                  <a:cubicBezTo>
                    <a:pt x="164042" y="1101725"/>
                    <a:pt x="163578" y="1120817"/>
                    <a:pt x="161925" y="1139825"/>
                  </a:cubicBezTo>
                  <a:cubicBezTo>
                    <a:pt x="161458" y="1145201"/>
                    <a:pt x="159921" y="1150432"/>
                    <a:pt x="158750" y="1155700"/>
                  </a:cubicBezTo>
                  <a:cubicBezTo>
                    <a:pt x="156092" y="1167660"/>
                    <a:pt x="155936" y="1167318"/>
                    <a:pt x="152400" y="1177925"/>
                  </a:cubicBezTo>
                  <a:cubicBezTo>
                    <a:pt x="153458" y="1186392"/>
                    <a:pt x="154049" y="1194930"/>
                    <a:pt x="155575" y="1203325"/>
                  </a:cubicBezTo>
                  <a:cubicBezTo>
                    <a:pt x="157854" y="1215858"/>
                    <a:pt x="164940" y="1215511"/>
                    <a:pt x="155575" y="1231900"/>
                  </a:cubicBezTo>
                  <a:cubicBezTo>
                    <a:pt x="153915" y="1234806"/>
                    <a:pt x="149225" y="1234017"/>
                    <a:pt x="146050" y="1235075"/>
                  </a:cubicBezTo>
                  <a:cubicBezTo>
                    <a:pt x="139172" y="1241953"/>
                    <a:pt x="126589" y="1255781"/>
                    <a:pt x="117475" y="1257300"/>
                  </a:cubicBezTo>
                  <a:lnTo>
                    <a:pt x="98425" y="1260475"/>
                  </a:lnTo>
                  <a:cubicBezTo>
                    <a:pt x="96308" y="1263650"/>
                    <a:pt x="95311" y="1267978"/>
                    <a:pt x="92075" y="1270000"/>
                  </a:cubicBezTo>
                  <a:cubicBezTo>
                    <a:pt x="86922" y="1273221"/>
                    <a:pt x="67760" y="1277666"/>
                    <a:pt x="60325" y="1279525"/>
                  </a:cubicBezTo>
                  <a:cubicBezTo>
                    <a:pt x="16170" y="1306018"/>
                    <a:pt x="71784" y="1273795"/>
                    <a:pt x="28575" y="1295400"/>
                  </a:cubicBezTo>
                  <a:cubicBezTo>
                    <a:pt x="23055" y="1298160"/>
                    <a:pt x="18095" y="1301928"/>
                    <a:pt x="12700" y="1304925"/>
                  </a:cubicBezTo>
                  <a:cubicBezTo>
                    <a:pt x="8563" y="1307224"/>
                    <a:pt x="4233" y="1309158"/>
                    <a:pt x="0" y="1311275"/>
                  </a:cubicBezTo>
                  <a:cubicBezTo>
                    <a:pt x="1058" y="1318683"/>
                    <a:pt x="2247" y="1326074"/>
                    <a:pt x="3175" y="1333500"/>
                  </a:cubicBezTo>
                  <a:cubicBezTo>
                    <a:pt x="4364" y="1343010"/>
                    <a:pt x="4893" y="1352603"/>
                    <a:pt x="6350" y="1362075"/>
                  </a:cubicBezTo>
                  <a:cubicBezTo>
                    <a:pt x="7014" y="1366388"/>
                    <a:pt x="8578" y="1370515"/>
                    <a:pt x="9525" y="1374775"/>
                  </a:cubicBezTo>
                  <a:cubicBezTo>
                    <a:pt x="17587" y="1411052"/>
                    <a:pt x="8132" y="1372377"/>
                    <a:pt x="15875" y="1403350"/>
                  </a:cubicBezTo>
                  <a:cubicBezTo>
                    <a:pt x="22602" y="1487443"/>
                    <a:pt x="10355" y="1458984"/>
                    <a:pt x="28575" y="1495425"/>
                  </a:cubicBezTo>
                  <a:cubicBezTo>
                    <a:pt x="29633" y="1507067"/>
                    <a:pt x="31340" y="1518668"/>
                    <a:pt x="31750" y="1530350"/>
                  </a:cubicBezTo>
                  <a:cubicBezTo>
                    <a:pt x="37227" y="1686432"/>
                    <a:pt x="19373" y="1629744"/>
                    <a:pt x="38100" y="1685925"/>
                  </a:cubicBezTo>
                  <a:cubicBezTo>
                    <a:pt x="39158" y="1695450"/>
                    <a:pt x="41275" y="1704916"/>
                    <a:pt x="41275" y="1714500"/>
                  </a:cubicBezTo>
                  <a:cubicBezTo>
                    <a:pt x="41275" y="1729210"/>
                    <a:pt x="39199" y="1744704"/>
                    <a:pt x="34925" y="1758950"/>
                  </a:cubicBezTo>
                  <a:cubicBezTo>
                    <a:pt x="33002" y="1765361"/>
                    <a:pt x="30198" y="1771506"/>
                    <a:pt x="28575" y="1778000"/>
                  </a:cubicBezTo>
                  <a:lnTo>
                    <a:pt x="22225" y="1803400"/>
                  </a:lnTo>
                  <a:cubicBezTo>
                    <a:pt x="24342" y="1813983"/>
                    <a:pt x="26148" y="1824633"/>
                    <a:pt x="28575" y="1835150"/>
                  </a:cubicBezTo>
                  <a:cubicBezTo>
                    <a:pt x="29328" y="1838411"/>
                    <a:pt x="31241" y="1841367"/>
                    <a:pt x="31750" y="1844675"/>
                  </a:cubicBezTo>
                  <a:cubicBezTo>
                    <a:pt x="33367" y="1855187"/>
                    <a:pt x="33308" y="1865913"/>
                    <a:pt x="34925" y="1876425"/>
                  </a:cubicBezTo>
                  <a:cubicBezTo>
                    <a:pt x="35434" y="1879733"/>
                    <a:pt x="37288" y="1882703"/>
                    <a:pt x="38100" y="1885950"/>
                  </a:cubicBezTo>
                  <a:cubicBezTo>
                    <a:pt x="39409" y="1891185"/>
                    <a:pt x="38862" y="1896998"/>
                    <a:pt x="41275" y="1901825"/>
                  </a:cubicBezTo>
                  <a:cubicBezTo>
                    <a:pt x="43283" y="1905841"/>
                    <a:pt x="47625" y="1908175"/>
                    <a:pt x="50800" y="1911350"/>
                  </a:cubicBezTo>
                  <a:cubicBezTo>
                    <a:pt x="59848" y="1938495"/>
                    <a:pt x="56320" y="1923758"/>
                    <a:pt x="60325" y="1955800"/>
                  </a:cubicBezTo>
                  <a:cubicBezTo>
                    <a:pt x="59267" y="1975908"/>
                    <a:pt x="58894" y="1996065"/>
                    <a:pt x="57150" y="2016125"/>
                  </a:cubicBezTo>
                  <a:cubicBezTo>
                    <a:pt x="56772" y="2020472"/>
                    <a:pt x="55694" y="2024814"/>
                    <a:pt x="53975" y="2028825"/>
                  </a:cubicBezTo>
                  <a:cubicBezTo>
                    <a:pt x="52472" y="2032332"/>
                    <a:pt x="49742" y="2035175"/>
                    <a:pt x="47625" y="2038350"/>
                  </a:cubicBezTo>
                  <a:cubicBezTo>
                    <a:pt x="48683" y="2055283"/>
                    <a:pt x="49024" y="2072277"/>
                    <a:pt x="50800" y="2089150"/>
                  </a:cubicBezTo>
                  <a:cubicBezTo>
                    <a:pt x="51150" y="2092478"/>
                    <a:pt x="53466" y="2095367"/>
                    <a:pt x="53975" y="2098675"/>
                  </a:cubicBezTo>
                  <a:cubicBezTo>
                    <a:pt x="55592" y="2109187"/>
                    <a:pt x="56092" y="2119842"/>
                    <a:pt x="57150" y="2130425"/>
                  </a:cubicBezTo>
                  <a:cubicBezTo>
                    <a:pt x="56092" y="2150533"/>
                    <a:pt x="55647" y="2170683"/>
                    <a:pt x="53975" y="2190750"/>
                  </a:cubicBezTo>
                  <a:cubicBezTo>
                    <a:pt x="53183" y="2200256"/>
                    <a:pt x="49490" y="2210000"/>
                    <a:pt x="47625" y="2219325"/>
                  </a:cubicBezTo>
                  <a:cubicBezTo>
                    <a:pt x="46362" y="2225638"/>
                    <a:pt x="45713" y="2232062"/>
                    <a:pt x="44450" y="2238375"/>
                  </a:cubicBezTo>
                  <a:cubicBezTo>
                    <a:pt x="42342" y="2248913"/>
                    <a:pt x="38100" y="2259249"/>
                    <a:pt x="38100" y="227012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nvGrpSpPr>
          <p:cNvPr id="650" name="Google Shape;650;p18"/>
          <p:cNvGrpSpPr/>
          <p:nvPr/>
        </p:nvGrpSpPr>
        <p:grpSpPr>
          <a:xfrm>
            <a:off x="7152748" y="-76200"/>
            <a:ext cx="1204375" cy="1771651"/>
            <a:chOff x="7152748" y="-76200"/>
            <a:chExt cx="1204375" cy="1771651"/>
          </a:xfrm>
        </p:grpSpPr>
        <p:sp>
          <p:nvSpPr>
            <p:cNvPr id="651" name="Google Shape;651;p18"/>
            <p:cNvSpPr/>
            <p:nvPr/>
          </p:nvSpPr>
          <p:spPr>
            <a:xfrm flipH="1">
              <a:off x="7153274" y="-76200"/>
              <a:ext cx="479424" cy="1485900"/>
            </a:xfrm>
            <a:prstGeom prst="lightningBolt">
              <a:avLst/>
            </a:prstGeom>
            <a:solidFill>
              <a:srgbClr val="FFFF00"/>
            </a:solid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52" name="Google Shape;652;p18"/>
            <p:cNvSpPr/>
            <p:nvPr/>
          </p:nvSpPr>
          <p:spPr>
            <a:xfrm rot="1955737" flipH="1">
              <a:off x="7515224" y="197436"/>
              <a:ext cx="479424" cy="1485900"/>
            </a:xfrm>
            <a:prstGeom prst="lightningBolt">
              <a:avLst/>
            </a:prstGeom>
            <a:solidFill>
              <a:srgbClr val="FFFF00"/>
            </a:solid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nvGrpSpPr>
          <p:cNvPr id="653" name="Google Shape;653;p18"/>
          <p:cNvGrpSpPr/>
          <p:nvPr/>
        </p:nvGrpSpPr>
        <p:grpSpPr>
          <a:xfrm>
            <a:off x="2347913" y="2976563"/>
            <a:ext cx="2738437" cy="1364456"/>
            <a:chOff x="2347913" y="2976563"/>
            <a:chExt cx="2738437" cy="1364456"/>
          </a:xfrm>
        </p:grpSpPr>
        <p:grpSp>
          <p:nvGrpSpPr>
            <p:cNvPr id="654" name="Google Shape;654;p18"/>
            <p:cNvGrpSpPr/>
            <p:nvPr/>
          </p:nvGrpSpPr>
          <p:grpSpPr>
            <a:xfrm>
              <a:off x="2347913" y="2976563"/>
              <a:ext cx="2738437" cy="1364456"/>
              <a:chOff x="2347913" y="2976563"/>
              <a:chExt cx="2738437" cy="1364456"/>
            </a:xfrm>
          </p:grpSpPr>
          <p:sp>
            <p:nvSpPr>
              <p:cNvPr id="655" name="Google Shape;655;p18"/>
              <p:cNvSpPr/>
              <p:nvPr/>
            </p:nvSpPr>
            <p:spPr>
              <a:xfrm>
                <a:off x="2347913" y="2976563"/>
                <a:ext cx="2738437" cy="1364456"/>
              </a:xfrm>
              <a:custGeom>
                <a:avLst/>
                <a:gdLst/>
                <a:ahLst/>
                <a:cxnLst/>
                <a:rect l="l" t="t" r="r" b="b"/>
                <a:pathLst>
                  <a:path w="2738437" h="1364456" extrusionOk="0">
                    <a:moveTo>
                      <a:pt x="216693" y="161925"/>
                    </a:moveTo>
                    <a:lnTo>
                      <a:pt x="216693" y="378618"/>
                    </a:lnTo>
                    <a:lnTo>
                      <a:pt x="359568" y="604837"/>
                    </a:lnTo>
                    <a:lnTo>
                      <a:pt x="476250" y="485775"/>
                    </a:lnTo>
                    <a:lnTo>
                      <a:pt x="476250" y="295275"/>
                    </a:lnTo>
                    <a:lnTo>
                      <a:pt x="516731" y="295275"/>
                    </a:lnTo>
                    <a:lnTo>
                      <a:pt x="526256" y="445293"/>
                    </a:lnTo>
                    <a:lnTo>
                      <a:pt x="559593" y="414337"/>
                    </a:lnTo>
                    <a:lnTo>
                      <a:pt x="545306" y="0"/>
                    </a:lnTo>
                    <a:lnTo>
                      <a:pt x="2019300" y="826293"/>
                    </a:lnTo>
                    <a:lnTo>
                      <a:pt x="2019300" y="595312"/>
                    </a:lnTo>
                    <a:lnTo>
                      <a:pt x="1974056" y="502443"/>
                    </a:lnTo>
                    <a:cubicBezTo>
                      <a:pt x="1973262" y="482599"/>
                      <a:pt x="1972469" y="462756"/>
                      <a:pt x="1971675" y="442912"/>
                    </a:cubicBezTo>
                    <a:lnTo>
                      <a:pt x="2100262" y="445293"/>
                    </a:lnTo>
                    <a:lnTo>
                      <a:pt x="2100262" y="521493"/>
                    </a:lnTo>
                    <a:lnTo>
                      <a:pt x="2059781" y="592931"/>
                    </a:lnTo>
                    <a:lnTo>
                      <a:pt x="2064543" y="816768"/>
                    </a:lnTo>
                    <a:lnTo>
                      <a:pt x="2309812" y="935831"/>
                    </a:lnTo>
                    <a:lnTo>
                      <a:pt x="2719387" y="716756"/>
                    </a:lnTo>
                    <a:lnTo>
                      <a:pt x="2738437" y="1021556"/>
                    </a:lnTo>
                    <a:lnTo>
                      <a:pt x="2078831" y="1364456"/>
                    </a:lnTo>
                    <a:lnTo>
                      <a:pt x="319087" y="1202531"/>
                    </a:lnTo>
                    <a:lnTo>
                      <a:pt x="11906" y="840581"/>
                    </a:lnTo>
                    <a:lnTo>
                      <a:pt x="0" y="161925"/>
                    </a:lnTo>
                    <a:lnTo>
                      <a:pt x="216693" y="1619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cxnSp>
            <p:nvCxnSpPr>
              <p:cNvPr id="656" name="Google Shape;656;p18"/>
              <p:cNvCxnSpPr/>
              <p:nvPr/>
            </p:nvCxnSpPr>
            <p:spPr>
              <a:xfrm rot="10620000" flipH="1">
                <a:off x="2805115" y="3383757"/>
                <a:ext cx="83343" cy="71438"/>
              </a:xfrm>
              <a:prstGeom prst="straightConnector1">
                <a:avLst/>
              </a:prstGeom>
              <a:solidFill>
                <a:schemeClr val="accent1"/>
              </a:solidFill>
              <a:ln w="19050" cap="flat" cmpd="sng">
                <a:solidFill>
                  <a:schemeClr val="dk1"/>
                </a:solidFill>
                <a:prstDash val="solid"/>
                <a:round/>
                <a:headEnd type="none" w="sm" len="sm"/>
                <a:tailEnd type="none" w="sm" len="sm"/>
              </a:ln>
            </p:spPr>
          </p:cxnSp>
          <p:cxnSp>
            <p:nvCxnSpPr>
              <p:cNvPr id="657" name="Google Shape;657;p18"/>
              <p:cNvCxnSpPr/>
              <p:nvPr/>
            </p:nvCxnSpPr>
            <p:spPr>
              <a:xfrm rot="-6660000" flipH="1">
                <a:off x="4348165" y="3662362"/>
                <a:ext cx="83343" cy="71438"/>
              </a:xfrm>
              <a:prstGeom prst="straightConnector1">
                <a:avLst/>
              </a:prstGeom>
              <a:solidFill>
                <a:schemeClr val="accent1"/>
              </a:solidFill>
              <a:ln w="19050" cap="flat" cmpd="sng">
                <a:solidFill>
                  <a:schemeClr val="dk1"/>
                </a:solidFill>
                <a:prstDash val="solid"/>
                <a:round/>
                <a:headEnd type="none" w="sm" len="sm"/>
                <a:tailEnd type="none" w="sm" len="sm"/>
              </a:ln>
            </p:spPr>
          </p:cxnSp>
          <p:cxnSp>
            <p:nvCxnSpPr>
              <p:cNvPr id="658" name="Google Shape;658;p18"/>
              <p:cNvCxnSpPr/>
              <p:nvPr/>
            </p:nvCxnSpPr>
            <p:spPr>
              <a:xfrm rot="-6780000" flipH="1">
                <a:off x="2794009" y="3263902"/>
                <a:ext cx="83343" cy="71438"/>
              </a:xfrm>
              <a:prstGeom prst="straightConnector1">
                <a:avLst/>
              </a:prstGeom>
              <a:solidFill>
                <a:schemeClr val="accent1"/>
              </a:solidFill>
              <a:ln w="19050" cap="flat" cmpd="sng">
                <a:solidFill>
                  <a:schemeClr val="dk1"/>
                </a:solidFill>
                <a:prstDash val="solid"/>
                <a:round/>
                <a:headEnd type="none" w="sm" len="sm"/>
                <a:tailEnd type="none" w="sm" len="sm"/>
              </a:ln>
            </p:spPr>
          </p:cxnSp>
          <p:cxnSp>
            <p:nvCxnSpPr>
              <p:cNvPr id="659" name="Google Shape;659;p18"/>
              <p:cNvCxnSpPr/>
              <p:nvPr/>
            </p:nvCxnSpPr>
            <p:spPr>
              <a:xfrm rot="9240000" flipH="1">
                <a:off x="2767834" y="3268680"/>
                <a:ext cx="83343" cy="71438"/>
              </a:xfrm>
              <a:prstGeom prst="straightConnector1">
                <a:avLst/>
              </a:prstGeom>
              <a:solidFill>
                <a:schemeClr val="accent1"/>
              </a:solidFill>
              <a:ln w="19050" cap="flat" cmpd="sng">
                <a:solidFill>
                  <a:schemeClr val="dk1"/>
                </a:solidFill>
                <a:prstDash val="solid"/>
                <a:round/>
                <a:headEnd type="none" w="sm" len="sm"/>
                <a:tailEnd type="none" w="sm" len="sm"/>
              </a:ln>
            </p:spPr>
          </p:cxnSp>
        </p:grpSp>
        <p:sp>
          <p:nvSpPr>
            <p:cNvPr id="660" name="Google Shape;660;p18"/>
            <p:cNvSpPr/>
            <p:nvPr/>
          </p:nvSpPr>
          <p:spPr>
            <a:xfrm>
              <a:off x="4195763" y="3305174"/>
              <a:ext cx="342900" cy="1809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61" name="Google Shape;661;p18"/>
            <p:cNvSpPr/>
            <p:nvPr/>
          </p:nvSpPr>
          <p:spPr>
            <a:xfrm>
              <a:off x="4086225" y="3357563"/>
              <a:ext cx="481013" cy="47662"/>
            </a:xfrm>
            <a:custGeom>
              <a:avLst/>
              <a:gdLst/>
              <a:ahLst/>
              <a:cxnLst/>
              <a:rect l="l" t="t" r="r" b="b"/>
              <a:pathLst>
                <a:path w="481013" h="47662" extrusionOk="0">
                  <a:moveTo>
                    <a:pt x="0" y="0"/>
                  </a:moveTo>
                  <a:cubicBezTo>
                    <a:pt x="25400" y="10319"/>
                    <a:pt x="50801" y="20638"/>
                    <a:pt x="100013" y="28575"/>
                  </a:cubicBezTo>
                  <a:cubicBezTo>
                    <a:pt x="149225" y="36512"/>
                    <a:pt x="231775" y="48419"/>
                    <a:pt x="295275" y="47625"/>
                  </a:cubicBezTo>
                  <a:cubicBezTo>
                    <a:pt x="358775" y="46831"/>
                    <a:pt x="419894" y="35321"/>
                    <a:pt x="481013" y="23812"/>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nvGrpSpPr>
          <p:cNvPr id="662" name="Google Shape;662;p18"/>
          <p:cNvGrpSpPr/>
          <p:nvPr/>
        </p:nvGrpSpPr>
        <p:grpSpPr>
          <a:xfrm>
            <a:off x="2628884" y="1081115"/>
            <a:ext cx="3162300" cy="2800350"/>
            <a:chOff x="2633663" y="1100138"/>
            <a:chExt cx="3162300" cy="2800350"/>
          </a:xfrm>
        </p:grpSpPr>
        <p:sp>
          <p:nvSpPr>
            <p:cNvPr id="663" name="Google Shape;663;p18"/>
            <p:cNvSpPr/>
            <p:nvPr/>
          </p:nvSpPr>
          <p:spPr>
            <a:xfrm>
              <a:off x="4696303" y="3107531"/>
              <a:ext cx="398882" cy="431006"/>
            </a:xfrm>
            <a:custGeom>
              <a:avLst/>
              <a:gdLst/>
              <a:ahLst/>
              <a:cxnLst/>
              <a:rect l="l" t="t" r="r" b="b"/>
              <a:pathLst>
                <a:path w="354807" h="383381" extrusionOk="0">
                  <a:moveTo>
                    <a:pt x="7144" y="147637"/>
                  </a:moveTo>
                  <a:lnTo>
                    <a:pt x="259557" y="0"/>
                  </a:lnTo>
                  <a:lnTo>
                    <a:pt x="354807" y="64294"/>
                  </a:lnTo>
                  <a:lnTo>
                    <a:pt x="352425" y="233362"/>
                  </a:lnTo>
                  <a:lnTo>
                    <a:pt x="100013" y="383381"/>
                  </a:lnTo>
                  <a:lnTo>
                    <a:pt x="0" y="330994"/>
                  </a:lnTo>
                  <a:lnTo>
                    <a:pt x="7144" y="147637"/>
                  </a:lnTo>
                  <a:close/>
                </a:path>
              </a:pathLst>
            </a:cu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64" name="Google Shape;664;p18"/>
            <p:cNvSpPr/>
            <p:nvPr/>
          </p:nvSpPr>
          <p:spPr>
            <a:xfrm>
              <a:off x="2633663" y="1100138"/>
              <a:ext cx="3162300" cy="2800350"/>
            </a:xfrm>
            <a:custGeom>
              <a:avLst/>
              <a:gdLst/>
              <a:ahLst/>
              <a:cxnLst/>
              <a:rect l="l" t="t" r="r" b="b"/>
              <a:pathLst>
                <a:path w="3162300" h="2800350" extrusionOk="0">
                  <a:moveTo>
                    <a:pt x="14287" y="0"/>
                  </a:moveTo>
                  <a:cubicBezTo>
                    <a:pt x="12700" y="12700"/>
                    <a:pt x="9862" y="25306"/>
                    <a:pt x="9525" y="38100"/>
                  </a:cubicBezTo>
                  <a:cubicBezTo>
                    <a:pt x="206" y="392232"/>
                    <a:pt x="26266" y="254421"/>
                    <a:pt x="0" y="385762"/>
                  </a:cubicBezTo>
                  <a:cubicBezTo>
                    <a:pt x="1587" y="473075"/>
                    <a:pt x="1946" y="560418"/>
                    <a:pt x="4762" y="647700"/>
                  </a:cubicBezTo>
                  <a:cubicBezTo>
                    <a:pt x="5206" y="661474"/>
                    <a:pt x="9861" y="685332"/>
                    <a:pt x="14287" y="700087"/>
                  </a:cubicBezTo>
                  <a:cubicBezTo>
                    <a:pt x="17172" y="709704"/>
                    <a:pt x="20637" y="719137"/>
                    <a:pt x="23812" y="728662"/>
                  </a:cubicBezTo>
                  <a:lnTo>
                    <a:pt x="33337" y="757237"/>
                  </a:lnTo>
                  <a:cubicBezTo>
                    <a:pt x="43847" y="809785"/>
                    <a:pt x="37742" y="789504"/>
                    <a:pt x="47625" y="819150"/>
                  </a:cubicBezTo>
                  <a:cubicBezTo>
                    <a:pt x="49212" y="862012"/>
                    <a:pt x="48617" y="905011"/>
                    <a:pt x="52387" y="947737"/>
                  </a:cubicBezTo>
                  <a:cubicBezTo>
                    <a:pt x="53403" y="959250"/>
                    <a:pt x="59109" y="969863"/>
                    <a:pt x="61912" y="981075"/>
                  </a:cubicBezTo>
                  <a:cubicBezTo>
                    <a:pt x="63875" y="988928"/>
                    <a:pt x="64545" y="997078"/>
                    <a:pt x="66675" y="1004887"/>
                  </a:cubicBezTo>
                  <a:cubicBezTo>
                    <a:pt x="69317" y="1014573"/>
                    <a:pt x="76200" y="1033462"/>
                    <a:pt x="76200" y="1033462"/>
                  </a:cubicBezTo>
                  <a:cubicBezTo>
                    <a:pt x="79375" y="1062037"/>
                    <a:pt x="83338" y="1090535"/>
                    <a:pt x="85725" y="1119187"/>
                  </a:cubicBezTo>
                  <a:cubicBezTo>
                    <a:pt x="89417" y="1163501"/>
                    <a:pt x="86403" y="1164420"/>
                    <a:pt x="95250" y="1195387"/>
                  </a:cubicBezTo>
                  <a:cubicBezTo>
                    <a:pt x="96629" y="1200214"/>
                    <a:pt x="97767" y="1205185"/>
                    <a:pt x="100012" y="1209675"/>
                  </a:cubicBezTo>
                  <a:cubicBezTo>
                    <a:pt x="102572" y="1214794"/>
                    <a:pt x="106362" y="1219200"/>
                    <a:pt x="109537" y="1223962"/>
                  </a:cubicBezTo>
                  <a:cubicBezTo>
                    <a:pt x="120361" y="1256433"/>
                    <a:pt x="118147" y="1252428"/>
                    <a:pt x="133350" y="1285875"/>
                  </a:cubicBezTo>
                  <a:cubicBezTo>
                    <a:pt x="148061" y="1318239"/>
                    <a:pt x="138550" y="1291950"/>
                    <a:pt x="147637" y="1319212"/>
                  </a:cubicBezTo>
                  <a:cubicBezTo>
                    <a:pt x="149225" y="1330325"/>
                    <a:pt x="150198" y="1341542"/>
                    <a:pt x="152400" y="1352550"/>
                  </a:cubicBezTo>
                  <a:cubicBezTo>
                    <a:pt x="153384" y="1357472"/>
                    <a:pt x="156178" y="1361915"/>
                    <a:pt x="157162" y="1366837"/>
                  </a:cubicBezTo>
                  <a:cubicBezTo>
                    <a:pt x="159364" y="1377845"/>
                    <a:pt x="160080" y="1389102"/>
                    <a:pt x="161925" y="1400175"/>
                  </a:cubicBezTo>
                  <a:cubicBezTo>
                    <a:pt x="162302" y="1402434"/>
                    <a:pt x="169308" y="1438753"/>
                    <a:pt x="171450" y="1443037"/>
                  </a:cubicBezTo>
                  <a:cubicBezTo>
                    <a:pt x="176570" y="1453276"/>
                    <a:pt x="184150" y="1462087"/>
                    <a:pt x="190500" y="1471612"/>
                  </a:cubicBezTo>
                  <a:lnTo>
                    <a:pt x="200025" y="1485900"/>
                  </a:lnTo>
                  <a:cubicBezTo>
                    <a:pt x="201612" y="1492250"/>
                    <a:pt x="202989" y="1498656"/>
                    <a:pt x="204787" y="1504950"/>
                  </a:cubicBezTo>
                  <a:cubicBezTo>
                    <a:pt x="206166" y="1509777"/>
                    <a:pt x="208332" y="1514367"/>
                    <a:pt x="209550" y="1519237"/>
                  </a:cubicBezTo>
                  <a:cubicBezTo>
                    <a:pt x="211471" y="1526921"/>
                    <a:pt x="214124" y="1548426"/>
                    <a:pt x="219075" y="1557337"/>
                  </a:cubicBezTo>
                  <a:cubicBezTo>
                    <a:pt x="224635" y="1567344"/>
                    <a:pt x="231775" y="1576387"/>
                    <a:pt x="238125" y="1585912"/>
                  </a:cubicBezTo>
                  <a:cubicBezTo>
                    <a:pt x="241300" y="1590675"/>
                    <a:pt x="242887" y="1597025"/>
                    <a:pt x="247650" y="1600200"/>
                  </a:cubicBezTo>
                  <a:cubicBezTo>
                    <a:pt x="266114" y="1612510"/>
                    <a:pt x="256507" y="1607915"/>
                    <a:pt x="276225" y="1614487"/>
                  </a:cubicBezTo>
                  <a:cubicBezTo>
                    <a:pt x="280987" y="1619250"/>
                    <a:pt x="286200" y="1623601"/>
                    <a:pt x="290512" y="1628775"/>
                  </a:cubicBezTo>
                  <a:cubicBezTo>
                    <a:pt x="294176" y="1633172"/>
                    <a:pt x="295990" y="1639015"/>
                    <a:pt x="300037" y="1643062"/>
                  </a:cubicBezTo>
                  <a:cubicBezTo>
                    <a:pt x="317200" y="1660225"/>
                    <a:pt x="317145" y="1653350"/>
                    <a:pt x="333375" y="1666875"/>
                  </a:cubicBezTo>
                  <a:cubicBezTo>
                    <a:pt x="362337" y="1691010"/>
                    <a:pt x="331460" y="1673061"/>
                    <a:pt x="366712" y="1690687"/>
                  </a:cubicBezTo>
                  <a:cubicBezTo>
                    <a:pt x="371847" y="1697533"/>
                    <a:pt x="386583" y="1719051"/>
                    <a:pt x="395287" y="1724025"/>
                  </a:cubicBezTo>
                  <a:cubicBezTo>
                    <a:pt x="400970" y="1727272"/>
                    <a:pt x="407987" y="1727200"/>
                    <a:pt x="414337" y="1728787"/>
                  </a:cubicBezTo>
                  <a:cubicBezTo>
                    <a:pt x="422275" y="1733550"/>
                    <a:pt x="429870" y="1738935"/>
                    <a:pt x="438150" y="1743075"/>
                  </a:cubicBezTo>
                  <a:cubicBezTo>
                    <a:pt x="442640" y="1745320"/>
                    <a:pt x="447947" y="1745592"/>
                    <a:pt x="452437" y="1747837"/>
                  </a:cubicBezTo>
                  <a:cubicBezTo>
                    <a:pt x="485329" y="1764283"/>
                    <a:pt x="446126" y="1752212"/>
                    <a:pt x="485775" y="1762125"/>
                  </a:cubicBezTo>
                  <a:cubicBezTo>
                    <a:pt x="518074" y="1783659"/>
                    <a:pt x="478624" y="1756762"/>
                    <a:pt x="523875" y="1790700"/>
                  </a:cubicBezTo>
                  <a:cubicBezTo>
                    <a:pt x="528454" y="1794134"/>
                    <a:pt x="533765" y="1796561"/>
                    <a:pt x="538162" y="1800225"/>
                  </a:cubicBezTo>
                  <a:cubicBezTo>
                    <a:pt x="574831" y="1830782"/>
                    <a:pt x="531265" y="1800388"/>
                    <a:pt x="566737" y="1824037"/>
                  </a:cubicBezTo>
                  <a:cubicBezTo>
                    <a:pt x="577818" y="1840659"/>
                    <a:pt x="584579" y="1854848"/>
                    <a:pt x="600075" y="1866900"/>
                  </a:cubicBezTo>
                  <a:cubicBezTo>
                    <a:pt x="609111" y="1873928"/>
                    <a:pt x="617790" y="1882330"/>
                    <a:pt x="628650" y="1885950"/>
                  </a:cubicBezTo>
                  <a:cubicBezTo>
                    <a:pt x="649147" y="1892782"/>
                    <a:pt x="638067" y="1889494"/>
                    <a:pt x="661987" y="1895475"/>
                  </a:cubicBezTo>
                  <a:cubicBezTo>
                    <a:pt x="695495" y="1917813"/>
                    <a:pt x="653006" y="1892107"/>
                    <a:pt x="700087" y="1909762"/>
                  </a:cubicBezTo>
                  <a:cubicBezTo>
                    <a:pt x="705447" y="1911772"/>
                    <a:pt x="709255" y="1916727"/>
                    <a:pt x="714375" y="1919287"/>
                  </a:cubicBezTo>
                  <a:cubicBezTo>
                    <a:pt x="718865" y="1921532"/>
                    <a:pt x="723900" y="1922462"/>
                    <a:pt x="728662" y="1924050"/>
                  </a:cubicBezTo>
                  <a:cubicBezTo>
                    <a:pt x="738187" y="1931987"/>
                    <a:pt x="747450" y="1940250"/>
                    <a:pt x="757237" y="1947862"/>
                  </a:cubicBezTo>
                  <a:cubicBezTo>
                    <a:pt x="761755" y="1951376"/>
                    <a:pt x="767128" y="1953723"/>
                    <a:pt x="771525" y="1957387"/>
                  </a:cubicBezTo>
                  <a:cubicBezTo>
                    <a:pt x="795308" y="1977207"/>
                    <a:pt x="774990" y="1968068"/>
                    <a:pt x="800100" y="1976437"/>
                  </a:cubicBezTo>
                  <a:cubicBezTo>
                    <a:pt x="811434" y="1983994"/>
                    <a:pt x="826711" y="1994505"/>
                    <a:pt x="838200" y="2000250"/>
                  </a:cubicBezTo>
                  <a:cubicBezTo>
                    <a:pt x="842690" y="2002495"/>
                    <a:pt x="847725" y="2003425"/>
                    <a:pt x="852487" y="2005012"/>
                  </a:cubicBezTo>
                  <a:cubicBezTo>
                    <a:pt x="857250" y="2008187"/>
                    <a:pt x="862378" y="2010873"/>
                    <a:pt x="866775" y="2014537"/>
                  </a:cubicBezTo>
                  <a:cubicBezTo>
                    <a:pt x="871949" y="2018849"/>
                    <a:pt x="875581" y="2024910"/>
                    <a:pt x="881062" y="2028825"/>
                  </a:cubicBezTo>
                  <a:cubicBezTo>
                    <a:pt x="886839" y="2032952"/>
                    <a:pt x="893948" y="2034828"/>
                    <a:pt x="900112" y="2038350"/>
                  </a:cubicBezTo>
                  <a:cubicBezTo>
                    <a:pt x="905082" y="2041190"/>
                    <a:pt x="909430" y="2045035"/>
                    <a:pt x="914400" y="2047875"/>
                  </a:cubicBezTo>
                  <a:cubicBezTo>
                    <a:pt x="930879" y="2057292"/>
                    <a:pt x="931707" y="2056819"/>
                    <a:pt x="947737" y="2062162"/>
                  </a:cubicBezTo>
                  <a:cubicBezTo>
                    <a:pt x="952500" y="2065337"/>
                    <a:pt x="956905" y="2069127"/>
                    <a:pt x="962025" y="2071687"/>
                  </a:cubicBezTo>
                  <a:cubicBezTo>
                    <a:pt x="966515" y="2073932"/>
                    <a:pt x="971924" y="2074012"/>
                    <a:pt x="976312" y="2076450"/>
                  </a:cubicBezTo>
                  <a:cubicBezTo>
                    <a:pt x="986319" y="2082010"/>
                    <a:pt x="993781" y="2092724"/>
                    <a:pt x="1004887" y="2095500"/>
                  </a:cubicBezTo>
                  <a:lnTo>
                    <a:pt x="1042987" y="2105025"/>
                  </a:lnTo>
                  <a:cubicBezTo>
                    <a:pt x="1047750" y="2108200"/>
                    <a:pt x="1052305" y="2111710"/>
                    <a:pt x="1057275" y="2114550"/>
                  </a:cubicBezTo>
                  <a:cubicBezTo>
                    <a:pt x="1068892" y="2121188"/>
                    <a:pt x="1087891" y="2129518"/>
                    <a:pt x="1100137" y="2133600"/>
                  </a:cubicBezTo>
                  <a:cubicBezTo>
                    <a:pt x="1106347" y="2135670"/>
                    <a:pt x="1112837" y="2136775"/>
                    <a:pt x="1119187" y="2138362"/>
                  </a:cubicBezTo>
                  <a:lnTo>
                    <a:pt x="1147762" y="2157412"/>
                  </a:lnTo>
                  <a:cubicBezTo>
                    <a:pt x="1152525" y="2160587"/>
                    <a:pt x="1156620" y="2165127"/>
                    <a:pt x="1162050" y="2166937"/>
                  </a:cubicBezTo>
                  <a:cubicBezTo>
                    <a:pt x="1166812" y="2168525"/>
                    <a:pt x="1171637" y="2169937"/>
                    <a:pt x="1176337" y="2171700"/>
                  </a:cubicBezTo>
                  <a:cubicBezTo>
                    <a:pt x="1185081" y="2174979"/>
                    <a:pt x="1203625" y="2183284"/>
                    <a:pt x="1214437" y="2185987"/>
                  </a:cubicBezTo>
                  <a:cubicBezTo>
                    <a:pt x="1222290" y="2187950"/>
                    <a:pt x="1230312" y="2189162"/>
                    <a:pt x="1238250" y="2190750"/>
                  </a:cubicBezTo>
                  <a:cubicBezTo>
                    <a:pt x="1244600" y="2193925"/>
                    <a:pt x="1251136" y="2196753"/>
                    <a:pt x="1257300" y="2200275"/>
                  </a:cubicBezTo>
                  <a:cubicBezTo>
                    <a:pt x="1270579" y="2207863"/>
                    <a:pt x="1275044" y="2214527"/>
                    <a:pt x="1290637" y="2219325"/>
                  </a:cubicBezTo>
                  <a:cubicBezTo>
                    <a:pt x="1304626" y="2223629"/>
                    <a:pt x="1319427" y="2224829"/>
                    <a:pt x="1333500" y="2228850"/>
                  </a:cubicBezTo>
                  <a:cubicBezTo>
                    <a:pt x="1397742" y="2247205"/>
                    <a:pt x="1313339" y="2231047"/>
                    <a:pt x="1385887" y="2243137"/>
                  </a:cubicBezTo>
                  <a:cubicBezTo>
                    <a:pt x="1396212" y="2248299"/>
                    <a:pt x="1407547" y="2255089"/>
                    <a:pt x="1419225" y="2257425"/>
                  </a:cubicBezTo>
                  <a:cubicBezTo>
                    <a:pt x="1430232" y="2259626"/>
                    <a:pt x="1441450" y="2260600"/>
                    <a:pt x="1452562" y="2262187"/>
                  </a:cubicBezTo>
                  <a:cubicBezTo>
                    <a:pt x="1462087" y="2265362"/>
                    <a:pt x="1471397" y="2269277"/>
                    <a:pt x="1481137" y="2271712"/>
                  </a:cubicBezTo>
                  <a:cubicBezTo>
                    <a:pt x="1505057" y="2277693"/>
                    <a:pt x="1493977" y="2274405"/>
                    <a:pt x="1514475" y="2281237"/>
                  </a:cubicBezTo>
                  <a:cubicBezTo>
                    <a:pt x="1524000" y="2287587"/>
                    <a:pt x="1531944" y="2297510"/>
                    <a:pt x="1543050" y="2300287"/>
                  </a:cubicBezTo>
                  <a:cubicBezTo>
                    <a:pt x="1622491" y="2320149"/>
                    <a:pt x="1552645" y="2304154"/>
                    <a:pt x="1747837" y="2309812"/>
                  </a:cubicBezTo>
                  <a:lnTo>
                    <a:pt x="1890712" y="2314575"/>
                  </a:lnTo>
                  <a:cubicBezTo>
                    <a:pt x="1911350" y="2312987"/>
                    <a:pt x="1932068" y="2312230"/>
                    <a:pt x="1952625" y="2309812"/>
                  </a:cubicBezTo>
                  <a:cubicBezTo>
                    <a:pt x="1959126" y="2309047"/>
                    <a:pt x="1966382" y="2308900"/>
                    <a:pt x="1971675" y="2305050"/>
                  </a:cubicBezTo>
                  <a:cubicBezTo>
                    <a:pt x="2029057" y="2263317"/>
                    <a:pt x="1986273" y="2285689"/>
                    <a:pt x="2019300" y="2252662"/>
                  </a:cubicBezTo>
                  <a:cubicBezTo>
                    <a:pt x="2023347" y="2248615"/>
                    <a:pt x="2028825" y="2246312"/>
                    <a:pt x="2033587" y="2243137"/>
                  </a:cubicBezTo>
                  <a:cubicBezTo>
                    <a:pt x="2041525" y="2244725"/>
                    <a:pt x="2049547" y="2245937"/>
                    <a:pt x="2057400" y="2247900"/>
                  </a:cubicBezTo>
                  <a:cubicBezTo>
                    <a:pt x="2062270" y="2249118"/>
                    <a:pt x="2066765" y="2251678"/>
                    <a:pt x="2071687" y="2252662"/>
                  </a:cubicBezTo>
                  <a:cubicBezTo>
                    <a:pt x="2177664" y="2273857"/>
                    <a:pt x="2095741" y="2253912"/>
                    <a:pt x="2147887" y="2266950"/>
                  </a:cubicBezTo>
                  <a:cubicBezTo>
                    <a:pt x="2174875" y="2265362"/>
                    <a:pt x="2201937" y="2264750"/>
                    <a:pt x="2228850" y="2262187"/>
                  </a:cubicBezTo>
                  <a:cubicBezTo>
                    <a:pt x="2235366" y="2261566"/>
                    <a:pt x="2241884" y="2260003"/>
                    <a:pt x="2247900" y="2257425"/>
                  </a:cubicBezTo>
                  <a:cubicBezTo>
                    <a:pt x="2259502" y="2252453"/>
                    <a:pt x="2267894" y="2242193"/>
                    <a:pt x="2276475" y="2233612"/>
                  </a:cubicBezTo>
                  <a:cubicBezTo>
                    <a:pt x="2274887" y="2244725"/>
                    <a:pt x="2273914" y="2255942"/>
                    <a:pt x="2271712" y="2266950"/>
                  </a:cubicBezTo>
                  <a:cubicBezTo>
                    <a:pt x="2270728" y="2271872"/>
                    <a:pt x="2268168" y="2276367"/>
                    <a:pt x="2266950" y="2281237"/>
                  </a:cubicBezTo>
                  <a:cubicBezTo>
                    <a:pt x="2264987" y="2289090"/>
                    <a:pt x="2263775" y="2297112"/>
                    <a:pt x="2262187" y="2305050"/>
                  </a:cubicBezTo>
                  <a:cubicBezTo>
                    <a:pt x="2263775" y="2314575"/>
                    <a:pt x="2262159" y="2325241"/>
                    <a:pt x="2266950" y="2333625"/>
                  </a:cubicBezTo>
                  <a:cubicBezTo>
                    <a:pt x="2269441" y="2337983"/>
                    <a:pt x="2276275" y="2337624"/>
                    <a:pt x="2281237" y="2338387"/>
                  </a:cubicBezTo>
                  <a:cubicBezTo>
                    <a:pt x="2297006" y="2340813"/>
                    <a:pt x="2312987" y="2341562"/>
                    <a:pt x="2328862" y="2343150"/>
                  </a:cubicBezTo>
                  <a:cubicBezTo>
                    <a:pt x="2333625" y="2346325"/>
                    <a:pt x="2338180" y="2349835"/>
                    <a:pt x="2343150" y="2352675"/>
                  </a:cubicBezTo>
                  <a:cubicBezTo>
                    <a:pt x="2349314" y="2356197"/>
                    <a:pt x="2356180" y="2358437"/>
                    <a:pt x="2362200" y="2362200"/>
                  </a:cubicBezTo>
                  <a:cubicBezTo>
                    <a:pt x="2368931" y="2366407"/>
                    <a:pt x="2374900" y="2371725"/>
                    <a:pt x="2381250" y="2376487"/>
                  </a:cubicBezTo>
                  <a:cubicBezTo>
                    <a:pt x="2403698" y="2410160"/>
                    <a:pt x="2374381" y="2369618"/>
                    <a:pt x="2409825" y="2405062"/>
                  </a:cubicBezTo>
                  <a:cubicBezTo>
                    <a:pt x="2437233" y="2432470"/>
                    <a:pt x="2411203" y="2416195"/>
                    <a:pt x="2438400" y="2447925"/>
                  </a:cubicBezTo>
                  <a:cubicBezTo>
                    <a:pt x="2442125" y="2452271"/>
                    <a:pt x="2447925" y="2454275"/>
                    <a:pt x="2452687" y="2457450"/>
                  </a:cubicBezTo>
                  <a:cubicBezTo>
                    <a:pt x="2455862" y="2462212"/>
                    <a:pt x="2458165" y="2467690"/>
                    <a:pt x="2462212" y="2471737"/>
                  </a:cubicBezTo>
                  <a:cubicBezTo>
                    <a:pt x="2466260" y="2475784"/>
                    <a:pt x="2472924" y="2476792"/>
                    <a:pt x="2476500" y="2481262"/>
                  </a:cubicBezTo>
                  <a:cubicBezTo>
                    <a:pt x="2479636" y="2485182"/>
                    <a:pt x="2479675" y="2490787"/>
                    <a:pt x="2481262" y="2495550"/>
                  </a:cubicBezTo>
                  <a:cubicBezTo>
                    <a:pt x="2482850" y="2513012"/>
                    <a:pt x="2484089" y="2530510"/>
                    <a:pt x="2486025" y="2547937"/>
                  </a:cubicBezTo>
                  <a:cubicBezTo>
                    <a:pt x="2487265" y="2559094"/>
                    <a:pt x="2490787" y="2570050"/>
                    <a:pt x="2490787" y="2581275"/>
                  </a:cubicBezTo>
                  <a:cubicBezTo>
                    <a:pt x="2490787" y="2609894"/>
                    <a:pt x="2487612" y="2638425"/>
                    <a:pt x="2486025" y="2667000"/>
                  </a:cubicBezTo>
                  <a:cubicBezTo>
                    <a:pt x="2487612" y="2706687"/>
                    <a:pt x="2487957" y="2746444"/>
                    <a:pt x="2490787" y="2786062"/>
                  </a:cubicBezTo>
                  <a:cubicBezTo>
                    <a:pt x="2491145" y="2791070"/>
                    <a:pt x="2490530" y="2800350"/>
                    <a:pt x="2495550" y="2800350"/>
                  </a:cubicBezTo>
                  <a:cubicBezTo>
                    <a:pt x="2501274" y="2800350"/>
                    <a:pt x="2501028" y="2790110"/>
                    <a:pt x="2505075" y="2786062"/>
                  </a:cubicBezTo>
                  <a:cubicBezTo>
                    <a:pt x="2509122" y="2782015"/>
                    <a:pt x="2514600" y="2779712"/>
                    <a:pt x="2519362" y="2776537"/>
                  </a:cubicBezTo>
                  <a:cubicBezTo>
                    <a:pt x="2528635" y="2748722"/>
                    <a:pt x="2516870" y="2774268"/>
                    <a:pt x="2538412" y="2752725"/>
                  </a:cubicBezTo>
                  <a:cubicBezTo>
                    <a:pt x="2542459" y="2748677"/>
                    <a:pt x="2543890" y="2742484"/>
                    <a:pt x="2547937" y="2738437"/>
                  </a:cubicBezTo>
                  <a:cubicBezTo>
                    <a:pt x="2551984" y="2734390"/>
                    <a:pt x="2557828" y="2732576"/>
                    <a:pt x="2562225" y="2728912"/>
                  </a:cubicBezTo>
                  <a:cubicBezTo>
                    <a:pt x="2567399" y="2724600"/>
                    <a:pt x="2571196" y="2718760"/>
                    <a:pt x="2576512" y="2714625"/>
                  </a:cubicBezTo>
                  <a:cubicBezTo>
                    <a:pt x="2601076" y="2695520"/>
                    <a:pt x="2597818" y="2697998"/>
                    <a:pt x="2619375" y="2690812"/>
                  </a:cubicBezTo>
                  <a:cubicBezTo>
                    <a:pt x="2624137" y="2686050"/>
                    <a:pt x="2628058" y="2680261"/>
                    <a:pt x="2633662" y="2676525"/>
                  </a:cubicBezTo>
                  <a:cubicBezTo>
                    <a:pt x="2637839" y="2673740"/>
                    <a:pt x="2643362" y="2673801"/>
                    <a:pt x="2647950" y="2671762"/>
                  </a:cubicBezTo>
                  <a:cubicBezTo>
                    <a:pt x="2657681" y="2667437"/>
                    <a:pt x="2667000" y="2662237"/>
                    <a:pt x="2676525" y="2657475"/>
                  </a:cubicBezTo>
                  <a:cubicBezTo>
                    <a:pt x="2681287" y="2652712"/>
                    <a:pt x="2684924" y="2646458"/>
                    <a:pt x="2690812" y="2643187"/>
                  </a:cubicBezTo>
                  <a:cubicBezTo>
                    <a:pt x="2700300" y="2637916"/>
                    <a:pt x="2726137" y="2631975"/>
                    <a:pt x="2738437" y="2628900"/>
                  </a:cubicBezTo>
                  <a:cubicBezTo>
                    <a:pt x="2747962" y="2622550"/>
                    <a:pt x="2756152" y="2613470"/>
                    <a:pt x="2767012" y="2609850"/>
                  </a:cubicBezTo>
                  <a:lnTo>
                    <a:pt x="2795587" y="2600325"/>
                  </a:lnTo>
                  <a:cubicBezTo>
                    <a:pt x="2798762" y="2595562"/>
                    <a:pt x="2800715" y="2589701"/>
                    <a:pt x="2805112" y="2586037"/>
                  </a:cubicBezTo>
                  <a:cubicBezTo>
                    <a:pt x="2810566" y="2581492"/>
                    <a:pt x="2818142" y="2580275"/>
                    <a:pt x="2824162" y="2576512"/>
                  </a:cubicBezTo>
                  <a:cubicBezTo>
                    <a:pt x="2830893" y="2572305"/>
                    <a:pt x="2836481" y="2566432"/>
                    <a:pt x="2843212" y="2562225"/>
                  </a:cubicBezTo>
                  <a:cubicBezTo>
                    <a:pt x="2849232" y="2558462"/>
                    <a:pt x="2856485" y="2556827"/>
                    <a:pt x="2862262" y="2552700"/>
                  </a:cubicBezTo>
                  <a:cubicBezTo>
                    <a:pt x="2867743" y="2548785"/>
                    <a:pt x="2871233" y="2542547"/>
                    <a:pt x="2876550" y="2538412"/>
                  </a:cubicBezTo>
                  <a:cubicBezTo>
                    <a:pt x="2901114" y="2519306"/>
                    <a:pt x="2897855" y="2521785"/>
                    <a:pt x="2919412" y="2514600"/>
                  </a:cubicBezTo>
                  <a:cubicBezTo>
                    <a:pt x="2976136" y="2472055"/>
                    <a:pt x="2904013" y="2522299"/>
                    <a:pt x="2957512" y="2495550"/>
                  </a:cubicBezTo>
                  <a:cubicBezTo>
                    <a:pt x="3023025" y="2462794"/>
                    <a:pt x="2960860" y="2484910"/>
                    <a:pt x="3000375" y="2471737"/>
                  </a:cubicBezTo>
                  <a:cubicBezTo>
                    <a:pt x="3016250" y="2460625"/>
                    <a:pt x="3030008" y="2445597"/>
                    <a:pt x="3048000" y="2438400"/>
                  </a:cubicBezTo>
                  <a:cubicBezTo>
                    <a:pt x="3055937" y="2435225"/>
                    <a:pt x="3063808" y="2431877"/>
                    <a:pt x="3071812" y="2428875"/>
                  </a:cubicBezTo>
                  <a:cubicBezTo>
                    <a:pt x="3084903" y="2423966"/>
                    <a:pt x="3092827" y="2423389"/>
                    <a:pt x="3105150" y="2414587"/>
                  </a:cubicBezTo>
                  <a:cubicBezTo>
                    <a:pt x="3110630" y="2410672"/>
                    <a:pt x="3114263" y="2404612"/>
                    <a:pt x="3119437" y="2400300"/>
                  </a:cubicBezTo>
                  <a:cubicBezTo>
                    <a:pt x="3129534" y="2391886"/>
                    <a:pt x="3141131" y="2387072"/>
                    <a:pt x="3152775" y="2381250"/>
                  </a:cubicBezTo>
                  <a:cubicBezTo>
                    <a:pt x="3154362" y="2386012"/>
                    <a:pt x="3158362" y="2390585"/>
                    <a:pt x="3157537" y="2395537"/>
                  </a:cubicBezTo>
                  <a:cubicBezTo>
                    <a:pt x="3156596" y="2401183"/>
                    <a:pt x="3150572" y="2404705"/>
                    <a:pt x="3148012" y="2409825"/>
                  </a:cubicBezTo>
                  <a:cubicBezTo>
                    <a:pt x="3128295" y="2449261"/>
                    <a:pt x="3161023" y="2397451"/>
                    <a:pt x="3133725" y="2438400"/>
                  </a:cubicBezTo>
                  <a:cubicBezTo>
                    <a:pt x="3150775" y="2472500"/>
                    <a:pt x="3140247" y="2445955"/>
                    <a:pt x="3148012" y="2500312"/>
                  </a:cubicBezTo>
                  <a:cubicBezTo>
                    <a:pt x="3151589" y="2525351"/>
                    <a:pt x="3152792" y="2524167"/>
                    <a:pt x="3162300" y="2547937"/>
                  </a:cubicBezTo>
                  <a:cubicBezTo>
                    <a:pt x="3160712" y="2560637"/>
                    <a:pt x="3159827" y="2573445"/>
                    <a:pt x="3157537" y="2586037"/>
                  </a:cubicBezTo>
                  <a:cubicBezTo>
                    <a:pt x="3156639" y="2590976"/>
                    <a:pt x="3153329" y="2595335"/>
                    <a:pt x="3152775" y="2600325"/>
                  </a:cubicBezTo>
                  <a:cubicBezTo>
                    <a:pt x="3151723" y="2609792"/>
                    <a:pt x="3152775" y="2619375"/>
                    <a:pt x="3152775" y="2628900"/>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nvGrpSpPr>
          <p:cNvPr id="665" name="Google Shape;665;p18"/>
          <p:cNvGrpSpPr/>
          <p:nvPr/>
        </p:nvGrpSpPr>
        <p:grpSpPr>
          <a:xfrm>
            <a:off x="1971675" y="4005263"/>
            <a:ext cx="1652588" cy="361977"/>
            <a:chOff x="1971675" y="4005263"/>
            <a:chExt cx="1652588" cy="361977"/>
          </a:xfrm>
        </p:grpSpPr>
        <p:sp>
          <p:nvSpPr>
            <p:cNvPr id="666" name="Google Shape;666;p18"/>
            <p:cNvSpPr/>
            <p:nvPr/>
          </p:nvSpPr>
          <p:spPr>
            <a:xfrm>
              <a:off x="1971675" y="4005263"/>
              <a:ext cx="433388" cy="105017"/>
            </a:xfrm>
            <a:custGeom>
              <a:avLst/>
              <a:gdLst/>
              <a:ahLst/>
              <a:cxnLst/>
              <a:rect l="l" t="t" r="r" b="b"/>
              <a:pathLst>
                <a:path w="433388" h="105017" extrusionOk="0">
                  <a:moveTo>
                    <a:pt x="433388" y="0"/>
                  </a:moveTo>
                  <a:cubicBezTo>
                    <a:pt x="423863" y="4762"/>
                    <a:pt x="414701" y="10332"/>
                    <a:pt x="404813" y="14287"/>
                  </a:cubicBezTo>
                  <a:cubicBezTo>
                    <a:pt x="396656" y="17550"/>
                    <a:pt x="368998" y="22050"/>
                    <a:pt x="361950" y="23812"/>
                  </a:cubicBezTo>
                  <a:cubicBezTo>
                    <a:pt x="357080" y="25030"/>
                    <a:pt x="352586" y="27590"/>
                    <a:pt x="347663" y="28575"/>
                  </a:cubicBezTo>
                  <a:cubicBezTo>
                    <a:pt x="336656" y="30776"/>
                    <a:pt x="325369" y="31329"/>
                    <a:pt x="314325" y="33337"/>
                  </a:cubicBezTo>
                  <a:cubicBezTo>
                    <a:pt x="293867" y="37057"/>
                    <a:pt x="298830" y="37764"/>
                    <a:pt x="280988" y="42862"/>
                  </a:cubicBezTo>
                  <a:cubicBezTo>
                    <a:pt x="274694" y="44660"/>
                    <a:pt x="268232" y="45827"/>
                    <a:pt x="261938" y="47625"/>
                  </a:cubicBezTo>
                  <a:cubicBezTo>
                    <a:pt x="257111" y="49004"/>
                    <a:pt x="252659" y="52053"/>
                    <a:pt x="247650" y="52387"/>
                  </a:cubicBezTo>
                  <a:cubicBezTo>
                    <a:pt x="204853" y="55240"/>
                    <a:pt x="161925" y="55562"/>
                    <a:pt x="119063" y="57150"/>
                  </a:cubicBezTo>
                  <a:cubicBezTo>
                    <a:pt x="100884" y="84419"/>
                    <a:pt x="108545" y="86809"/>
                    <a:pt x="80963" y="90487"/>
                  </a:cubicBezTo>
                  <a:cubicBezTo>
                    <a:pt x="63582" y="92804"/>
                    <a:pt x="46038" y="93662"/>
                    <a:pt x="28575" y="95250"/>
                  </a:cubicBezTo>
                  <a:cubicBezTo>
                    <a:pt x="10325" y="107417"/>
                    <a:pt x="20012" y="104775"/>
                    <a:pt x="0" y="1047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67" name="Google Shape;667;p18"/>
            <p:cNvSpPr/>
            <p:nvPr/>
          </p:nvSpPr>
          <p:spPr>
            <a:xfrm>
              <a:off x="2218818" y="4019550"/>
              <a:ext cx="181482" cy="338138"/>
            </a:xfrm>
            <a:custGeom>
              <a:avLst/>
              <a:gdLst/>
              <a:ahLst/>
              <a:cxnLst/>
              <a:rect l="l" t="t" r="r" b="b"/>
              <a:pathLst>
                <a:path w="181482" h="338138" extrusionOk="0">
                  <a:moveTo>
                    <a:pt x="181482" y="0"/>
                  </a:moveTo>
                  <a:cubicBezTo>
                    <a:pt x="176720" y="9525"/>
                    <a:pt x="173585" y="20056"/>
                    <a:pt x="167195" y="28575"/>
                  </a:cubicBezTo>
                  <a:cubicBezTo>
                    <a:pt x="163761" y="33154"/>
                    <a:pt x="156483" y="33630"/>
                    <a:pt x="152907" y="38100"/>
                  </a:cubicBezTo>
                  <a:cubicBezTo>
                    <a:pt x="149771" y="42020"/>
                    <a:pt x="150583" y="48000"/>
                    <a:pt x="148145" y="52388"/>
                  </a:cubicBezTo>
                  <a:cubicBezTo>
                    <a:pt x="142586" y="62395"/>
                    <a:pt x="129095" y="80963"/>
                    <a:pt x="129095" y="80963"/>
                  </a:cubicBezTo>
                  <a:cubicBezTo>
                    <a:pt x="135445" y="90488"/>
                    <a:pt x="150390" y="98313"/>
                    <a:pt x="148145" y="109538"/>
                  </a:cubicBezTo>
                  <a:cubicBezTo>
                    <a:pt x="146557" y="117475"/>
                    <a:pt x="145345" y="125497"/>
                    <a:pt x="143382" y="133350"/>
                  </a:cubicBezTo>
                  <a:cubicBezTo>
                    <a:pt x="132460" y="177037"/>
                    <a:pt x="124380" y="134877"/>
                    <a:pt x="71945" y="204788"/>
                  </a:cubicBezTo>
                  <a:cubicBezTo>
                    <a:pt x="63006" y="216707"/>
                    <a:pt x="40477" y="248615"/>
                    <a:pt x="29082" y="252413"/>
                  </a:cubicBezTo>
                  <a:lnTo>
                    <a:pt x="14795" y="257175"/>
                  </a:lnTo>
                  <a:cubicBezTo>
                    <a:pt x="11620" y="261938"/>
                    <a:pt x="7280" y="266104"/>
                    <a:pt x="5270" y="271463"/>
                  </a:cubicBezTo>
                  <a:cubicBezTo>
                    <a:pt x="-2295" y="291637"/>
                    <a:pt x="507" y="318332"/>
                    <a:pt x="507" y="338138"/>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68" name="Google Shape;668;p18"/>
            <p:cNvSpPr/>
            <p:nvPr/>
          </p:nvSpPr>
          <p:spPr>
            <a:xfrm>
              <a:off x="2405063" y="4014788"/>
              <a:ext cx="276225" cy="338137"/>
            </a:xfrm>
            <a:custGeom>
              <a:avLst/>
              <a:gdLst/>
              <a:ahLst/>
              <a:cxnLst/>
              <a:rect l="l" t="t" r="r" b="b"/>
              <a:pathLst>
                <a:path w="276225" h="338137" extrusionOk="0">
                  <a:moveTo>
                    <a:pt x="0" y="0"/>
                  </a:moveTo>
                  <a:cubicBezTo>
                    <a:pt x="928" y="11134"/>
                    <a:pt x="-2144" y="59769"/>
                    <a:pt x="14287" y="76200"/>
                  </a:cubicBezTo>
                  <a:cubicBezTo>
                    <a:pt x="34085" y="95997"/>
                    <a:pt x="33830" y="85972"/>
                    <a:pt x="52387" y="95250"/>
                  </a:cubicBezTo>
                  <a:cubicBezTo>
                    <a:pt x="70570" y="104341"/>
                    <a:pt x="76908" y="112184"/>
                    <a:pt x="95250" y="119062"/>
                  </a:cubicBezTo>
                  <a:cubicBezTo>
                    <a:pt x="101379" y="121360"/>
                    <a:pt x="108006" y="122027"/>
                    <a:pt x="114300" y="123825"/>
                  </a:cubicBezTo>
                  <a:cubicBezTo>
                    <a:pt x="119127" y="125204"/>
                    <a:pt x="123825" y="127000"/>
                    <a:pt x="128587" y="128587"/>
                  </a:cubicBezTo>
                  <a:cubicBezTo>
                    <a:pt x="130175" y="134937"/>
                    <a:pt x="133350" y="141092"/>
                    <a:pt x="133350" y="147637"/>
                  </a:cubicBezTo>
                  <a:cubicBezTo>
                    <a:pt x="133350" y="152657"/>
                    <a:pt x="128587" y="156905"/>
                    <a:pt x="128587" y="161925"/>
                  </a:cubicBezTo>
                  <a:cubicBezTo>
                    <a:pt x="128587" y="193715"/>
                    <a:pt x="113104" y="232666"/>
                    <a:pt x="133350" y="257175"/>
                  </a:cubicBezTo>
                  <a:cubicBezTo>
                    <a:pt x="151800" y="279509"/>
                    <a:pt x="190971" y="264435"/>
                    <a:pt x="219075" y="271462"/>
                  </a:cubicBezTo>
                  <a:cubicBezTo>
                    <a:pt x="225425" y="273050"/>
                    <a:pt x="231856" y="274344"/>
                    <a:pt x="238125" y="276225"/>
                  </a:cubicBezTo>
                  <a:cubicBezTo>
                    <a:pt x="247742" y="279110"/>
                    <a:pt x="266700" y="285750"/>
                    <a:pt x="266700" y="285750"/>
                  </a:cubicBezTo>
                  <a:cubicBezTo>
                    <a:pt x="268287" y="292100"/>
                    <a:pt x="270291" y="298360"/>
                    <a:pt x="271462" y="304800"/>
                  </a:cubicBezTo>
                  <a:cubicBezTo>
                    <a:pt x="273470" y="315844"/>
                    <a:pt x="276225" y="338137"/>
                    <a:pt x="276225" y="338137"/>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69" name="Google Shape;669;p18"/>
            <p:cNvSpPr/>
            <p:nvPr/>
          </p:nvSpPr>
          <p:spPr>
            <a:xfrm>
              <a:off x="3181350" y="4052888"/>
              <a:ext cx="442913" cy="300037"/>
            </a:xfrm>
            <a:custGeom>
              <a:avLst/>
              <a:gdLst/>
              <a:ahLst/>
              <a:cxnLst/>
              <a:rect l="l" t="t" r="r" b="b"/>
              <a:pathLst>
                <a:path w="442913" h="300037" extrusionOk="0">
                  <a:moveTo>
                    <a:pt x="0" y="0"/>
                  </a:moveTo>
                  <a:cubicBezTo>
                    <a:pt x="25744" y="15445"/>
                    <a:pt x="20205" y="13841"/>
                    <a:pt x="47625" y="23812"/>
                  </a:cubicBezTo>
                  <a:cubicBezTo>
                    <a:pt x="57061" y="27243"/>
                    <a:pt x="66261" y="31917"/>
                    <a:pt x="76200" y="33337"/>
                  </a:cubicBezTo>
                  <a:lnTo>
                    <a:pt x="109538" y="38100"/>
                  </a:lnTo>
                  <a:cubicBezTo>
                    <a:pt x="115888" y="41275"/>
                    <a:pt x="125413" y="41275"/>
                    <a:pt x="128588" y="47625"/>
                  </a:cubicBezTo>
                  <a:cubicBezTo>
                    <a:pt x="135828" y="62105"/>
                    <a:pt x="124643" y="86270"/>
                    <a:pt x="138113" y="95250"/>
                  </a:cubicBezTo>
                  <a:cubicBezTo>
                    <a:pt x="150784" y="103698"/>
                    <a:pt x="162561" y="111877"/>
                    <a:pt x="176213" y="119062"/>
                  </a:cubicBezTo>
                  <a:cubicBezTo>
                    <a:pt x="198202" y="130635"/>
                    <a:pt x="220663" y="141287"/>
                    <a:pt x="242888" y="152400"/>
                  </a:cubicBezTo>
                  <a:cubicBezTo>
                    <a:pt x="255588" y="158750"/>
                    <a:pt x="267518" y="166960"/>
                    <a:pt x="280988" y="171450"/>
                  </a:cubicBezTo>
                  <a:cubicBezTo>
                    <a:pt x="300038" y="177800"/>
                    <a:pt x="319826" y="182260"/>
                    <a:pt x="338138" y="190500"/>
                  </a:cubicBezTo>
                  <a:cubicBezTo>
                    <a:pt x="351795" y="196646"/>
                    <a:pt x="362667" y="207979"/>
                    <a:pt x="376238" y="214312"/>
                  </a:cubicBezTo>
                  <a:cubicBezTo>
                    <a:pt x="386711" y="219199"/>
                    <a:pt x="398952" y="219284"/>
                    <a:pt x="409575" y="223837"/>
                  </a:cubicBezTo>
                  <a:cubicBezTo>
                    <a:pt x="421339" y="228879"/>
                    <a:pt x="431800" y="236537"/>
                    <a:pt x="442913" y="242887"/>
                  </a:cubicBezTo>
                  <a:cubicBezTo>
                    <a:pt x="441325" y="255587"/>
                    <a:pt x="440440" y="268395"/>
                    <a:pt x="438150" y="280987"/>
                  </a:cubicBezTo>
                  <a:cubicBezTo>
                    <a:pt x="432886" y="309939"/>
                    <a:pt x="433388" y="286094"/>
                    <a:pt x="433388" y="300037"/>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0" name="Google Shape;670;p18"/>
            <p:cNvSpPr/>
            <p:nvPr/>
          </p:nvSpPr>
          <p:spPr>
            <a:xfrm>
              <a:off x="2919413" y="4038600"/>
              <a:ext cx="261937" cy="328640"/>
            </a:xfrm>
            <a:custGeom>
              <a:avLst/>
              <a:gdLst/>
              <a:ahLst/>
              <a:cxnLst/>
              <a:rect l="l" t="t" r="r" b="b"/>
              <a:pathLst>
                <a:path w="261937" h="328640" extrusionOk="0">
                  <a:moveTo>
                    <a:pt x="261937" y="0"/>
                  </a:moveTo>
                  <a:cubicBezTo>
                    <a:pt x="246063" y="47626"/>
                    <a:pt x="261938" y="38101"/>
                    <a:pt x="233362" y="47625"/>
                  </a:cubicBezTo>
                  <a:cubicBezTo>
                    <a:pt x="208810" y="72178"/>
                    <a:pt x="229423" y="54577"/>
                    <a:pt x="190500" y="76200"/>
                  </a:cubicBezTo>
                  <a:cubicBezTo>
                    <a:pt x="169213" y="88026"/>
                    <a:pt x="181901" y="83366"/>
                    <a:pt x="161925" y="100013"/>
                  </a:cubicBezTo>
                  <a:cubicBezTo>
                    <a:pt x="157528" y="103677"/>
                    <a:pt x="152400" y="106363"/>
                    <a:pt x="147637" y="109538"/>
                  </a:cubicBezTo>
                  <a:cubicBezTo>
                    <a:pt x="149225" y="125413"/>
                    <a:pt x="153285" y="141233"/>
                    <a:pt x="152400" y="157163"/>
                  </a:cubicBezTo>
                  <a:cubicBezTo>
                    <a:pt x="151674" y="170234"/>
                    <a:pt x="145819" y="182507"/>
                    <a:pt x="142875" y="195263"/>
                  </a:cubicBezTo>
                  <a:cubicBezTo>
                    <a:pt x="141055" y="203150"/>
                    <a:pt x="141732" y="211835"/>
                    <a:pt x="138112" y="219075"/>
                  </a:cubicBezTo>
                  <a:cubicBezTo>
                    <a:pt x="135100" y="225099"/>
                    <a:pt x="128137" y="228189"/>
                    <a:pt x="123825" y="233363"/>
                  </a:cubicBezTo>
                  <a:cubicBezTo>
                    <a:pt x="105598" y="255236"/>
                    <a:pt x="124210" y="245623"/>
                    <a:pt x="90487" y="266700"/>
                  </a:cubicBezTo>
                  <a:cubicBezTo>
                    <a:pt x="86230" y="269361"/>
                    <a:pt x="80588" y="269025"/>
                    <a:pt x="76200" y="271463"/>
                  </a:cubicBezTo>
                  <a:cubicBezTo>
                    <a:pt x="66193" y="277023"/>
                    <a:pt x="57150" y="284163"/>
                    <a:pt x="47625" y="290513"/>
                  </a:cubicBezTo>
                  <a:cubicBezTo>
                    <a:pt x="26729" y="304444"/>
                    <a:pt x="37922" y="296600"/>
                    <a:pt x="14287" y="314325"/>
                  </a:cubicBezTo>
                  <a:cubicBezTo>
                    <a:pt x="3882" y="329934"/>
                    <a:pt x="10486" y="328613"/>
                    <a:pt x="0" y="328613"/>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1" name="Google Shape;671;p18"/>
            <p:cNvSpPr/>
            <p:nvPr/>
          </p:nvSpPr>
          <p:spPr>
            <a:xfrm>
              <a:off x="3186113" y="4052888"/>
              <a:ext cx="80962" cy="309562"/>
            </a:xfrm>
            <a:custGeom>
              <a:avLst/>
              <a:gdLst/>
              <a:ahLst/>
              <a:cxnLst/>
              <a:rect l="l" t="t" r="r" b="b"/>
              <a:pathLst>
                <a:path w="80962" h="309562" extrusionOk="0">
                  <a:moveTo>
                    <a:pt x="0" y="0"/>
                  </a:moveTo>
                  <a:cubicBezTo>
                    <a:pt x="4762" y="22225"/>
                    <a:pt x="6306" y="45393"/>
                    <a:pt x="14287" y="66675"/>
                  </a:cubicBezTo>
                  <a:cubicBezTo>
                    <a:pt x="16297" y="72035"/>
                    <a:pt x="24999" y="71730"/>
                    <a:pt x="28575" y="76200"/>
                  </a:cubicBezTo>
                  <a:cubicBezTo>
                    <a:pt x="31711" y="80120"/>
                    <a:pt x="30552" y="86310"/>
                    <a:pt x="33337" y="90487"/>
                  </a:cubicBezTo>
                  <a:cubicBezTo>
                    <a:pt x="37073" y="96091"/>
                    <a:pt x="43313" y="99601"/>
                    <a:pt x="47625" y="104775"/>
                  </a:cubicBezTo>
                  <a:cubicBezTo>
                    <a:pt x="51289" y="109172"/>
                    <a:pt x="53975" y="114300"/>
                    <a:pt x="57150" y="119062"/>
                  </a:cubicBezTo>
                  <a:cubicBezTo>
                    <a:pt x="60325" y="128587"/>
                    <a:pt x="66239" y="137606"/>
                    <a:pt x="66675" y="147637"/>
                  </a:cubicBezTo>
                  <a:cubicBezTo>
                    <a:pt x="69037" y="201979"/>
                    <a:pt x="54688" y="223517"/>
                    <a:pt x="66675" y="271462"/>
                  </a:cubicBezTo>
                  <a:cubicBezTo>
                    <a:pt x="68063" y="277015"/>
                    <a:pt x="73025" y="280987"/>
                    <a:pt x="76200" y="285750"/>
                  </a:cubicBezTo>
                  <a:lnTo>
                    <a:pt x="80962" y="309562"/>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2" name="Google Shape;672;p18"/>
            <p:cNvSpPr/>
            <p:nvPr/>
          </p:nvSpPr>
          <p:spPr>
            <a:xfrm>
              <a:off x="2333625" y="4186238"/>
              <a:ext cx="533400" cy="176225"/>
            </a:xfrm>
            <a:custGeom>
              <a:avLst/>
              <a:gdLst/>
              <a:ahLst/>
              <a:cxnLst/>
              <a:rect l="l" t="t" r="r" b="b"/>
              <a:pathLst>
                <a:path w="533400" h="176225" extrusionOk="0">
                  <a:moveTo>
                    <a:pt x="533400" y="0"/>
                  </a:moveTo>
                  <a:lnTo>
                    <a:pt x="500063" y="4762"/>
                  </a:lnTo>
                  <a:cubicBezTo>
                    <a:pt x="487376" y="6454"/>
                    <a:pt x="474613" y="7579"/>
                    <a:pt x="461963" y="9525"/>
                  </a:cubicBezTo>
                  <a:cubicBezTo>
                    <a:pt x="453962" y="10756"/>
                    <a:pt x="446221" y="13666"/>
                    <a:pt x="438150" y="14287"/>
                  </a:cubicBezTo>
                  <a:cubicBezTo>
                    <a:pt x="404873" y="16847"/>
                    <a:pt x="371475" y="17462"/>
                    <a:pt x="338138" y="19050"/>
                  </a:cubicBezTo>
                  <a:cubicBezTo>
                    <a:pt x="253558" y="29621"/>
                    <a:pt x="337302" y="15886"/>
                    <a:pt x="276225" y="33337"/>
                  </a:cubicBezTo>
                  <a:cubicBezTo>
                    <a:pt x="251051" y="40530"/>
                    <a:pt x="224863" y="44108"/>
                    <a:pt x="200025" y="52387"/>
                  </a:cubicBezTo>
                  <a:lnTo>
                    <a:pt x="171450" y="61912"/>
                  </a:lnTo>
                  <a:cubicBezTo>
                    <a:pt x="166688" y="65087"/>
                    <a:pt x="162282" y="68877"/>
                    <a:pt x="157163" y="71437"/>
                  </a:cubicBezTo>
                  <a:cubicBezTo>
                    <a:pt x="152673" y="73682"/>
                    <a:pt x="147052" y="73415"/>
                    <a:pt x="142875" y="76200"/>
                  </a:cubicBezTo>
                  <a:cubicBezTo>
                    <a:pt x="137271" y="79936"/>
                    <a:pt x="134068" y="86572"/>
                    <a:pt x="128588" y="90487"/>
                  </a:cubicBezTo>
                  <a:cubicBezTo>
                    <a:pt x="118290" y="97843"/>
                    <a:pt x="106909" y="100888"/>
                    <a:pt x="95250" y="104775"/>
                  </a:cubicBezTo>
                  <a:cubicBezTo>
                    <a:pt x="45710" y="154315"/>
                    <a:pt x="113088" y="88805"/>
                    <a:pt x="66675" y="128587"/>
                  </a:cubicBezTo>
                  <a:cubicBezTo>
                    <a:pt x="59857" y="134431"/>
                    <a:pt x="54932" y="142417"/>
                    <a:pt x="47625" y="147637"/>
                  </a:cubicBezTo>
                  <a:cubicBezTo>
                    <a:pt x="43540" y="150555"/>
                    <a:pt x="37828" y="150155"/>
                    <a:pt x="33338" y="152400"/>
                  </a:cubicBezTo>
                  <a:cubicBezTo>
                    <a:pt x="28218" y="154960"/>
                    <a:pt x="23813" y="158750"/>
                    <a:pt x="19050" y="161925"/>
                  </a:cubicBezTo>
                  <a:cubicBezTo>
                    <a:pt x="7556" y="179165"/>
                    <a:pt x="14645" y="178771"/>
                    <a:pt x="0" y="171450"/>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3" name="Google Shape;673;p18"/>
            <p:cNvSpPr/>
            <p:nvPr/>
          </p:nvSpPr>
          <p:spPr>
            <a:xfrm>
              <a:off x="2790825" y="4171950"/>
              <a:ext cx="76200" cy="180975"/>
            </a:xfrm>
            <a:custGeom>
              <a:avLst/>
              <a:gdLst/>
              <a:ahLst/>
              <a:cxnLst/>
              <a:rect l="l" t="t" r="r" b="b"/>
              <a:pathLst>
                <a:path w="76200" h="180975" extrusionOk="0">
                  <a:moveTo>
                    <a:pt x="76200" y="0"/>
                  </a:moveTo>
                  <a:cubicBezTo>
                    <a:pt x="73025" y="7938"/>
                    <a:pt x="68924" y="15565"/>
                    <a:pt x="66675" y="23813"/>
                  </a:cubicBezTo>
                  <a:cubicBezTo>
                    <a:pt x="64134" y="33129"/>
                    <a:pt x="64967" y="43227"/>
                    <a:pt x="61913" y="52388"/>
                  </a:cubicBezTo>
                  <a:cubicBezTo>
                    <a:pt x="60103" y="57818"/>
                    <a:pt x="54948" y="61556"/>
                    <a:pt x="52388" y="66675"/>
                  </a:cubicBezTo>
                  <a:cubicBezTo>
                    <a:pt x="50143" y="71165"/>
                    <a:pt x="50063" y="76574"/>
                    <a:pt x="47625" y="80963"/>
                  </a:cubicBezTo>
                  <a:cubicBezTo>
                    <a:pt x="36679" y="100665"/>
                    <a:pt x="26771" y="111111"/>
                    <a:pt x="14288" y="128588"/>
                  </a:cubicBezTo>
                  <a:cubicBezTo>
                    <a:pt x="10961" y="133246"/>
                    <a:pt x="7323" y="137756"/>
                    <a:pt x="4763" y="142875"/>
                  </a:cubicBezTo>
                  <a:cubicBezTo>
                    <a:pt x="2518" y="147365"/>
                    <a:pt x="1588" y="152400"/>
                    <a:pt x="0" y="157163"/>
                  </a:cubicBezTo>
                  <a:cubicBezTo>
                    <a:pt x="5767" y="174462"/>
                    <a:pt x="4763" y="166430"/>
                    <a:pt x="4763" y="1809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4" name="Google Shape;674;p18"/>
            <p:cNvSpPr/>
            <p:nvPr/>
          </p:nvSpPr>
          <p:spPr>
            <a:xfrm>
              <a:off x="2862263" y="4191000"/>
              <a:ext cx="233495" cy="176213"/>
            </a:xfrm>
            <a:custGeom>
              <a:avLst/>
              <a:gdLst/>
              <a:ahLst/>
              <a:cxnLst/>
              <a:rect l="l" t="t" r="r" b="b"/>
              <a:pathLst>
                <a:path w="233495" h="176213" extrusionOk="0">
                  <a:moveTo>
                    <a:pt x="0" y="0"/>
                  </a:moveTo>
                  <a:cubicBezTo>
                    <a:pt x="7937" y="3175"/>
                    <a:pt x="15624" y="7068"/>
                    <a:pt x="23812" y="9525"/>
                  </a:cubicBezTo>
                  <a:cubicBezTo>
                    <a:pt x="39400" y="14202"/>
                    <a:pt x="72440" y="17390"/>
                    <a:pt x="85725" y="19050"/>
                  </a:cubicBezTo>
                  <a:cubicBezTo>
                    <a:pt x="87312" y="23813"/>
                    <a:pt x="86937" y="29788"/>
                    <a:pt x="90487" y="33338"/>
                  </a:cubicBezTo>
                  <a:cubicBezTo>
                    <a:pt x="107174" y="50025"/>
                    <a:pt x="121241" y="48782"/>
                    <a:pt x="142875" y="52388"/>
                  </a:cubicBezTo>
                  <a:cubicBezTo>
                    <a:pt x="156106" y="57680"/>
                    <a:pt x="180120" y="65821"/>
                    <a:pt x="190500" y="76200"/>
                  </a:cubicBezTo>
                  <a:cubicBezTo>
                    <a:pt x="195520" y="81220"/>
                    <a:pt x="197388" y="88658"/>
                    <a:pt x="200025" y="95250"/>
                  </a:cubicBezTo>
                  <a:cubicBezTo>
                    <a:pt x="203754" y="104572"/>
                    <a:pt x="200025" y="120650"/>
                    <a:pt x="209550" y="123825"/>
                  </a:cubicBezTo>
                  <a:lnTo>
                    <a:pt x="223837" y="128588"/>
                  </a:lnTo>
                  <a:cubicBezTo>
                    <a:pt x="235370" y="163187"/>
                    <a:pt x="233362" y="147123"/>
                    <a:pt x="233362" y="176213"/>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nvGrpSpPr>
          <p:cNvPr id="675" name="Google Shape;675;p18"/>
          <p:cNvGrpSpPr/>
          <p:nvPr/>
        </p:nvGrpSpPr>
        <p:grpSpPr>
          <a:xfrm>
            <a:off x="2385617" y="1054894"/>
            <a:ext cx="3875088" cy="3167063"/>
            <a:chOff x="2381250" y="1085850"/>
            <a:chExt cx="3875088" cy="3167063"/>
          </a:xfrm>
        </p:grpSpPr>
        <p:sp>
          <p:nvSpPr>
            <p:cNvPr id="676" name="Google Shape;676;p18"/>
            <p:cNvSpPr/>
            <p:nvPr/>
          </p:nvSpPr>
          <p:spPr>
            <a:xfrm>
              <a:off x="2619375" y="1085850"/>
              <a:ext cx="247669" cy="3152775"/>
            </a:xfrm>
            <a:custGeom>
              <a:avLst/>
              <a:gdLst/>
              <a:ahLst/>
              <a:cxnLst/>
              <a:rect l="l" t="t" r="r" b="b"/>
              <a:pathLst>
                <a:path w="247669" h="3152775" extrusionOk="0">
                  <a:moveTo>
                    <a:pt x="33338" y="0"/>
                  </a:moveTo>
                  <a:cubicBezTo>
                    <a:pt x="34925" y="20638"/>
                    <a:pt x="35533" y="41374"/>
                    <a:pt x="38100" y="61913"/>
                  </a:cubicBezTo>
                  <a:cubicBezTo>
                    <a:pt x="41564" y="89623"/>
                    <a:pt x="47338" y="62777"/>
                    <a:pt x="38100" y="90488"/>
                  </a:cubicBezTo>
                  <a:cubicBezTo>
                    <a:pt x="24812" y="170223"/>
                    <a:pt x="39276" y="75851"/>
                    <a:pt x="28575" y="252413"/>
                  </a:cubicBezTo>
                  <a:cubicBezTo>
                    <a:pt x="27257" y="274160"/>
                    <a:pt x="19659" y="283320"/>
                    <a:pt x="14288" y="304800"/>
                  </a:cubicBezTo>
                  <a:cubicBezTo>
                    <a:pt x="7183" y="333218"/>
                    <a:pt x="10601" y="317394"/>
                    <a:pt x="4763" y="352425"/>
                  </a:cubicBezTo>
                  <a:cubicBezTo>
                    <a:pt x="9525" y="365125"/>
                    <a:pt x="14415" y="377778"/>
                    <a:pt x="19050" y="390525"/>
                  </a:cubicBezTo>
                  <a:cubicBezTo>
                    <a:pt x="20766" y="395243"/>
                    <a:pt x="23813" y="399793"/>
                    <a:pt x="23813" y="404813"/>
                  </a:cubicBezTo>
                  <a:cubicBezTo>
                    <a:pt x="23813" y="416038"/>
                    <a:pt x="20638" y="427038"/>
                    <a:pt x="19050" y="438150"/>
                  </a:cubicBezTo>
                  <a:cubicBezTo>
                    <a:pt x="26693" y="461077"/>
                    <a:pt x="23975" y="444401"/>
                    <a:pt x="19050" y="471488"/>
                  </a:cubicBezTo>
                  <a:cubicBezTo>
                    <a:pt x="10812" y="516798"/>
                    <a:pt x="20872" y="491658"/>
                    <a:pt x="4763" y="523875"/>
                  </a:cubicBezTo>
                  <a:cubicBezTo>
                    <a:pt x="3175" y="531813"/>
                    <a:pt x="0" y="539593"/>
                    <a:pt x="0" y="547688"/>
                  </a:cubicBezTo>
                  <a:cubicBezTo>
                    <a:pt x="0" y="555783"/>
                    <a:pt x="2800" y="563647"/>
                    <a:pt x="4763" y="571500"/>
                  </a:cubicBezTo>
                  <a:cubicBezTo>
                    <a:pt x="7346" y="581831"/>
                    <a:pt x="11288" y="592314"/>
                    <a:pt x="19050" y="600075"/>
                  </a:cubicBezTo>
                  <a:cubicBezTo>
                    <a:pt x="23098" y="604122"/>
                    <a:pt x="28575" y="606425"/>
                    <a:pt x="33338" y="609600"/>
                  </a:cubicBezTo>
                  <a:cubicBezTo>
                    <a:pt x="42903" y="623948"/>
                    <a:pt x="45138" y="626021"/>
                    <a:pt x="52388" y="642938"/>
                  </a:cubicBezTo>
                  <a:cubicBezTo>
                    <a:pt x="54365" y="647552"/>
                    <a:pt x="54905" y="652735"/>
                    <a:pt x="57150" y="657225"/>
                  </a:cubicBezTo>
                  <a:cubicBezTo>
                    <a:pt x="75618" y="694161"/>
                    <a:pt x="59464" y="649883"/>
                    <a:pt x="71438" y="685800"/>
                  </a:cubicBezTo>
                  <a:cubicBezTo>
                    <a:pt x="69850" y="690563"/>
                    <a:pt x="68920" y="695598"/>
                    <a:pt x="66675" y="700088"/>
                  </a:cubicBezTo>
                  <a:cubicBezTo>
                    <a:pt x="64115" y="705207"/>
                    <a:pt x="59405" y="709114"/>
                    <a:pt x="57150" y="714375"/>
                  </a:cubicBezTo>
                  <a:cubicBezTo>
                    <a:pt x="54572" y="720391"/>
                    <a:pt x="53975" y="727075"/>
                    <a:pt x="52388" y="733425"/>
                  </a:cubicBezTo>
                  <a:cubicBezTo>
                    <a:pt x="56853" y="751285"/>
                    <a:pt x="59967" y="761595"/>
                    <a:pt x="61913" y="781050"/>
                  </a:cubicBezTo>
                  <a:cubicBezTo>
                    <a:pt x="64130" y="803221"/>
                    <a:pt x="65088" y="825500"/>
                    <a:pt x="66675" y="847725"/>
                  </a:cubicBezTo>
                  <a:cubicBezTo>
                    <a:pt x="65088" y="866775"/>
                    <a:pt x="64439" y="885927"/>
                    <a:pt x="61913" y="904875"/>
                  </a:cubicBezTo>
                  <a:cubicBezTo>
                    <a:pt x="61249" y="909851"/>
                    <a:pt x="58368" y="914293"/>
                    <a:pt x="57150" y="919163"/>
                  </a:cubicBezTo>
                  <a:cubicBezTo>
                    <a:pt x="55187" y="927016"/>
                    <a:pt x="53975" y="935038"/>
                    <a:pt x="52388" y="942975"/>
                  </a:cubicBezTo>
                  <a:cubicBezTo>
                    <a:pt x="50800" y="992188"/>
                    <a:pt x="50213" y="1041443"/>
                    <a:pt x="47625" y="1090613"/>
                  </a:cubicBezTo>
                  <a:cubicBezTo>
                    <a:pt x="47035" y="1101823"/>
                    <a:pt x="44347" y="1112823"/>
                    <a:pt x="42863" y="1123950"/>
                  </a:cubicBezTo>
                  <a:cubicBezTo>
                    <a:pt x="41171" y="1136637"/>
                    <a:pt x="40204" y="1149425"/>
                    <a:pt x="38100" y="1162050"/>
                  </a:cubicBezTo>
                  <a:cubicBezTo>
                    <a:pt x="37024" y="1168506"/>
                    <a:pt x="34414" y="1174644"/>
                    <a:pt x="33338" y="1181100"/>
                  </a:cubicBezTo>
                  <a:cubicBezTo>
                    <a:pt x="31234" y="1193725"/>
                    <a:pt x="30679" y="1206575"/>
                    <a:pt x="28575" y="1219200"/>
                  </a:cubicBezTo>
                  <a:cubicBezTo>
                    <a:pt x="26581" y="1231166"/>
                    <a:pt x="22826" y="1241210"/>
                    <a:pt x="19050" y="1252538"/>
                  </a:cubicBezTo>
                  <a:cubicBezTo>
                    <a:pt x="23813" y="1276350"/>
                    <a:pt x="27713" y="1300351"/>
                    <a:pt x="33338" y="1323975"/>
                  </a:cubicBezTo>
                  <a:cubicBezTo>
                    <a:pt x="35664" y="1333742"/>
                    <a:pt x="42863" y="1352550"/>
                    <a:pt x="42863" y="1352550"/>
                  </a:cubicBezTo>
                  <a:cubicBezTo>
                    <a:pt x="44450" y="1362075"/>
                    <a:pt x="45530" y="1371699"/>
                    <a:pt x="47625" y="1381125"/>
                  </a:cubicBezTo>
                  <a:cubicBezTo>
                    <a:pt x="48714" y="1386026"/>
                    <a:pt x="52388" y="1390393"/>
                    <a:pt x="52388" y="1395413"/>
                  </a:cubicBezTo>
                  <a:cubicBezTo>
                    <a:pt x="52388" y="1414529"/>
                    <a:pt x="49213" y="1433513"/>
                    <a:pt x="47625" y="1452563"/>
                  </a:cubicBezTo>
                  <a:cubicBezTo>
                    <a:pt x="49213" y="1476375"/>
                    <a:pt x="49890" y="1500266"/>
                    <a:pt x="52388" y="1524000"/>
                  </a:cubicBezTo>
                  <a:cubicBezTo>
                    <a:pt x="53073" y="1530509"/>
                    <a:pt x="57150" y="1536505"/>
                    <a:pt x="57150" y="1543050"/>
                  </a:cubicBezTo>
                  <a:cubicBezTo>
                    <a:pt x="57150" y="1568500"/>
                    <a:pt x="54801" y="1593915"/>
                    <a:pt x="52388" y="1619250"/>
                  </a:cubicBezTo>
                  <a:cubicBezTo>
                    <a:pt x="51621" y="1627308"/>
                    <a:pt x="49588" y="1635210"/>
                    <a:pt x="47625" y="1643063"/>
                  </a:cubicBezTo>
                  <a:cubicBezTo>
                    <a:pt x="40828" y="1670251"/>
                    <a:pt x="44035" y="1643755"/>
                    <a:pt x="38100" y="1676400"/>
                  </a:cubicBezTo>
                  <a:cubicBezTo>
                    <a:pt x="29344" y="1724559"/>
                    <a:pt x="38357" y="1694683"/>
                    <a:pt x="28575" y="1724025"/>
                  </a:cubicBezTo>
                  <a:cubicBezTo>
                    <a:pt x="30163" y="1744663"/>
                    <a:pt x="30771" y="1765399"/>
                    <a:pt x="33338" y="1785938"/>
                  </a:cubicBezTo>
                  <a:cubicBezTo>
                    <a:pt x="33961" y="1790919"/>
                    <a:pt x="37011" y="1795325"/>
                    <a:pt x="38100" y="1800225"/>
                  </a:cubicBezTo>
                  <a:cubicBezTo>
                    <a:pt x="40195" y="1809651"/>
                    <a:pt x="40768" y="1819374"/>
                    <a:pt x="42863" y="1828800"/>
                  </a:cubicBezTo>
                  <a:cubicBezTo>
                    <a:pt x="43952" y="1833701"/>
                    <a:pt x="46304" y="1838245"/>
                    <a:pt x="47625" y="1843088"/>
                  </a:cubicBezTo>
                  <a:cubicBezTo>
                    <a:pt x="51069" y="1855718"/>
                    <a:pt x="54407" y="1868388"/>
                    <a:pt x="57150" y="1881188"/>
                  </a:cubicBezTo>
                  <a:cubicBezTo>
                    <a:pt x="67208" y="1928126"/>
                    <a:pt x="56536" y="1893630"/>
                    <a:pt x="66675" y="1924050"/>
                  </a:cubicBezTo>
                  <a:cubicBezTo>
                    <a:pt x="68574" y="1973407"/>
                    <a:pt x="68700" y="2068889"/>
                    <a:pt x="80963" y="2124075"/>
                  </a:cubicBezTo>
                  <a:cubicBezTo>
                    <a:pt x="91577" y="2171838"/>
                    <a:pt x="76603" y="2162310"/>
                    <a:pt x="104775" y="2171700"/>
                  </a:cubicBezTo>
                  <a:cubicBezTo>
                    <a:pt x="132232" y="2190004"/>
                    <a:pt x="105747" y="2174157"/>
                    <a:pt x="133350" y="2185988"/>
                  </a:cubicBezTo>
                  <a:cubicBezTo>
                    <a:pt x="174527" y="2203636"/>
                    <a:pt x="133193" y="2189112"/>
                    <a:pt x="166688" y="2200275"/>
                  </a:cubicBezTo>
                  <a:cubicBezTo>
                    <a:pt x="182626" y="2210901"/>
                    <a:pt x="203548" y="2224021"/>
                    <a:pt x="214313" y="2238375"/>
                  </a:cubicBezTo>
                  <a:cubicBezTo>
                    <a:pt x="220337" y="2246407"/>
                    <a:pt x="223838" y="2266950"/>
                    <a:pt x="223838" y="2266950"/>
                  </a:cubicBezTo>
                  <a:cubicBezTo>
                    <a:pt x="225425" y="2298700"/>
                    <a:pt x="226065" y="2330512"/>
                    <a:pt x="228600" y="2362200"/>
                  </a:cubicBezTo>
                  <a:cubicBezTo>
                    <a:pt x="229311" y="2371085"/>
                    <a:pt x="235714" y="2395420"/>
                    <a:pt x="238125" y="2405063"/>
                  </a:cubicBezTo>
                  <a:cubicBezTo>
                    <a:pt x="236538" y="2435225"/>
                    <a:pt x="233363" y="2465346"/>
                    <a:pt x="233363" y="2495550"/>
                  </a:cubicBezTo>
                  <a:cubicBezTo>
                    <a:pt x="233363" y="2757484"/>
                    <a:pt x="209771" y="2681964"/>
                    <a:pt x="242888" y="2781300"/>
                  </a:cubicBezTo>
                  <a:cubicBezTo>
                    <a:pt x="244475" y="2790825"/>
                    <a:pt x="247961" y="2800224"/>
                    <a:pt x="247650" y="2809875"/>
                  </a:cubicBezTo>
                  <a:cubicBezTo>
                    <a:pt x="244716" y="2900821"/>
                    <a:pt x="244461" y="2897253"/>
                    <a:pt x="233363" y="2952750"/>
                  </a:cubicBezTo>
                  <a:lnTo>
                    <a:pt x="242888" y="3057525"/>
                  </a:lnTo>
                  <a:cubicBezTo>
                    <a:pt x="244475" y="3074988"/>
                    <a:pt x="247650" y="3092378"/>
                    <a:pt x="247650" y="3109913"/>
                  </a:cubicBezTo>
                  <a:lnTo>
                    <a:pt x="247650" y="3152775"/>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7" name="Google Shape;677;p18"/>
            <p:cNvSpPr/>
            <p:nvPr/>
          </p:nvSpPr>
          <p:spPr>
            <a:xfrm>
              <a:off x="2667000" y="2185988"/>
              <a:ext cx="510250" cy="1895475"/>
            </a:xfrm>
            <a:custGeom>
              <a:avLst/>
              <a:gdLst/>
              <a:ahLst/>
              <a:cxnLst/>
              <a:rect l="l" t="t" r="r" b="b"/>
              <a:pathLst>
                <a:path w="510250" h="1895475" extrusionOk="0">
                  <a:moveTo>
                    <a:pt x="0" y="0"/>
                  </a:moveTo>
                  <a:cubicBezTo>
                    <a:pt x="4763" y="7937"/>
                    <a:pt x="9153" y="16110"/>
                    <a:pt x="14288" y="23812"/>
                  </a:cubicBezTo>
                  <a:cubicBezTo>
                    <a:pt x="18691" y="30416"/>
                    <a:pt x="25025" y="35763"/>
                    <a:pt x="28575" y="42862"/>
                  </a:cubicBezTo>
                  <a:cubicBezTo>
                    <a:pt x="56193" y="98099"/>
                    <a:pt x="28688" y="85752"/>
                    <a:pt x="66675" y="95250"/>
                  </a:cubicBezTo>
                  <a:cubicBezTo>
                    <a:pt x="77788" y="111125"/>
                    <a:pt x="93886" y="124491"/>
                    <a:pt x="100013" y="142875"/>
                  </a:cubicBezTo>
                  <a:cubicBezTo>
                    <a:pt x="109283" y="170686"/>
                    <a:pt x="98914" y="143756"/>
                    <a:pt x="114300" y="171450"/>
                  </a:cubicBezTo>
                  <a:cubicBezTo>
                    <a:pt x="119472" y="180759"/>
                    <a:pt x="123416" y="190716"/>
                    <a:pt x="128588" y="200025"/>
                  </a:cubicBezTo>
                  <a:cubicBezTo>
                    <a:pt x="131368" y="205028"/>
                    <a:pt x="134746" y="209683"/>
                    <a:pt x="138113" y="214312"/>
                  </a:cubicBezTo>
                  <a:cubicBezTo>
                    <a:pt x="180783" y="272983"/>
                    <a:pt x="154038" y="233437"/>
                    <a:pt x="176213" y="266700"/>
                  </a:cubicBezTo>
                  <a:cubicBezTo>
                    <a:pt x="177800" y="279400"/>
                    <a:pt x="176222" y="292917"/>
                    <a:pt x="180975" y="304800"/>
                  </a:cubicBezTo>
                  <a:cubicBezTo>
                    <a:pt x="183101" y="310115"/>
                    <a:pt x="194553" y="308645"/>
                    <a:pt x="195263" y="314325"/>
                  </a:cubicBezTo>
                  <a:cubicBezTo>
                    <a:pt x="197053" y="328643"/>
                    <a:pt x="183825" y="345769"/>
                    <a:pt x="176213" y="357187"/>
                  </a:cubicBezTo>
                  <a:cubicBezTo>
                    <a:pt x="180379" y="382188"/>
                    <a:pt x="183355" y="397650"/>
                    <a:pt x="185738" y="423862"/>
                  </a:cubicBezTo>
                  <a:cubicBezTo>
                    <a:pt x="187755" y="446052"/>
                    <a:pt x="185910" y="468733"/>
                    <a:pt x="190500" y="490537"/>
                  </a:cubicBezTo>
                  <a:cubicBezTo>
                    <a:pt x="192407" y="499595"/>
                    <a:pt x="200648" y="506070"/>
                    <a:pt x="204788" y="514350"/>
                  </a:cubicBezTo>
                  <a:cubicBezTo>
                    <a:pt x="209893" y="524559"/>
                    <a:pt x="212141" y="542674"/>
                    <a:pt x="214313" y="552450"/>
                  </a:cubicBezTo>
                  <a:cubicBezTo>
                    <a:pt x="215733" y="558840"/>
                    <a:pt x="217488" y="565150"/>
                    <a:pt x="219075" y="571500"/>
                  </a:cubicBezTo>
                  <a:cubicBezTo>
                    <a:pt x="217488" y="592137"/>
                    <a:pt x="217541" y="612967"/>
                    <a:pt x="214313" y="633412"/>
                  </a:cubicBezTo>
                  <a:cubicBezTo>
                    <a:pt x="212747" y="643329"/>
                    <a:pt x="204788" y="661987"/>
                    <a:pt x="204788" y="661987"/>
                  </a:cubicBezTo>
                  <a:cubicBezTo>
                    <a:pt x="197620" y="747994"/>
                    <a:pt x="195263" y="764114"/>
                    <a:pt x="195263" y="876300"/>
                  </a:cubicBezTo>
                  <a:cubicBezTo>
                    <a:pt x="195263" y="887525"/>
                    <a:pt x="198438" y="898525"/>
                    <a:pt x="200025" y="909637"/>
                  </a:cubicBezTo>
                  <a:cubicBezTo>
                    <a:pt x="211686" y="905751"/>
                    <a:pt x="223063" y="902707"/>
                    <a:pt x="233363" y="895350"/>
                  </a:cubicBezTo>
                  <a:cubicBezTo>
                    <a:pt x="238844" y="891435"/>
                    <a:pt x="242888" y="885825"/>
                    <a:pt x="247650" y="881062"/>
                  </a:cubicBezTo>
                  <a:cubicBezTo>
                    <a:pt x="311723" y="899368"/>
                    <a:pt x="255964" y="881222"/>
                    <a:pt x="300038" y="900112"/>
                  </a:cubicBezTo>
                  <a:cubicBezTo>
                    <a:pt x="304652" y="902090"/>
                    <a:pt x="309937" y="902437"/>
                    <a:pt x="314325" y="904875"/>
                  </a:cubicBezTo>
                  <a:cubicBezTo>
                    <a:pt x="324332" y="910435"/>
                    <a:pt x="333375" y="917575"/>
                    <a:pt x="342900" y="923925"/>
                  </a:cubicBezTo>
                  <a:cubicBezTo>
                    <a:pt x="346075" y="928687"/>
                    <a:pt x="347767" y="934885"/>
                    <a:pt x="352425" y="938212"/>
                  </a:cubicBezTo>
                  <a:cubicBezTo>
                    <a:pt x="359382" y="943181"/>
                    <a:pt x="368128" y="945034"/>
                    <a:pt x="376238" y="947737"/>
                  </a:cubicBezTo>
                  <a:cubicBezTo>
                    <a:pt x="387202" y="951392"/>
                    <a:pt x="398505" y="953941"/>
                    <a:pt x="409575" y="957262"/>
                  </a:cubicBezTo>
                  <a:cubicBezTo>
                    <a:pt x="414384" y="958705"/>
                    <a:pt x="419100" y="960437"/>
                    <a:pt x="423863" y="962025"/>
                  </a:cubicBezTo>
                  <a:cubicBezTo>
                    <a:pt x="427038" y="974725"/>
                    <a:pt x="431537" y="987166"/>
                    <a:pt x="433388" y="1000125"/>
                  </a:cubicBezTo>
                  <a:cubicBezTo>
                    <a:pt x="434975" y="1011237"/>
                    <a:pt x="435949" y="1022455"/>
                    <a:pt x="438150" y="1033462"/>
                  </a:cubicBezTo>
                  <a:cubicBezTo>
                    <a:pt x="439135" y="1038385"/>
                    <a:pt x="441534" y="1042923"/>
                    <a:pt x="442913" y="1047750"/>
                  </a:cubicBezTo>
                  <a:cubicBezTo>
                    <a:pt x="444711" y="1054044"/>
                    <a:pt x="446255" y="1060410"/>
                    <a:pt x="447675" y="1066800"/>
                  </a:cubicBezTo>
                  <a:cubicBezTo>
                    <a:pt x="455337" y="1101278"/>
                    <a:pt x="448691" y="1079371"/>
                    <a:pt x="457200" y="1104900"/>
                  </a:cubicBezTo>
                  <a:cubicBezTo>
                    <a:pt x="451568" y="1211924"/>
                    <a:pt x="447675" y="1269694"/>
                    <a:pt x="447675" y="1390650"/>
                  </a:cubicBezTo>
                  <a:cubicBezTo>
                    <a:pt x="447675" y="1410808"/>
                    <a:pt x="450485" y="1451751"/>
                    <a:pt x="457200" y="1476375"/>
                  </a:cubicBezTo>
                  <a:cubicBezTo>
                    <a:pt x="459842" y="1486061"/>
                    <a:pt x="463550" y="1495425"/>
                    <a:pt x="466725" y="1504950"/>
                  </a:cubicBezTo>
                  <a:cubicBezTo>
                    <a:pt x="468313" y="1516062"/>
                    <a:pt x="468964" y="1527349"/>
                    <a:pt x="471488" y="1538287"/>
                  </a:cubicBezTo>
                  <a:cubicBezTo>
                    <a:pt x="473746" y="1548070"/>
                    <a:pt x="481013" y="1566862"/>
                    <a:pt x="481013" y="1566862"/>
                  </a:cubicBezTo>
                  <a:cubicBezTo>
                    <a:pt x="482600" y="1577975"/>
                    <a:pt x="483574" y="1589193"/>
                    <a:pt x="485775" y="1600200"/>
                  </a:cubicBezTo>
                  <a:cubicBezTo>
                    <a:pt x="487267" y="1607660"/>
                    <a:pt x="498849" y="1635264"/>
                    <a:pt x="500063" y="1638300"/>
                  </a:cubicBezTo>
                  <a:cubicBezTo>
                    <a:pt x="501650" y="1646237"/>
                    <a:pt x="502862" y="1654259"/>
                    <a:pt x="504825" y="1662112"/>
                  </a:cubicBezTo>
                  <a:cubicBezTo>
                    <a:pt x="506043" y="1666982"/>
                    <a:pt x="509486" y="1671381"/>
                    <a:pt x="509588" y="1676400"/>
                  </a:cubicBezTo>
                  <a:cubicBezTo>
                    <a:pt x="511078" y="1749410"/>
                    <a:pt x="509588" y="1822450"/>
                    <a:pt x="509588" y="18954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8" name="Google Shape;678;p18"/>
            <p:cNvSpPr/>
            <p:nvPr/>
          </p:nvSpPr>
          <p:spPr>
            <a:xfrm>
              <a:off x="2381250" y="1547813"/>
              <a:ext cx="266700" cy="2505075"/>
            </a:xfrm>
            <a:custGeom>
              <a:avLst/>
              <a:gdLst/>
              <a:ahLst/>
              <a:cxnLst/>
              <a:rect l="l" t="t" r="r" b="b"/>
              <a:pathLst>
                <a:path w="266700" h="2505075" extrusionOk="0">
                  <a:moveTo>
                    <a:pt x="266700" y="0"/>
                  </a:moveTo>
                  <a:cubicBezTo>
                    <a:pt x="258763" y="3175"/>
                    <a:pt x="249844" y="4556"/>
                    <a:pt x="242888" y="9525"/>
                  </a:cubicBezTo>
                  <a:cubicBezTo>
                    <a:pt x="238230" y="12852"/>
                    <a:pt x="237027" y="19415"/>
                    <a:pt x="233363" y="23812"/>
                  </a:cubicBezTo>
                  <a:cubicBezTo>
                    <a:pt x="229051" y="28986"/>
                    <a:pt x="223838" y="33337"/>
                    <a:pt x="219075" y="38100"/>
                  </a:cubicBezTo>
                  <a:cubicBezTo>
                    <a:pt x="217488" y="42862"/>
                    <a:pt x="216558" y="47897"/>
                    <a:pt x="214313" y="52387"/>
                  </a:cubicBezTo>
                  <a:cubicBezTo>
                    <a:pt x="211753" y="57507"/>
                    <a:pt x="207043" y="61414"/>
                    <a:pt x="204788" y="66675"/>
                  </a:cubicBezTo>
                  <a:cubicBezTo>
                    <a:pt x="201578" y="74166"/>
                    <a:pt x="196961" y="103312"/>
                    <a:pt x="195263" y="109537"/>
                  </a:cubicBezTo>
                  <a:cubicBezTo>
                    <a:pt x="192621" y="119223"/>
                    <a:pt x="188913" y="128587"/>
                    <a:pt x="185738" y="138112"/>
                  </a:cubicBezTo>
                  <a:cubicBezTo>
                    <a:pt x="184150" y="142875"/>
                    <a:pt x="183760" y="148223"/>
                    <a:pt x="180975" y="152400"/>
                  </a:cubicBezTo>
                  <a:lnTo>
                    <a:pt x="161925" y="180975"/>
                  </a:lnTo>
                  <a:cubicBezTo>
                    <a:pt x="160338" y="185737"/>
                    <a:pt x="159408" y="190772"/>
                    <a:pt x="157163" y="195262"/>
                  </a:cubicBezTo>
                  <a:cubicBezTo>
                    <a:pt x="154603" y="200382"/>
                    <a:pt x="149963" y="204319"/>
                    <a:pt x="147638" y="209550"/>
                  </a:cubicBezTo>
                  <a:cubicBezTo>
                    <a:pt x="143560" y="218725"/>
                    <a:pt x="138113" y="238125"/>
                    <a:pt x="138113" y="238125"/>
                  </a:cubicBezTo>
                  <a:cubicBezTo>
                    <a:pt x="139700" y="279400"/>
                    <a:pt x="137875" y="320948"/>
                    <a:pt x="142875" y="361950"/>
                  </a:cubicBezTo>
                  <a:cubicBezTo>
                    <a:pt x="145858" y="386413"/>
                    <a:pt x="156899" y="409261"/>
                    <a:pt x="161925" y="433387"/>
                  </a:cubicBezTo>
                  <a:cubicBezTo>
                    <a:pt x="164857" y="447460"/>
                    <a:pt x="164655" y="462019"/>
                    <a:pt x="166688" y="476250"/>
                  </a:cubicBezTo>
                  <a:cubicBezTo>
                    <a:pt x="185623" y="608790"/>
                    <a:pt x="168538" y="461422"/>
                    <a:pt x="180975" y="585787"/>
                  </a:cubicBezTo>
                  <a:cubicBezTo>
                    <a:pt x="182405" y="600091"/>
                    <a:pt x="183240" y="614493"/>
                    <a:pt x="185738" y="628650"/>
                  </a:cubicBezTo>
                  <a:cubicBezTo>
                    <a:pt x="192772" y="668507"/>
                    <a:pt x="209550" y="747712"/>
                    <a:pt x="209550" y="747712"/>
                  </a:cubicBezTo>
                  <a:cubicBezTo>
                    <a:pt x="201125" y="823546"/>
                    <a:pt x="213885" y="762942"/>
                    <a:pt x="190500" y="814387"/>
                  </a:cubicBezTo>
                  <a:cubicBezTo>
                    <a:pt x="186345" y="823527"/>
                    <a:pt x="184150" y="833437"/>
                    <a:pt x="180975" y="842962"/>
                  </a:cubicBezTo>
                  <a:lnTo>
                    <a:pt x="176213" y="857250"/>
                  </a:lnTo>
                  <a:cubicBezTo>
                    <a:pt x="174625" y="871537"/>
                    <a:pt x="173636" y="885904"/>
                    <a:pt x="171450" y="900112"/>
                  </a:cubicBezTo>
                  <a:cubicBezTo>
                    <a:pt x="170455" y="906581"/>
                    <a:pt x="167859" y="912722"/>
                    <a:pt x="166688" y="919162"/>
                  </a:cubicBezTo>
                  <a:cubicBezTo>
                    <a:pt x="164680" y="930206"/>
                    <a:pt x="163994" y="941467"/>
                    <a:pt x="161925" y="952500"/>
                  </a:cubicBezTo>
                  <a:cubicBezTo>
                    <a:pt x="159228" y="966885"/>
                    <a:pt x="155270" y="981010"/>
                    <a:pt x="152400" y="995362"/>
                  </a:cubicBezTo>
                  <a:cubicBezTo>
                    <a:pt x="150506" y="1004831"/>
                    <a:pt x="149225" y="1014412"/>
                    <a:pt x="147638" y="1023937"/>
                  </a:cubicBezTo>
                  <a:cubicBezTo>
                    <a:pt x="149225" y="1087437"/>
                    <a:pt x="150248" y="1150954"/>
                    <a:pt x="152400" y="1214437"/>
                  </a:cubicBezTo>
                  <a:cubicBezTo>
                    <a:pt x="155404" y="1303047"/>
                    <a:pt x="150294" y="1277446"/>
                    <a:pt x="161925" y="1323975"/>
                  </a:cubicBezTo>
                  <a:cubicBezTo>
                    <a:pt x="169722" y="1394139"/>
                    <a:pt x="161755" y="1339876"/>
                    <a:pt x="176213" y="1404937"/>
                  </a:cubicBezTo>
                  <a:cubicBezTo>
                    <a:pt x="179388" y="1419225"/>
                    <a:pt x="181434" y="1433811"/>
                    <a:pt x="185738" y="1447800"/>
                  </a:cubicBezTo>
                  <a:cubicBezTo>
                    <a:pt x="189191" y="1459022"/>
                    <a:pt x="198284" y="1471381"/>
                    <a:pt x="204788" y="1481137"/>
                  </a:cubicBezTo>
                  <a:cubicBezTo>
                    <a:pt x="206375" y="1489075"/>
                    <a:pt x="207587" y="1497097"/>
                    <a:pt x="209550" y="1504950"/>
                  </a:cubicBezTo>
                  <a:cubicBezTo>
                    <a:pt x="210768" y="1509820"/>
                    <a:pt x="213328" y="1514314"/>
                    <a:pt x="214313" y="1519237"/>
                  </a:cubicBezTo>
                  <a:cubicBezTo>
                    <a:pt x="216514" y="1530244"/>
                    <a:pt x="217067" y="1541531"/>
                    <a:pt x="219075" y="1552575"/>
                  </a:cubicBezTo>
                  <a:cubicBezTo>
                    <a:pt x="221466" y="1565725"/>
                    <a:pt x="224521" y="1573675"/>
                    <a:pt x="228600" y="1585912"/>
                  </a:cubicBezTo>
                  <a:cubicBezTo>
                    <a:pt x="220872" y="1609098"/>
                    <a:pt x="227571" y="1594022"/>
                    <a:pt x="209550" y="1619250"/>
                  </a:cubicBezTo>
                  <a:cubicBezTo>
                    <a:pt x="206223" y="1623907"/>
                    <a:pt x="203750" y="1629191"/>
                    <a:pt x="200025" y="1633537"/>
                  </a:cubicBezTo>
                  <a:cubicBezTo>
                    <a:pt x="194181" y="1640355"/>
                    <a:pt x="186819" y="1645769"/>
                    <a:pt x="180975" y="1652587"/>
                  </a:cubicBezTo>
                  <a:cubicBezTo>
                    <a:pt x="177250" y="1656933"/>
                    <a:pt x="175758" y="1663106"/>
                    <a:pt x="171450" y="1666875"/>
                  </a:cubicBezTo>
                  <a:cubicBezTo>
                    <a:pt x="162835" y="1674413"/>
                    <a:pt x="152400" y="1679575"/>
                    <a:pt x="142875" y="1685925"/>
                  </a:cubicBezTo>
                  <a:cubicBezTo>
                    <a:pt x="124410" y="1698235"/>
                    <a:pt x="134019" y="1693640"/>
                    <a:pt x="114300" y="1700212"/>
                  </a:cubicBezTo>
                  <a:cubicBezTo>
                    <a:pt x="109538" y="1703387"/>
                    <a:pt x="105132" y="1707177"/>
                    <a:pt x="100013" y="1709737"/>
                  </a:cubicBezTo>
                  <a:cubicBezTo>
                    <a:pt x="95523" y="1711982"/>
                    <a:pt x="90339" y="1712522"/>
                    <a:pt x="85725" y="1714500"/>
                  </a:cubicBezTo>
                  <a:cubicBezTo>
                    <a:pt x="79200" y="1717297"/>
                    <a:pt x="73025" y="1720850"/>
                    <a:pt x="66675" y="1724025"/>
                  </a:cubicBezTo>
                  <a:cubicBezTo>
                    <a:pt x="58146" y="1749615"/>
                    <a:pt x="68386" y="1731011"/>
                    <a:pt x="38100" y="1747837"/>
                  </a:cubicBezTo>
                  <a:cubicBezTo>
                    <a:pt x="24355" y="1755473"/>
                    <a:pt x="15590" y="1765585"/>
                    <a:pt x="4763" y="1776412"/>
                  </a:cubicBezTo>
                  <a:cubicBezTo>
                    <a:pt x="12700" y="1778000"/>
                    <a:pt x="27037" y="1773228"/>
                    <a:pt x="28575" y="1781175"/>
                  </a:cubicBezTo>
                  <a:cubicBezTo>
                    <a:pt x="67074" y="1980086"/>
                    <a:pt x="2876" y="1878358"/>
                    <a:pt x="42863" y="1938337"/>
                  </a:cubicBezTo>
                  <a:cubicBezTo>
                    <a:pt x="55631" y="1976648"/>
                    <a:pt x="43001" y="1934817"/>
                    <a:pt x="52388" y="2019300"/>
                  </a:cubicBezTo>
                  <a:cubicBezTo>
                    <a:pt x="53743" y="2031492"/>
                    <a:pt x="58627" y="2041136"/>
                    <a:pt x="61913" y="2052637"/>
                  </a:cubicBezTo>
                  <a:cubicBezTo>
                    <a:pt x="66394" y="2068319"/>
                    <a:pt x="68167" y="2079146"/>
                    <a:pt x="71438" y="2095500"/>
                  </a:cubicBezTo>
                  <a:cubicBezTo>
                    <a:pt x="69850" y="2184400"/>
                    <a:pt x="70594" y="2273372"/>
                    <a:pt x="66675" y="2362200"/>
                  </a:cubicBezTo>
                  <a:cubicBezTo>
                    <a:pt x="65824" y="2381494"/>
                    <a:pt x="60937" y="2400412"/>
                    <a:pt x="57150" y="2419350"/>
                  </a:cubicBezTo>
                  <a:cubicBezTo>
                    <a:pt x="56166" y="2424272"/>
                    <a:pt x="54879" y="2429279"/>
                    <a:pt x="52388" y="2433637"/>
                  </a:cubicBezTo>
                  <a:cubicBezTo>
                    <a:pt x="48450" y="2440529"/>
                    <a:pt x="42714" y="2446228"/>
                    <a:pt x="38100" y="2452687"/>
                  </a:cubicBezTo>
                  <a:cubicBezTo>
                    <a:pt x="34773" y="2457345"/>
                    <a:pt x="31750" y="2462212"/>
                    <a:pt x="28575" y="2466975"/>
                  </a:cubicBezTo>
                  <a:cubicBezTo>
                    <a:pt x="19304" y="2494789"/>
                    <a:pt x="31067" y="2469245"/>
                    <a:pt x="9525" y="2490787"/>
                  </a:cubicBezTo>
                  <a:cubicBezTo>
                    <a:pt x="5478" y="2494834"/>
                    <a:pt x="0" y="2505075"/>
                    <a:pt x="0" y="25050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79" name="Google Shape;679;p18"/>
            <p:cNvSpPr/>
            <p:nvPr/>
          </p:nvSpPr>
          <p:spPr>
            <a:xfrm>
              <a:off x="2667000" y="2024063"/>
              <a:ext cx="1766888" cy="2219325"/>
            </a:xfrm>
            <a:custGeom>
              <a:avLst/>
              <a:gdLst/>
              <a:ahLst/>
              <a:cxnLst/>
              <a:rect l="l" t="t" r="r" b="b"/>
              <a:pathLst>
                <a:path w="1766888" h="2219325" extrusionOk="0">
                  <a:moveTo>
                    <a:pt x="0" y="0"/>
                  </a:moveTo>
                  <a:cubicBezTo>
                    <a:pt x="1588" y="9525"/>
                    <a:pt x="2668" y="19149"/>
                    <a:pt x="4763" y="28575"/>
                  </a:cubicBezTo>
                  <a:cubicBezTo>
                    <a:pt x="5852" y="33475"/>
                    <a:pt x="8627" y="37923"/>
                    <a:pt x="9525" y="42862"/>
                  </a:cubicBezTo>
                  <a:cubicBezTo>
                    <a:pt x="11815" y="55454"/>
                    <a:pt x="11998" y="68370"/>
                    <a:pt x="14288" y="80962"/>
                  </a:cubicBezTo>
                  <a:cubicBezTo>
                    <a:pt x="15186" y="85901"/>
                    <a:pt x="17671" y="90423"/>
                    <a:pt x="19050" y="95250"/>
                  </a:cubicBezTo>
                  <a:cubicBezTo>
                    <a:pt x="20848" y="101544"/>
                    <a:pt x="21235" y="108284"/>
                    <a:pt x="23813" y="114300"/>
                  </a:cubicBezTo>
                  <a:cubicBezTo>
                    <a:pt x="26068" y="119561"/>
                    <a:pt x="30163" y="123825"/>
                    <a:pt x="33338" y="128587"/>
                  </a:cubicBezTo>
                  <a:cubicBezTo>
                    <a:pt x="36513" y="138112"/>
                    <a:pt x="40428" y="147421"/>
                    <a:pt x="42863" y="157162"/>
                  </a:cubicBezTo>
                  <a:cubicBezTo>
                    <a:pt x="47142" y="174279"/>
                    <a:pt x="49367" y="181896"/>
                    <a:pt x="52388" y="200025"/>
                  </a:cubicBezTo>
                  <a:cubicBezTo>
                    <a:pt x="54233" y="211097"/>
                    <a:pt x="54949" y="222355"/>
                    <a:pt x="57150" y="233362"/>
                  </a:cubicBezTo>
                  <a:cubicBezTo>
                    <a:pt x="59717" y="246199"/>
                    <a:pt x="64523" y="258549"/>
                    <a:pt x="66675" y="271462"/>
                  </a:cubicBezTo>
                  <a:cubicBezTo>
                    <a:pt x="68503" y="282430"/>
                    <a:pt x="70340" y="302604"/>
                    <a:pt x="76200" y="314325"/>
                  </a:cubicBezTo>
                  <a:cubicBezTo>
                    <a:pt x="78760" y="319444"/>
                    <a:pt x="83400" y="323382"/>
                    <a:pt x="85725" y="328612"/>
                  </a:cubicBezTo>
                  <a:cubicBezTo>
                    <a:pt x="108397" y="379623"/>
                    <a:pt x="83218" y="339138"/>
                    <a:pt x="104775" y="371475"/>
                  </a:cubicBezTo>
                  <a:cubicBezTo>
                    <a:pt x="108011" y="384416"/>
                    <a:pt x="112571" y="401373"/>
                    <a:pt x="114300" y="414337"/>
                  </a:cubicBezTo>
                  <a:cubicBezTo>
                    <a:pt x="116409" y="430151"/>
                    <a:pt x="116440" y="446225"/>
                    <a:pt x="119063" y="461962"/>
                  </a:cubicBezTo>
                  <a:cubicBezTo>
                    <a:pt x="121215" y="474875"/>
                    <a:pt x="126021" y="487225"/>
                    <a:pt x="128588" y="500062"/>
                  </a:cubicBezTo>
                  <a:cubicBezTo>
                    <a:pt x="130175" y="508000"/>
                    <a:pt x="129419" y="516799"/>
                    <a:pt x="133350" y="523875"/>
                  </a:cubicBezTo>
                  <a:cubicBezTo>
                    <a:pt x="137711" y="531725"/>
                    <a:pt x="146790" y="535913"/>
                    <a:pt x="152400" y="542925"/>
                  </a:cubicBezTo>
                  <a:cubicBezTo>
                    <a:pt x="159551" y="551864"/>
                    <a:pt x="165100" y="561975"/>
                    <a:pt x="171450" y="571500"/>
                  </a:cubicBezTo>
                  <a:lnTo>
                    <a:pt x="180975" y="585787"/>
                  </a:lnTo>
                  <a:cubicBezTo>
                    <a:pt x="190166" y="631736"/>
                    <a:pt x="178911" y="591181"/>
                    <a:pt x="195263" y="623887"/>
                  </a:cubicBezTo>
                  <a:cubicBezTo>
                    <a:pt x="197508" y="628377"/>
                    <a:pt x="197240" y="633998"/>
                    <a:pt x="200025" y="638175"/>
                  </a:cubicBezTo>
                  <a:cubicBezTo>
                    <a:pt x="203761" y="643779"/>
                    <a:pt x="210001" y="647288"/>
                    <a:pt x="214313" y="652462"/>
                  </a:cubicBezTo>
                  <a:cubicBezTo>
                    <a:pt x="217977" y="656859"/>
                    <a:pt x="220174" y="662353"/>
                    <a:pt x="223838" y="666750"/>
                  </a:cubicBezTo>
                  <a:cubicBezTo>
                    <a:pt x="235297" y="680501"/>
                    <a:pt x="238365" y="681197"/>
                    <a:pt x="252413" y="690562"/>
                  </a:cubicBezTo>
                  <a:cubicBezTo>
                    <a:pt x="290511" y="747710"/>
                    <a:pt x="231779" y="663579"/>
                    <a:pt x="276225" y="714375"/>
                  </a:cubicBezTo>
                  <a:cubicBezTo>
                    <a:pt x="283763" y="722990"/>
                    <a:pt x="285750" y="736600"/>
                    <a:pt x="295275" y="742950"/>
                  </a:cubicBezTo>
                  <a:cubicBezTo>
                    <a:pt x="309563" y="752475"/>
                    <a:pt x="325996" y="759383"/>
                    <a:pt x="338138" y="771525"/>
                  </a:cubicBezTo>
                  <a:cubicBezTo>
                    <a:pt x="342900" y="776287"/>
                    <a:pt x="348113" y="780638"/>
                    <a:pt x="352425" y="785812"/>
                  </a:cubicBezTo>
                  <a:cubicBezTo>
                    <a:pt x="369456" y="806249"/>
                    <a:pt x="353467" y="795411"/>
                    <a:pt x="376238" y="814387"/>
                  </a:cubicBezTo>
                  <a:cubicBezTo>
                    <a:pt x="402610" y="836363"/>
                    <a:pt x="379614" y="808238"/>
                    <a:pt x="414338" y="842962"/>
                  </a:cubicBezTo>
                  <a:cubicBezTo>
                    <a:pt x="446091" y="874715"/>
                    <a:pt x="400048" y="841373"/>
                    <a:pt x="438150" y="866775"/>
                  </a:cubicBezTo>
                  <a:cubicBezTo>
                    <a:pt x="453778" y="890217"/>
                    <a:pt x="439870" y="874474"/>
                    <a:pt x="466725" y="890587"/>
                  </a:cubicBezTo>
                  <a:cubicBezTo>
                    <a:pt x="519454" y="922224"/>
                    <a:pt x="469029" y="900770"/>
                    <a:pt x="533400" y="919162"/>
                  </a:cubicBezTo>
                  <a:cubicBezTo>
                    <a:pt x="543054" y="921920"/>
                    <a:pt x="561975" y="928687"/>
                    <a:pt x="561975" y="928687"/>
                  </a:cubicBezTo>
                  <a:cubicBezTo>
                    <a:pt x="568325" y="933450"/>
                    <a:pt x="574566" y="938361"/>
                    <a:pt x="581025" y="942975"/>
                  </a:cubicBezTo>
                  <a:cubicBezTo>
                    <a:pt x="596101" y="953744"/>
                    <a:pt x="598799" y="953446"/>
                    <a:pt x="614363" y="966787"/>
                  </a:cubicBezTo>
                  <a:cubicBezTo>
                    <a:pt x="619477" y="971170"/>
                    <a:pt x="623334" y="976940"/>
                    <a:pt x="628650" y="981075"/>
                  </a:cubicBezTo>
                  <a:cubicBezTo>
                    <a:pt x="637686" y="988103"/>
                    <a:pt x="647700" y="993775"/>
                    <a:pt x="657225" y="1000125"/>
                  </a:cubicBezTo>
                  <a:cubicBezTo>
                    <a:pt x="661988" y="1003300"/>
                    <a:pt x="666083" y="1007840"/>
                    <a:pt x="671513" y="1009650"/>
                  </a:cubicBezTo>
                  <a:lnTo>
                    <a:pt x="685800" y="1014412"/>
                  </a:lnTo>
                  <a:cubicBezTo>
                    <a:pt x="690563" y="1017587"/>
                    <a:pt x="694827" y="1021682"/>
                    <a:pt x="700088" y="1023937"/>
                  </a:cubicBezTo>
                  <a:cubicBezTo>
                    <a:pt x="747937" y="1044444"/>
                    <a:pt x="683694" y="1006216"/>
                    <a:pt x="747713" y="1038225"/>
                  </a:cubicBezTo>
                  <a:cubicBezTo>
                    <a:pt x="760413" y="1044575"/>
                    <a:pt x="773999" y="1049399"/>
                    <a:pt x="785813" y="1057275"/>
                  </a:cubicBezTo>
                  <a:cubicBezTo>
                    <a:pt x="790575" y="1060450"/>
                    <a:pt x="794839" y="1064545"/>
                    <a:pt x="800100" y="1066800"/>
                  </a:cubicBezTo>
                  <a:cubicBezTo>
                    <a:pt x="806116" y="1069378"/>
                    <a:pt x="812800" y="1069975"/>
                    <a:pt x="819150" y="1071562"/>
                  </a:cubicBezTo>
                  <a:cubicBezTo>
                    <a:pt x="840537" y="1092949"/>
                    <a:pt x="827049" y="1083720"/>
                    <a:pt x="862013" y="1095375"/>
                  </a:cubicBezTo>
                  <a:lnTo>
                    <a:pt x="876300" y="1100137"/>
                  </a:lnTo>
                  <a:cubicBezTo>
                    <a:pt x="913232" y="1112448"/>
                    <a:pt x="895582" y="1105233"/>
                    <a:pt x="819150" y="1100137"/>
                  </a:cubicBezTo>
                  <a:cubicBezTo>
                    <a:pt x="819150" y="1100137"/>
                    <a:pt x="838416" y="1109253"/>
                    <a:pt x="847725" y="1114425"/>
                  </a:cubicBezTo>
                  <a:cubicBezTo>
                    <a:pt x="882738" y="1133877"/>
                    <a:pt x="842070" y="1115876"/>
                    <a:pt x="876300" y="1128712"/>
                  </a:cubicBezTo>
                  <a:cubicBezTo>
                    <a:pt x="884305" y="1131714"/>
                    <a:pt x="892079" y="1135315"/>
                    <a:pt x="900113" y="1138237"/>
                  </a:cubicBezTo>
                  <a:cubicBezTo>
                    <a:pt x="909549" y="1141668"/>
                    <a:pt x="919366" y="1144033"/>
                    <a:pt x="928688" y="1147762"/>
                  </a:cubicBezTo>
                  <a:cubicBezTo>
                    <a:pt x="1037121" y="1191135"/>
                    <a:pt x="958916" y="1164188"/>
                    <a:pt x="1023938" y="1185862"/>
                  </a:cubicBezTo>
                  <a:cubicBezTo>
                    <a:pt x="1056259" y="1218183"/>
                    <a:pt x="1028424" y="1196882"/>
                    <a:pt x="1081088" y="1214437"/>
                  </a:cubicBezTo>
                  <a:cubicBezTo>
                    <a:pt x="1098675" y="1220299"/>
                    <a:pt x="1120670" y="1238628"/>
                    <a:pt x="1133475" y="1247775"/>
                  </a:cubicBezTo>
                  <a:cubicBezTo>
                    <a:pt x="1135063" y="1252537"/>
                    <a:pt x="1135102" y="1258142"/>
                    <a:pt x="1138238" y="1262062"/>
                  </a:cubicBezTo>
                  <a:cubicBezTo>
                    <a:pt x="1143124" y="1268170"/>
                    <a:pt x="1166393" y="1278151"/>
                    <a:pt x="1171575" y="1281112"/>
                  </a:cubicBezTo>
                  <a:cubicBezTo>
                    <a:pt x="1176545" y="1283952"/>
                    <a:pt x="1180893" y="1287797"/>
                    <a:pt x="1185863" y="1290637"/>
                  </a:cubicBezTo>
                  <a:cubicBezTo>
                    <a:pt x="1192027" y="1294159"/>
                    <a:pt x="1198893" y="1296399"/>
                    <a:pt x="1204913" y="1300162"/>
                  </a:cubicBezTo>
                  <a:cubicBezTo>
                    <a:pt x="1230389" y="1316085"/>
                    <a:pt x="1216196" y="1313248"/>
                    <a:pt x="1243013" y="1323975"/>
                  </a:cubicBezTo>
                  <a:cubicBezTo>
                    <a:pt x="1276114" y="1337216"/>
                    <a:pt x="1274654" y="1333580"/>
                    <a:pt x="1314450" y="1338262"/>
                  </a:cubicBezTo>
                  <a:lnTo>
                    <a:pt x="1352550" y="1343025"/>
                  </a:lnTo>
                  <a:cubicBezTo>
                    <a:pt x="1362109" y="1344391"/>
                    <a:pt x="1371508" y="1346913"/>
                    <a:pt x="1381125" y="1347787"/>
                  </a:cubicBezTo>
                  <a:cubicBezTo>
                    <a:pt x="1406470" y="1350091"/>
                    <a:pt x="1431925" y="1350962"/>
                    <a:pt x="1457325" y="1352550"/>
                  </a:cubicBezTo>
                  <a:cubicBezTo>
                    <a:pt x="1462088" y="1354137"/>
                    <a:pt x="1466786" y="1355933"/>
                    <a:pt x="1471613" y="1357312"/>
                  </a:cubicBezTo>
                  <a:cubicBezTo>
                    <a:pt x="1492618" y="1363313"/>
                    <a:pt x="1486689" y="1359989"/>
                    <a:pt x="1504950" y="1366837"/>
                  </a:cubicBezTo>
                  <a:cubicBezTo>
                    <a:pt x="1517766" y="1371643"/>
                    <a:pt x="1529847" y="1377524"/>
                    <a:pt x="1543050" y="1381125"/>
                  </a:cubicBezTo>
                  <a:cubicBezTo>
                    <a:pt x="1569989" y="1388472"/>
                    <a:pt x="1588315" y="1391451"/>
                    <a:pt x="1614488" y="1400175"/>
                  </a:cubicBezTo>
                  <a:cubicBezTo>
                    <a:pt x="1627356" y="1404464"/>
                    <a:pt x="1639841" y="1409827"/>
                    <a:pt x="1652588" y="1414462"/>
                  </a:cubicBezTo>
                  <a:cubicBezTo>
                    <a:pt x="1657306" y="1416178"/>
                    <a:pt x="1661913" y="1418462"/>
                    <a:pt x="1666875" y="1419225"/>
                  </a:cubicBezTo>
                  <a:cubicBezTo>
                    <a:pt x="1682644" y="1421651"/>
                    <a:pt x="1698625" y="1422400"/>
                    <a:pt x="1714500" y="1423987"/>
                  </a:cubicBezTo>
                  <a:cubicBezTo>
                    <a:pt x="1716088" y="1428750"/>
                    <a:pt x="1718500" y="1433313"/>
                    <a:pt x="1719263" y="1438275"/>
                  </a:cubicBezTo>
                  <a:cubicBezTo>
                    <a:pt x="1729787" y="1506680"/>
                    <a:pt x="1717323" y="1465798"/>
                    <a:pt x="1728788" y="1500187"/>
                  </a:cubicBezTo>
                  <a:cubicBezTo>
                    <a:pt x="1733464" y="1546954"/>
                    <a:pt x="1733357" y="1556376"/>
                    <a:pt x="1743075" y="1604962"/>
                  </a:cubicBezTo>
                  <a:cubicBezTo>
                    <a:pt x="1744663" y="1612900"/>
                    <a:pt x="1745278" y="1621096"/>
                    <a:pt x="1747838" y="1628775"/>
                  </a:cubicBezTo>
                  <a:cubicBezTo>
                    <a:pt x="1750083" y="1635510"/>
                    <a:pt x="1754566" y="1641299"/>
                    <a:pt x="1757363" y="1647825"/>
                  </a:cubicBezTo>
                  <a:cubicBezTo>
                    <a:pt x="1759340" y="1652439"/>
                    <a:pt x="1760538" y="1657350"/>
                    <a:pt x="1762125" y="1662112"/>
                  </a:cubicBezTo>
                  <a:cubicBezTo>
                    <a:pt x="1760538" y="1673225"/>
                    <a:pt x="1760589" y="1684698"/>
                    <a:pt x="1757363" y="1695450"/>
                  </a:cubicBezTo>
                  <a:cubicBezTo>
                    <a:pt x="1755718" y="1700932"/>
                    <a:pt x="1750398" y="1704618"/>
                    <a:pt x="1747838" y="1709737"/>
                  </a:cubicBezTo>
                  <a:cubicBezTo>
                    <a:pt x="1745593" y="1714227"/>
                    <a:pt x="1744663" y="1719262"/>
                    <a:pt x="1743075" y="1724025"/>
                  </a:cubicBezTo>
                  <a:cubicBezTo>
                    <a:pt x="1741488" y="1733550"/>
                    <a:pt x="1737911" y="1742952"/>
                    <a:pt x="1738313" y="1752600"/>
                  </a:cubicBezTo>
                  <a:cubicBezTo>
                    <a:pt x="1739510" y="1781326"/>
                    <a:pt x="1744272" y="1809796"/>
                    <a:pt x="1747838" y="1838325"/>
                  </a:cubicBezTo>
                  <a:cubicBezTo>
                    <a:pt x="1750758" y="1861686"/>
                    <a:pt x="1752236" y="1865443"/>
                    <a:pt x="1757363" y="1885950"/>
                  </a:cubicBezTo>
                  <a:cubicBezTo>
                    <a:pt x="1758950" y="1898650"/>
                    <a:pt x="1762125" y="1911251"/>
                    <a:pt x="1762125" y="1924050"/>
                  </a:cubicBezTo>
                  <a:cubicBezTo>
                    <a:pt x="1762125" y="1970668"/>
                    <a:pt x="1762049" y="1967145"/>
                    <a:pt x="1752600" y="1995487"/>
                  </a:cubicBezTo>
                  <a:cubicBezTo>
                    <a:pt x="1755775" y="2025650"/>
                    <a:pt x="1758027" y="2055924"/>
                    <a:pt x="1762125" y="2085975"/>
                  </a:cubicBezTo>
                  <a:cubicBezTo>
                    <a:pt x="1762803" y="2090949"/>
                    <a:pt x="1766888" y="2095242"/>
                    <a:pt x="1766888" y="2100262"/>
                  </a:cubicBezTo>
                  <a:cubicBezTo>
                    <a:pt x="1766888" y="2125712"/>
                    <a:pt x="1764657" y="2151139"/>
                    <a:pt x="1762125" y="2176462"/>
                  </a:cubicBezTo>
                  <a:cubicBezTo>
                    <a:pt x="1760911" y="2188607"/>
                    <a:pt x="1756677" y="2200961"/>
                    <a:pt x="1747838" y="2209800"/>
                  </a:cubicBezTo>
                  <a:cubicBezTo>
                    <a:pt x="1743791" y="2213847"/>
                    <a:pt x="1733550" y="2219325"/>
                    <a:pt x="1733550" y="221932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nvGrpSpPr>
            <p:cNvPr id="680" name="Google Shape;680;p18"/>
            <p:cNvGrpSpPr/>
            <p:nvPr/>
          </p:nvGrpSpPr>
          <p:grpSpPr>
            <a:xfrm>
              <a:off x="2419350" y="3448050"/>
              <a:ext cx="3836988" cy="804863"/>
              <a:chOff x="2419350" y="3448050"/>
              <a:chExt cx="3836988" cy="804863"/>
            </a:xfrm>
          </p:grpSpPr>
          <p:grpSp>
            <p:nvGrpSpPr>
              <p:cNvPr id="681" name="Google Shape;681;p18"/>
              <p:cNvGrpSpPr/>
              <p:nvPr/>
            </p:nvGrpSpPr>
            <p:grpSpPr>
              <a:xfrm>
                <a:off x="5491163" y="3589338"/>
                <a:ext cx="765175" cy="584200"/>
                <a:chOff x="5476875" y="3517900"/>
                <a:chExt cx="765175" cy="584200"/>
              </a:xfrm>
            </p:grpSpPr>
            <p:sp>
              <p:nvSpPr>
                <p:cNvPr id="682" name="Google Shape;682;p18"/>
                <p:cNvSpPr/>
                <p:nvPr/>
              </p:nvSpPr>
              <p:spPr>
                <a:xfrm>
                  <a:off x="5772150" y="3663950"/>
                  <a:ext cx="469900" cy="333560"/>
                </a:xfrm>
                <a:custGeom>
                  <a:avLst/>
                  <a:gdLst/>
                  <a:ahLst/>
                  <a:cxnLst/>
                  <a:rect l="l" t="t" r="r" b="b"/>
                  <a:pathLst>
                    <a:path w="469900" h="333560" extrusionOk="0">
                      <a:moveTo>
                        <a:pt x="0" y="0"/>
                      </a:moveTo>
                      <a:cubicBezTo>
                        <a:pt x="6455" y="32275"/>
                        <a:pt x="-159" y="2620"/>
                        <a:pt x="6350" y="25400"/>
                      </a:cubicBezTo>
                      <a:cubicBezTo>
                        <a:pt x="7549" y="29596"/>
                        <a:pt x="8271" y="33920"/>
                        <a:pt x="9525" y="38100"/>
                      </a:cubicBezTo>
                      <a:cubicBezTo>
                        <a:pt x="11448" y="44511"/>
                        <a:pt x="11142" y="52417"/>
                        <a:pt x="15875" y="57150"/>
                      </a:cubicBezTo>
                      <a:cubicBezTo>
                        <a:pt x="19050" y="60325"/>
                        <a:pt x="21856" y="63918"/>
                        <a:pt x="25400" y="66675"/>
                      </a:cubicBezTo>
                      <a:cubicBezTo>
                        <a:pt x="31424" y="71360"/>
                        <a:pt x="44450" y="79375"/>
                        <a:pt x="44450" y="79375"/>
                      </a:cubicBezTo>
                      <a:cubicBezTo>
                        <a:pt x="48496" y="85444"/>
                        <a:pt x="53743" y="94664"/>
                        <a:pt x="60325" y="98425"/>
                      </a:cubicBezTo>
                      <a:cubicBezTo>
                        <a:pt x="64114" y="100590"/>
                        <a:pt x="68829" y="100401"/>
                        <a:pt x="73025" y="101600"/>
                      </a:cubicBezTo>
                      <a:cubicBezTo>
                        <a:pt x="76243" y="102519"/>
                        <a:pt x="79211" y="104545"/>
                        <a:pt x="82550" y="104775"/>
                      </a:cubicBezTo>
                      <a:cubicBezTo>
                        <a:pt x="110022" y="106670"/>
                        <a:pt x="137583" y="106892"/>
                        <a:pt x="165100" y="107950"/>
                      </a:cubicBezTo>
                      <a:cubicBezTo>
                        <a:pt x="172594" y="108699"/>
                        <a:pt x="201452" y="110542"/>
                        <a:pt x="212725" y="114300"/>
                      </a:cubicBezTo>
                      <a:cubicBezTo>
                        <a:pt x="217215" y="115797"/>
                        <a:pt x="221192" y="118533"/>
                        <a:pt x="225425" y="120650"/>
                      </a:cubicBezTo>
                      <a:cubicBezTo>
                        <a:pt x="227542" y="123825"/>
                        <a:pt x="229077" y="127477"/>
                        <a:pt x="231775" y="130175"/>
                      </a:cubicBezTo>
                      <a:cubicBezTo>
                        <a:pt x="235517" y="133917"/>
                        <a:pt x="241087" y="135635"/>
                        <a:pt x="244475" y="139700"/>
                      </a:cubicBezTo>
                      <a:cubicBezTo>
                        <a:pt x="246618" y="142271"/>
                        <a:pt x="246025" y="146299"/>
                        <a:pt x="247650" y="149225"/>
                      </a:cubicBezTo>
                      <a:cubicBezTo>
                        <a:pt x="251356" y="155896"/>
                        <a:pt x="256937" y="161449"/>
                        <a:pt x="260350" y="168275"/>
                      </a:cubicBezTo>
                      <a:cubicBezTo>
                        <a:pt x="274547" y="196668"/>
                        <a:pt x="264070" y="190682"/>
                        <a:pt x="282575" y="196850"/>
                      </a:cubicBezTo>
                      <a:cubicBezTo>
                        <a:pt x="291384" y="210063"/>
                        <a:pt x="297300" y="220130"/>
                        <a:pt x="307975" y="231775"/>
                      </a:cubicBezTo>
                      <a:cubicBezTo>
                        <a:pt x="315055" y="239498"/>
                        <a:pt x="321818" y="247714"/>
                        <a:pt x="330200" y="254000"/>
                      </a:cubicBezTo>
                      <a:cubicBezTo>
                        <a:pt x="358653" y="275340"/>
                        <a:pt x="346794" y="267179"/>
                        <a:pt x="365125" y="279400"/>
                      </a:cubicBezTo>
                      <a:cubicBezTo>
                        <a:pt x="367242" y="282575"/>
                        <a:pt x="368777" y="286227"/>
                        <a:pt x="371475" y="288925"/>
                      </a:cubicBezTo>
                      <a:cubicBezTo>
                        <a:pt x="379102" y="296552"/>
                        <a:pt x="381487" y="294577"/>
                        <a:pt x="390525" y="298450"/>
                      </a:cubicBezTo>
                      <a:cubicBezTo>
                        <a:pt x="394875" y="300314"/>
                        <a:pt x="399166" y="302365"/>
                        <a:pt x="403225" y="304800"/>
                      </a:cubicBezTo>
                      <a:cubicBezTo>
                        <a:pt x="409769" y="308727"/>
                        <a:pt x="416170" y="312921"/>
                        <a:pt x="422275" y="317500"/>
                      </a:cubicBezTo>
                      <a:cubicBezTo>
                        <a:pt x="426508" y="320675"/>
                        <a:pt x="430242" y="324658"/>
                        <a:pt x="434975" y="327025"/>
                      </a:cubicBezTo>
                      <a:cubicBezTo>
                        <a:pt x="438878" y="328976"/>
                        <a:pt x="443479" y="329001"/>
                        <a:pt x="447675" y="330200"/>
                      </a:cubicBezTo>
                      <a:cubicBezTo>
                        <a:pt x="463473" y="334714"/>
                        <a:pt x="450999" y="333375"/>
                        <a:pt x="469900" y="3333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83" name="Google Shape;683;p18"/>
                <p:cNvSpPr/>
                <p:nvPr/>
              </p:nvSpPr>
              <p:spPr>
                <a:xfrm>
                  <a:off x="5718175" y="3670300"/>
                  <a:ext cx="60325" cy="431800"/>
                </a:xfrm>
                <a:custGeom>
                  <a:avLst/>
                  <a:gdLst/>
                  <a:ahLst/>
                  <a:cxnLst/>
                  <a:rect l="l" t="t" r="r" b="b"/>
                  <a:pathLst>
                    <a:path w="60325" h="431800" extrusionOk="0">
                      <a:moveTo>
                        <a:pt x="50800" y="0"/>
                      </a:moveTo>
                      <a:cubicBezTo>
                        <a:pt x="51858" y="6350"/>
                        <a:pt x="53124" y="12669"/>
                        <a:pt x="53975" y="19050"/>
                      </a:cubicBezTo>
                      <a:cubicBezTo>
                        <a:pt x="55242" y="28550"/>
                        <a:pt x="55693" y="38153"/>
                        <a:pt x="57150" y="47625"/>
                      </a:cubicBezTo>
                      <a:cubicBezTo>
                        <a:pt x="57814" y="51938"/>
                        <a:pt x="59267" y="56092"/>
                        <a:pt x="60325" y="60325"/>
                      </a:cubicBezTo>
                      <a:cubicBezTo>
                        <a:pt x="59267" y="76200"/>
                        <a:pt x="58907" y="92137"/>
                        <a:pt x="57150" y="107950"/>
                      </a:cubicBezTo>
                      <a:cubicBezTo>
                        <a:pt x="56152" y="116933"/>
                        <a:pt x="45364" y="132436"/>
                        <a:pt x="41275" y="136525"/>
                      </a:cubicBezTo>
                      <a:cubicBezTo>
                        <a:pt x="38100" y="139700"/>
                        <a:pt x="34360" y="142396"/>
                        <a:pt x="31750" y="146050"/>
                      </a:cubicBezTo>
                      <a:cubicBezTo>
                        <a:pt x="17102" y="166557"/>
                        <a:pt x="34652" y="152582"/>
                        <a:pt x="15875" y="165100"/>
                      </a:cubicBezTo>
                      <a:cubicBezTo>
                        <a:pt x="10938" y="179911"/>
                        <a:pt x="12387" y="169883"/>
                        <a:pt x="15875" y="187325"/>
                      </a:cubicBezTo>
                      <a:cubicBezTo>
                        <a:pt x="17138" y="193638"/>
                        <a:pt x="17356" y="200164"/>
                        <a:pt x="19050" y="206375"/>
                      </a:cubicBezTo>
                      <a:cubicBezTo>
                        <a:pt x="22635" y="219519"/>
                        <a:pt x="25039" y="221708"/>
                        <a:pt x="31750" y="231775"/>
                      </a:cubicBezTo>
                      <a:cubicBezTo>
                        <a:pt x="32808" y="238125"/>
                        <a:pt x="34015" y="244452"/>
                        <a:pt x="34925" y="250825"/>
                      </a:cubicBezTo>
                      <a:cubicBezTo>
                        <a:pt x="36132" y="259272"/>
                        <a:pt x="35184" y="268206"/>
                        <a:pt x="38100" y="276225"/>
                      </a:cubicBezTo>
                      <a:cubicBezTo>
                        <a:pt x="39634" y="280445"/>
                        <a:pt x="44750" y="282301"/>
                        <a:pt x="47625" y="285750"/>
                      </a:cubicBezTo>
                      <a:cubicBezTo>
                        <a:pt x="50068" y="288681"/>
                        <a:pt x="51858" y="292100"/>
                        <a:pt x="53975" y="295275"/>
                      </a:cubicBezTo>
                      <a:cubicBezTo>
                        <a:pt x="52917" y="312208"/>
                        <a:pt x="54127" y="329438"/>
                        <a:pt x="50800" y="346075"/>
                      </a:cubicBezTo>
                      <a:cubicBezTo>
                        <a:pt x="49762" y="351264"/>
                        <a:pt x="43642" y="354042"/>
                        <a:pt x="41275" y="358775"/>
                      </a:cubicBezTo>
                      <a:cubicBezTo>
                        <a:pt x="18605" y="404115"/>
                        <a:pt x="47254" y="359332"/>
                        <a:pt x="28575" y="387350"/>
                      </a:cubicBezTo>
                      <a:cubicBezTo>
                        <a:pt x="24134" y="405112"/>
                        <a:pt x="27318" y="397616"/>
                        <a:pt x="15875" y="415925"/>
                      </a:cubicBezTo>
                      <a:cubicBezTo>
                        <a:pt x="13853" y="419161"/>
                        <a:pt x="12223" y="422752"/>
                        <a:pt x="9525" y="425450"/>
                      </a:cubicBezTo>
                      <a:cubicBezTo>
                        <a:pt x="6827" y="428148"/>
                        <a:pt x="0" y="431800"/>
                        <a:pt x="0" y="431800"/>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84" name="Google Shape;684;p18"/>
                <p:cNvSpPr/>
                <p:nvPr/>
              </p:nvSpPr>
              <p:spPr>
                <a:xfrm>
                  <a:off x="5781675" y="3517900"/>
                  <a:ext cx="346075" cy="152463"/>
                </a:xfrm>
                <a:custGeom>
                  <a:avLst/>
                  <a:gdLst/>
                  <a:ahLst/>
                  <a:cxnLst/>
                  <a:rect l="l" t="t" r="r" b="b"/>
                  <a:pathLst>
                    <a:path w="346075" h="152463" extrusionOk="0">
                      <a:moveTo>
                        <a:pt x="0" y="152400"/>
                      </a:moveTo>
                      <a:cubicBezTo>
                        <a:pt x="23680" y="151370"/>
                        <a:pt x="65304" y="156261"/>
                        <a:pt x="92075" y="142875"/>
                      </a:cubicBezTo>
                      <a:cubicBezTo>
                        <a:pt x="96308" y="140758"/>
                        <a:pt x="100716" y="138960"/>
                        <a:pt x="104775" y="136525"/>
                      </a:cubicBezTo>
                      <a:cubicBezTo>
                        <a:pt x="111319" y="132598"/>
                        <a:pt x="123825" y="123825"/>
                        <a:pt x="123825" y="123825"/>
                      </a:cubicBezTo>
                      <a:cubicBezTo>
                        <a:pt x="125942" y="120650"/>
                        <a:pt x="128468" y="117713"/>
                        <a:pt x="130175" y="114300"/>
                      </a:cubicBezTo>
                      <a:cubicBezTo>
                        <a:pt x="131672" y="111307"/>
                        <a:pt x="130983" y="107142"/>
                        <a:pt x="133350" y="104775"/>
                      </a:cubicBezTo>
                      <a:cubicBezTo>
                        <a:pt x="138746" y="99379"/>
                        <a:pt x="147004" y="97471"/>
                        <a:pt x="152400" y="92075"/>
                      </a:cubicBezTo>
                      <a:cubicBezTo>
                        <a:pt x="158382" y="86093"/>
                        <a:pt x="163493" y="79736"/>
                        <a:pt x="171450" y="76200"/>
                      </a:cubicBezTo>
                      <a:cubicBezTo>
                        <a:pt x="189796" y="68046"/>
                        <a:pt x="195719" y="70227"/>
                        <a:pt x="215900" y="63500"/>
                      </a:cubicBezTo>
                      <a:cubicBezTo>
                        <a:pt x="228600" y="59267"/>
                        <a:pt x="242861" y="58226"/>
                        <a:pt x="254000" y="50800"/>
                      </a:cubicBezTo>
                      <a:cubicBezTo>
                        <a:pt x="260350" y="46567"/>
                        <a:pt x="267654" y="43496"/>
                        <a:pt x="273050" y="38100"/>
                      </a:cubicBezTo>
                      <a:cubicBezTo>
                        <a:pt x="276225" y="34925"/>
                        <a:pt x="278787" y="30986"/>
                        <a:pt x="282575" y="28575"/>
                      </a:cubicBezTo>
                      <a:cubicBezTo>
                        <a:pt x="307035" y="13010"/>
                        <a:pt x="303893" y="18778"/>
                        <a:pt x="327025" y="9525"/>
                      </a:cubicBezTo>
                      <a:lnTo>
                        <a:pt x="346075" y="0"/>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85" name="Google Shape;685;p18"/>
                <p:cNvSpPr/>
                <p:nvPr/>
              </p:nvSpPr>
              <p:spPr>
                <a:xfrm>
                  <a:off x="5476875" y="3670300"/>
                  <a:ext cx="301625" cy="206724"/>
                </a:xfrm>
                <a:custGeom>
                  <a:avLst/>
                  <a:gdLst/>
                  <a:ahLst/>
                  <a:cxnLst/>
                  <a:rect l="l" t="t" r="r" b="b"/>
                  <a:pathLst>
                    <a:path w="301625" h="206724" extrusionOk="0">
                      <a:moveTo>
                        <a:pt x="301625" y="0"/>
                      </a:moveTo>
                      <a:cubicBezTo>
                        <a:pt x="298450" y="5292"/>
                        <a:pt x="295097" y="10480"/>
                        <a:pt x="292100" y="15875"/>
                      </a:cubicBezTo>
                      <a:cubicBezTo>
                        <a:pt x="289801" y="20012"/>
                        <a:pt x="289097" y="25228"/>
                        <a:pt x="285750" y="28575"/>
                      </a:cubicBezTo>
                      <a:cubicBezTo>
                        <a:pt x="283383" y="30942"/>
                        <a:pt x="279400" y="30692"/>
                        <a:pt x="276225" y="31750"/>
                      </a:cubicBezTo>
                      <a:lnTo>
                        <a:pt x="263525" y="50800"/>
                      </a:lnTo>
                      <a:cubicBezTo>
                        <a:pt x="261408" y="53975"/>
                        <a:pt x="259873" y="57627"/>
                        <a:pt x="257175" y="60325"/>
                      </a:cubicBezTo>
                      <a:cubicBezTo>
                        <a:pt x="254000" y="63500"/>
                        <a:pt x="250525" y="66401"/>
                        <a:pt x="247650" y="69850"/>
                      </a:cubicBezTo>
                      <a:cubicBezTo>
                        <a:pt x="234421" y="85725"/>
                        <a:pt x="249237" y="74083"/>
                        <a:pt x="231775" y="85725"/>
                      </a:cubicBezTo>
                      <a:cubicBezTo>
                        <a:pt x="229658" y="88900"/>
                        <a:pt x="228123" y="92552"/>
                        <a:pt x="225425" y="95250"/>
                      </a:cubicBezTo>
                      <a:cubicBezTo>
                        <a:pt x="211490" y="109185"/>
                        <a:pt x="199018" y="100193"/>
                        <a:pt x="177800" y="98425"/>
                      </a:cubicBezTo>
                      <a:cubicBezTo>
                        <a:pt x="162983" y="99483"/>
                        <a:pt x="148114" y="99960"/>
                        <a:pt x="133350" y="101600"/>
                      </a:cubicBezTo>
                      <a:cubicBezTo>
                        <a:pt x="129013" y="102082"/>
                        <a:pt x="124439" y="102610"/>
                        <a:pt x="120650" y="104775"/>
                      </a:cubicBezTo>
                      <a:cubicBezTo>
                        <a:pt x="116751" y="107003"/>
                        <a:pt x="114574" y="111425"/>
                        <a:pt x="111125" y="114300"/>
                      </a:cubicBezTo>
                      <a:cubicBezTo>
                        <a:pt x="94211" y="128395"/>
                        <a:pt x="109258" y="114279"/>
                        <a:pt x="92075" y="123825"/>
                      </a:cubicBezTo>
                      <a:cubicBezTo>
                        <a:pt x="85404" y="127531"/>
                        <a:pt x="73025" y="136525"/>
                        <a:pt x="73025" y="136525"/>
                      </a:cubicBezTo>
                      <a:cubicBezTo>
                        <a:pt x="69419" y="141933"/>
                        <a:pt x="61088" y="154812"/>
                        <a:pt x="57150" y="158750"/>
                      </a:cubicBezTo>
                      <a:cubicBezTo>
                        <a:pt x="53408" y="162492"/>
                        <a:pt x="47966" y="164320"/>
                        <a:pt x="44450" y="168275"/>
                      </a:cubicBezTo>
                      <a:cubicBezTo>
                        <a:pt x="22998" y="192408"/>
                        <a:pt x="42014" y="183904"/>
                        <a:pt x="22225" y="190500"/>
                      </a:cubicBezTo>
                      <a:cubicBezTo>
                        <a:pt x="16837" y="198582"/>
                        <a:pt x="15971" y="202527"/>
                        <a:pt x="6350" y="206375"/>
                      </a:cubicBezTo>
                      <a:cubicBezTo>
                        <a:pt x="4385" y="207161"/>
                        <a:pt x="2117" y="206375"/>
                        <a:pt x="0" y="206375"/>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686" name="Google Shape;686;p18"/>
              <p:cNvSpPr/>
              <p:nvPr/>
            </p:nvSpPr>
            <p:spPr>
              <a:xfrm>
                <a:off x="2419350" y="3448050"/>
                <a:ext cx="3390900" cy="804863"/>
              </a:xfrm>
              <a:custGeom>
                <a:avLst/>
                <a:gdLst/>
                <a:ahLst/>
                <a:cxnLst/>
                <a:rect l="l" t="t" r="r" b="b"/>
                <a:pathLst>
                  <a:path w="3390900" h="804863" extrusionOk="0">
                    <a:moveTo>
                      <a:pt x="0" y="114300"/>
                    </a:moveTo>
                    <a:lnTo>
                      <a:pt x="38100" y="128588"/>
                    </a:lnTo>
                    <a:cubicBezTo>
                      <a:pt x="47555" y="131965"/>
                      <a:pt x="57695" y="133623"/>
                      <a:pt x="66675" y="138113"/>
                    </a:cubicBezTo>
                    <a:cubicBezTo>
                      <a:pt x="90845" y="150198"/>
                      <a:pt x="79818" y="143700"/>
                      <a:pt x="100013" y="157163"/>
                    </a:cubicBezTo>
                    <a:cubicBezTo>
                      <a:pt x="115215" y="202768"/>
                      <a:pt x="100060" y="171504"/>
                      <a:pt x="133350" y="209550"/>
                    </a:cubicBezTo>
                    <a:cubicBezTo>
                      <a:pt x="137119" y="213858"/>
                      <a:pt x="138828" y="219791"/>
                      <a:pt x="142875" y="223838"/>
                    </a:cubicBezTo>
                    <a:cubicBezTo>
                      <a:pt x="146922" y="227885"/>
                      <a:pt x="152505" y="230036"/>
                      <a:pt x="157163" y="233363"/>
                    </a:cubicBezTo>
                    <a:cubicBezTo>
                      <a:pt x="163622" y="237976"/>
                      <a:pt x="169114" y="244100"/>
                      <a:pt x="176213" y="247650"/>
                    </a:cubicBezTo>
                    <a:cubicBezTo>
                      <a:pt x="185193" y="252140"/>
                      <a:pt x="195263" y="254000"/>
                      <a:pt x="204788" y="257175"/>
                    </a:cubicBezTo>
                    <a:cubicBezTo>
                      <a:pt x="209550" y="258763"/>
                      <a:pt x="214123" y="261113"/>
                      <a:pt x="219075" y="261938"/>
                    </a:cubicBezTo>
                    <a:cubicBezTo>
                      <a:pt x="254106" y="267776"/>
                      <a:pt x="238282" y="264358"/>
                      <a:pt x="266700" y="271463"/>
                    </a:cubicBezTo>
                    <a:cubicBezTo>
                      <a:pt x="273050" y="276225"/>
                      <a:pt x="278651" y="282200"/>
                      <a:pt x="285750" y="285750"/>
                    </a:cubicBezTo>
                    <a:cubicBezTo>
                      <a:pt x="291604" y="288677"/>
                      <a:pt x="298590" y="288443"/>
                      <a:pt x="304800" y="290513"/>
                    </a:cubicBezTo>
                    <a:cubicBezTo>
                      <a:pt x="312910" y="293217"/>
                      <a:pt x="320966" y="296215"/>
                      <a:pt x="328613" y="300038"/>
                    </a:cubicBezTo>
                    <a:cubicBezTo>
                      <a:pt x="333732" y="302598"/>
                      <a:pt x="337781" y="307003"/>
                      <a:pt x="342900" y="309563"/>
                    </a:cubicBezTo>
                    <a:cubicBezTo>
                      <a:pt x="349728" y="312977"/>
                      <a:pt x="370141" y="317564"/>
                      <a:pt x="376238" y="319088"/>
                    </a:cubicBezTo>
                    <a:cubicBezTo>
                      <a:pt x="379413" y="323850"/>
                      <a:pt x="381366" y="329711"/>
                      <a:pt x="385763" y="333375"/>
                    </a:cubicBezTo>
                    <a:cubicBezTo>
                      <a:pt x="391217" y="337920"/>
                      <a:pt x="398649" y="339378"/>
                      <a:pt x="404813" y="342900"/>
                    </a:cubicBezTo>
                    <a:cubicBezTo>
                      <a:pt x="409783" y="345740"/>
                      <a:pt x="413981" y="349865"/>
                      <a:pt x="419100" y="352425"/>
                    </a:cubicBezTo>
                    <a:cubicBezTo>
                      <a:pt x="458534" y="372143"/>
                      <a:pt x="406732" y="339417"/>
                      <a:pt x="447675" y="366713"/>
                    </a:cubicBezTo>
                    <a:cubicBezTo>
                      <a:pt x="460375" y="365125"/>
                      <a:pt x="473260" y="364632"/>
                      <a:pt x="485775" y="361950"/>
                    </a:cubicBezTo>
                    <a:cubicBezTo>
                      <a:pt x="495592" y="359846"/>
                      <a:pt x="514350" y="352425"/>
                      <a:pt x="514350" y="352425"/>
                    </a:cubicBezTo>
                    <a:cubicBezTo>
                      <a:pt x="517525" y="347663"/>
                      <a:pt x="521315" y="343257"/>
                      <a:pt x="523875" y="338138"/>
                    </a:cubicBezTo>
                    <a:cubicBezTo>
                      <a:pt x="526120" y="333648"/>
                      <a:pt x="525720" y="327935"/>
                      <a:pt x="528638" y="323850"/>
                    </a:cubicBezTo>
                    <a:cubicBezTo>
                      <a:pt x="533858" y="316542"/>
                      <a:pt x="541844" y="311618"/>
                      <a:pt x="547688" y="304800"/>
                    </a:cubicBezTo>
                    <a:cubicBezTo>
                      <a:pt x="559400" y="291137"/>
                      <a:pt x="554989" y="287232"/>
                      <a:pt x="571500" y="276225"/>
                    </a:cubicBezTo>
                    <a:cubicBezTo>
                      <a:pt x="575677" y="273440"/>
                      <a:pt x="581025" y="273050"/>
                      <a:pt x="585788" y="271463"/>
                    </a:cubicBezTo>
                    <a:cubicBezTo>
                      <a:pt x="613086" y="230514"/>
                      <a:pt x="576737" y="278704"/>
                      <a:pt x="609600" y="252413"/>
                    </a:cubicBezTo>
                    <a:cubicBezTo>
                      <a:pt x="614070" y="248837"/>
                      <a:pt x="615078" y="242172"/>
                      <a:pt x="619125" y="238125"/>
                    </a:cubicBezTo>
                    <a:cubicBezTo>
                      <a:pt x="656586" y="200664"/>
                      <a:pt x="608693" y="261122"/>
                      <a:pt x="647700" y="214313"/>
                    </a:cubicBezTo>
                    <a:cubicBezTo>
                      <a:pt x="685166" y="169353"/>
                      <a:pt x="633352" y="228692"/>
                      <a:pt x="661988" y="185738"/>
                    </a:cubicBezTo>
                    <a:cubicBezTo>
                      <a:pt x="665724" y="180134"/>
                      <a:pt x="671963" y="176624"/>
                      <a:pt x="676275" y="171450"/>
                    </a:cubicBezTo>
                    <a:cubicBezTo>
                      <a:pt x="679939" y="167053"/>
                      <a:pt x="681997" y="161441"/>
                      <a:pt x="685800" y="157163"/>
                    </a:cubicBezTo>
                    <a:cubicBezTo>
                      <a:pt x="694749" y="147095"/>
                      <a:pt x="714375" y="128588"/>
                      <a:pt x="714375" y="128588"/>
                    </a:cubicBezTo>
                    <a:cubicBezTo>
                      <a:pt x="722313" y="130175"/>
                      <a:pt x="731324" y="129060"/>
                      <a:pt x="738188" y="133350"/>
                    </a:cubicBezTo>
                    <a:cubicBezTo>
                      <a:pt x="744919" y="137557"/>
                      <a:pt x="746862" y="146787"/>
                      <a:pt x="752475" y="152400"/>
                    </a:cubicBezTo>
                    <a:cubicBezTo>
                      <a:pt x="768666" y="168592"/>
                      <a:pt x="770499" y="166432"/>
                      <a:pt x="790575" y="171450"/>
                    </a:cubicBezTo>
                    <a:cubicBezTo>
                      <a:pt x="795338" y="174625"/>
                      <a:pt x="799743" y="178415"/>
                      <a:pt x="804863" y="180975"/>
                    </a:cubicBezTo>
                    <a:cubicBezTo>
                      <a:pt x="812509" y="184798"/>
                      <a:pt x="821719" y="185531"/>
                      <a:pt x="828675" y="190500"/>
                    </a:cubicBezTo>
                    <a:cubicBezTo>
                      <a:pt x="833333" y="193827"/>
                      <a:pt x="833854" y="201063"/>
                      <a:pt x="838200" y="204788"/>
                    </a:cubicBezTo>
                    <a:cubicBezTo>
                      <a:pt x="858895" y="222527"/>
                      <a:pt x="857257" y="215676"/>
                      <a:pt x="876300" y="223838"/>
                    </a:cubicBezTo>
                    <a:cubicBezTo>
                      <a:pt x="882825" y="226635"/>
                      <a:pt x="889330" y="229600"/>
                      <a:pt x="895350" y="233363"/>
                    </a:cubicBezTo>
                    <a:cubicBezTo>
                      <a:pt x="902081" y="237570"/>
                      <a:pt x="907301" y="244100"/>
                      <a:pt x="914400" y="247650"/>
                    </a:cubicBezTo>
                    <a:cubicBezTo>
                      <a:pt x="920254" y="250577"/>
                      <a:pt x="927100" y="250825"/>
                      <a:pt x="933450" y="252413"/>
                    </a:cubicBezTo>
                    <a:cubicBezTo>
                      <a:pt x="938213" y="257175"/>
                      <a:pt x="942134" y="262964"/>
                      <a:pt x="947738" y="266700"/>
                    </a:cubicBezTo>
                    <a:cubicBezTo>
                      <a:pt x="951915" y="269485"/>
                      <a:pt x="957411" y="269485"/>
                      <a:pt x="962025" y="271463"/>
                    </a:cubicBezTo>
                    <a:cubicBezTo>
                      <a:pt x="1003202" y="289111"/>
                      <a:pt x="961868" y="274587"/>
                      <a:pt x="995363" y="285750"/>
                    </a:cubicBezTo>
                    <a:cubicBezTo>
                      <a:pt x="1004888" y="292100"/>
                      <a:pt x="1013931" y="299240"/>
                      <a:pt x="1023938" y="304800"/>
                    </a:cubicBezTo>
                    <a:cubicBezTo>
                      <a:pt x="1028326" y="307238"/>
                      <a:pt x="1033818" y="307159"/>
                      <a:pt x="1038225" y="309563"/>
                    </a:cubicBezTo>
                    <a:cubicBezTo>
                      <a:pt x="1051373" y="316735"/>
                      <a:pt x="1063864" y="325068"/>
                      <a:pt x="1076325" y="333375"/>
                    </a:cubicBezTo>
                    <a:cubicBezTo>
                      <a:pt x="1088169" y="341270"/>
                      <a:pt x="1095852" y="347246"/>
                      <a:pt x="1109663" y="352425"/>
                    </a:cubicBezTo>
                    <a:cubicBezTo>
                      <a:pt x="1115792" y="354723"/>
                      <a:pt x="1122363" y="355600"/>
                      <a:pt x="1128713" y="357188"/>
                    </a:cubicBezTo>
                    <a:cubicBezTo>
                      <a:pt x="1135063" y="361950"/>
                      <a:pt x="1140664" y="367925"/>
                      <a:pt x="1147763" y="371475"/>
                    </a:cubicBezTo>
                    <a:cubicBezTo>
                      <a:pt x="1172515" y="383851"/>
                      <a:pt x="1175766" y="378796"/>
                      <a:pt x="1200150" y="385763"/>
                    </a:cubicBezTo>
                    <a:cubicBezTo>
                      <a:pt x="1214631" y="389900"/>
                      <a:pt x="1243013" y="400050"/>
                      <a:pt x="1243013" y="400050"/>
                    </a:cubicBezTo>
                    <a:cubicBezTo>
                      <a:pt x="1247775" y="403225"/>
                      <a:pt x="1252181" y="407015"/>
                      <a:pt x="1257300" y="409575"/>
                    </a:cubicBezTo>
                    <a:cubicBezTo>
                      <a:pt x="1264947" y="413398"/>
                      <a:pt x="1273863" y="414569"/>
                      <a:pt x="1281113" y="419100"/>
                    </a:cubicBezTo>
                    <a:cubicBezTo>
                      <a:pt x="1286824" y="422670"/>
                      <a:pt x="1290226" y="429076"/>
                      <a:pt x="1295400" y="433388"/>
                    </a:cubicBezTo>
                    <a:cubicBezTo>
                      <a:pt x="1299797" y="437052"/>
                      <a:pt x="1305291" y="439249"/>
                      <a:pt x="1309688" y="442913"/>
                    </a:cubicBezTo>
                    <a:cubicBezTo>
                      <a:pt x="1329665" y="459560"/>
                      <a:pt x="1316975" y="454898"/>
                      <a:pt x="1338263" y="466725"/>
                    </a:cubicBezTo>
                    <a:cubicBezTo>
                      <a:pt x="1373099" y="486079"/>
                      <a:pt x="1355900" y="476316"/>
                      <a:pt x="1381125" y="485775"/>
                    </a:cubicBezTo>
                    <a:cubicBezTo>
                      <a:pt x="1389130" y="488777"/>
                      <a:pt x="1396828" y="492597"/>
                      <a:pt x="1404938" y="495300"/>
                    </a:cubicBezTo>
                    <a:cubicBezTo>
                      <a:pt x="1420661" y="500541"/>
                      <a:pt x="1436840" y="504347"/>
                      <a:pt x="1452563" y="509588"/>
                    </a:cubicBezTo>
                    <a:cubicBezTo>
                      <a:pt x="1470191" y="515464"/>
                      <a:pt x="1487084" y="523533"/>
                      <a:pt x="1504950" y="528638"/>
                    </a:cubicBezTo>
                    <a:cubicBezTo>
                      <a:pt x="1520516" y="533086"/>
                      <a:pt x="1536976" y="533830"/>
                      <a:pt x="1552575" y="538163"/>
                    </a:cubicBezTo>
                    <a:cubicBezTo>
                      <a:pt x="1565644" y="541793"/>
                      <a:pt x="1577902" y="547888"/>
                      <a:pt x="1590675" y="552450"/>
                    </a:cubicBezTo>
                    <a:cubicBezTo>
                      <a:pt x="1617730" y="562112"/>
                      <a:pt x="1614549" y="560800"/>
                      <a:pt x="1638300" y="566738"/>
                    </a:cubicBezTo>
                    <a:cubicBezTo>
                      <a:pt x="1639888" y="573088"/>
                      <a:pt x="1641643" y="579398"/>
                      <a:pt x="1643063" y="585788"/>
                    </a:cubicBezTo>
                    <a:cubicBezTo>
                      <a:pt x="1644819" y="593690"/>
                      <a:pt x="1644205" y="602360"/>
                      <a:pt x="1647825" y="609600"/>
                    </a:cubicBezTo>
                    <a:cubicBezTo>
                      <a:pt x="1657429" y="628808"/>
                      <a:pt x="1669991" y="635750"/>
                      <a:pt x="1685925" y="647700"/>
                    </a:cubicBezTo>
                    <a:cubicBezTo>
                      <a:pt x="1704019" y="674842"/>
                      <a:pt x="1687389" y="652828"/>
                      <a:pt x="1724025" y="685800"/>
                    </a:cubicBezTo>
                    <a:cubicBezTo>
                      <a:pt x="1730700" y="691807"/>
                      <a:pt x="1737034" y="698205"/>
                      <a:pt x="1743075" y="704850"/>
                    </a:cubicBezTo>
                    <a:cubicBezTo>
                      <a:pt x="1752920" y="715680"/>
                      <a:pt x="1760711" y="728464"/>
                      <a:pt x="1771650" y="738188"/>
                    </a:cubicBezTo>
                    <a:cubicBezTo>
                      <a:pt x="1775402" y="741523"/>
                      <a:pt x="1781037" y="741861"/>
                      <a:pt x="1785938" y="742950"/>
                    </a:cubicBezTo>
                    <a:cubicBezTo>
                      <a:pt x="1795364" y="745045"/>
                      <a:pt x="1804988" y="746125"/>
                      <a:pt x="1814513" y="747713"/>
                    </a:cubicBezTo>
                    <a:cubicBezTo>
                      <a:pt x="1844463" y="767680"/>
                      <a:pt x="1812336" y="748575"/>
                      <a:pt x="1866900" y="766763"/>
                    </a:cubicBezTo>
                    <a:cubicBezTo>
                      <a:pt x="1973123" y="802170"/>
                      <a:pt x="1932822" y="791576"/>
                      <a:pt x="1985963" y="804863"/>
                    </a:cubicBezTo>
                    <a:cubicBezTo>
                      <a:pt x="2017809" y="800882"/>
                      <a:pt x="2016327" y="803596"/>
                      <a:pt x="2038350" y="795338"/>
                    </a:cubicBezTo>
                    <a:cubicBezTo>
                      <a:pt x="2046355" y="792336"/>
                      <a:pt x="2054516" y="789636"/>
                      <a:pt x="2062163" y="785813"/>
                    </a:cubicBezTo>
                    <a:cubicBezTo>
                      <a:pt x="2067282" y="783253"/>
                      <a:pt x="2071189" y="778543"/>
                      <a:pt x="2076450" y="776288"/>
                    </a:cubicBezTo>
                    <a:cubicBezTo>
                      <a:pt x="2082466" y="773710"/>
                      <a:pt x="2089150" y="773113"/>
                      <a:pt x="2095500" y="771525"/>
                    </a:cubicBezTo>
                    <a:cubicBezTo>
                      <a:pt x="2144935" y="738569"/>
                      <a:pt x="2068401" y="788737"/>
                      <a:pt x="2128838" y="752475"/>
                    </a:cubicBezTo>
                    <a:cubicBezTo>
                      <a:pt x="2138654" y="746585"/>
                      <a:pt x="2148255" y="740293"/>
                      <a:pt x="2157413" y="733425"/>
                    </a:cubicBezTo>
                    <a:cubicBezTo>
                      <a:pt x="2163763" y="728663"/>
                      <a:pt x="2169364" y="722688"/>
                      <a:pt x="2176463" y="719138"/>
                    </a:cubicBezTo>
                    <a:cubicBezTo>
                      <a:pt x="2192575" y="711082"/>
                      <a:pt x="2211432" y="708334"/>
                      <a:pt x="2228850" y="704850"/>
                    </a:cubicBezTo>
                    <a:cubicBezTo>
                      <a:pt x="2261602" y="683015"/>
                      <a:pt x="2246565" y="689420"/>
                      <a:pt x="2271713" y="681038"/>
                    </a:cubicBezTo>
                    <a:lnTo>
                      <a:pt x="2300288" y="661988"/>
                    </a:lnTo>
                    <a:lnTo>
                      <a:pt x="2314575" y="652463"/>
                    </a:lnTo>
                    <a:cubicBezTo>
                      <a:pt x="2320925" y="642938"/>
                      <a:pt x="2322996" y="628139"/>
                      <a:pt x="2333625" y="623888"/>
                    </a:cubicBezTo>
                    <a:cubicBezTo>
                      <a:pt x="2355143" y="615281"/>
                      <a:pt x="2355419" y="617068"/>
                      <a:pt x="2371725" y="604838"/>
                    </a:cubicBezTo>
                    <a:cubicBezTo>
                      <a:pt x="2422422" y="566815"/>
                      <a:pt x="2396063" y="576131"/>
                      <a:pt x="2433638" y="566738"/>
                    </a:cubicBezTo>
                    <a:cubicBezTo>
                      <a:pt x="2441575" y="560388"/>
                      <a:pt x="2448874" y="553145"/>
                      <a:pt x="2457450" y="547688"/>
                    </a:cubicBezTo>
                    <a:cubicBezTo>
                      <a:pt x="2478025" y="534594"/>
                      <a:pt x="2484216" y="537289"/>
                      <a:pt x="2500313" y="523875"/>
                    </a:cubicBezTo>
                    <a:cubicBezTo>
                      <a:pt x="2505487" y="519563"/>
                      <a:pt x="2508713" y="512859"/>
                      <a:pt x="2514600" y="509588"/>
                    </a:cubicBezTo>
                    <a:cubicBezTo>
                      <a:pt x="2523377" y="504712"/>
                      <a:pt x="2533435" y="502498"/>
                      <a:pt x="2543175" y="500063"/>
                    </a:cubicBezTo>
                    <a:lnTo>
                      <a:pt x="2581275" y="490538"/>
                    </a:lnTo>
                    <a:cubicBezTo>
                      <a:pt x="2617148" y="466623"/>
                      <a:pt x="2571555" y="494704"/>
                      <a:pt x="2614613" y="476250"/>
                    </a:cubicBezTo>
                    <a:cubicBezTo>
                      <a:pt x="2619874" y="473995"/>
                      <a:pt x="2623639" y="468980"/>
                      <a:pt x="2628900" y="466725"/>
                    </a:cubicBezTo>
                    <a:cubicBezTo>
                      <a:pt x="2634916" y="464147"/>
                      <a:pt x="2641740" y="464033"/>
                      <a:pt x="2647950" y="461963"/>
                    </a:cubicBezTo>
                    <a:cubicBezTo>
                      <a:pt x="2656060" y="459260"/>
                      <a:pt x="2663825" y="455613"/>
                      <a:pt x="2671763" y="452438"/>
                    </a:cubicBezTo>
                    <a:cubicBezTo>
                      <a:pt x="2691389" y="422997"/>
                      <a:pt x="2669599" y="451715"/>
                      <a:pt x="2695575" y="428625"/>
                    </a:cubicBezTo>
                    <a:cubicBezTo>
                      <a:pt x="2705643" y="419676"/>
                      <a:pt x="2714625" y="409575"/>
                      <a:pt x="2724150" y="400050"/>
                    </a:cubicBezTo>
                    <a:cubicBezTo>
                      <a:pt x="2728197" y="396003"/>
                      <a:pt x="2734041" y="394189"/>
                      <a:pt x="2738438" y="390525"/>
                    </a:cubicBezTo>
                    <a:cubicBezTo>
                      <a:pt x="2743612" y="386213"/>
                      <a:pt x="2747551" y="380550"/>
                      <a:pt x="2752725" y="376238"/>
                    </a:cubicBezTo>
                    <a:cubicBezTo>
                      <a:pt x="2765034" y="365981"/>
                      <a:pt x="2766982" y="366723"/>
                      <a:pt x="2781300" y="361950"/>
                    </a:cubicBezTo>
                    <a:cubicBezTo>
                      <a:pt x="2827699" y="315554"/>
                      <a:pt x="2756250" y="383247"/>
                      <a:pt x="2819400" y="338138"/>
                    </a:cubicBezTo>
                    <a:cubicBezTo>
                      <a:pt x="2857094" y="311212"/>
                      <a:pt x="2801231" y="333080"/>
                      <a:pt x="2843213" y="319088"/>
                    </a:cubicBezTo>
                    <a:cubicBezTo>
                      <a:pt x="2895455" y="282518"/>
                      <a:pt x="2874736" y="296484"/>
                      <a:pt x="2905125" y="276225"/>
                    </a:cubicBezTo>
                    <a:cubicBezTo>
                      <a:pt x="2909888" y="273050"/>
                      <a:pt x="2914293" y="269260"/>
                      <a:pt x="2919413" y="266700"/>
                    </a:cubicBezTo>
                    <a:cubicBezTo>
                      <a:pt x="2925763" y="263525"/>
                      <a:pt x="2932257" y="260623"/>
                      <a:pt x="2938463" y="257175"/>
                    </a:cubicBezTo>
                    <a:cubicBezTo>
                      <a:pt x="2946555" y="252680"/>
                      <a:pt x="2954426" y="247794"/>
                      <a:pt x="2962275" y="242888"/>
                    </a:cubicBezTo>
                    <a:cubicBezTo>
                      <a:pt x="2967129" y="239854"/>
                      <a:pt x="2971538" y="236104"/>
                      <a:pt x="2976563" y="233363"/>
                    </a:cubicBezTo>
                    <a:cubicBezTo>
                      <a:pt x="2989028" y="226564"/>
                      <a:pt x="3002849" y="222189"/>
                      <a:pt x="3014663" y="214313"/>
                    </a:cubicBezTo>
                    <a:cubicBezTo>
                      <a:pt x="3040240" y="197261"/>
                      <a:pt x="3035524" y="196786"/>
                      <a:pt x="3057525" y="190500"/>
                    </a:cubicBezTo>
                    <a:cubicBezTo>
                      <a:pt x="3063819" y="188702"/>
                      <a:pt x="3070225" y="187325"/>
                      <a:pt x="3076575" y="185738"/>
                    </a:cubicBezTo>
                    <a:cubicBezTo>
                      <a:pt x="3088218" y="179916"/>
                      <a:pt x="3099817" y="175101"/>
                      <a:pt x="3109913" y="166688"/>
                    </a:cubicBezTo>
                    <a:cubicBezTo>
                      <a:pt x="3115087" y="162376"/>
                      <a:pt x="3118719" y="156315"/>
                      <a:pt x="3124200" y="152400"/>
                    </a:cubicBezTo>
                    <a:cubicBezTo>
                      <a:pt x="3129977" y="148273"/>
                      <a:pt x="3137343" y="146813"/>
                      <a:pt x="3143250" y="142875"/>
                    </a:cubicBezTo>
                    <a:cubicBezTo>
                      <a:pt x="3156459" y="134069"/>
                      <a:pt x="3168650" y="123825"/>
                      <a:pt x="3181350" y="114300"/>
                    </a:cubicBezTo>
                    <a:cubicBezTo>
                      <a:pt x="3187700" y="109538"/>
                      <a:pt x="3194135" y="104886"/>
                      <a:pt x="3200400" y="100013"/>
                    </a:cubicBezTo>
                    <a:cubicBezTo>
                      <a:pt x="3208424" y="93772"/>
                      <a:pt x="3214351" y="83429"/>
                      <a:pt x="3224213" y="80963"/>
                    </a:cubicBezTo>
                    <a:lnTo>
                      <a:pt x="3243263" y="76200"/>
                    </a:lnTo>
                    <a:cubicBezTo>
                      <a:pt x="3257977" y="61486"/>
                      <a:pt x="3258274" y="59842"/>
                      <a:pt x="3276600" y="47625"/>
                    </a:cubicBezTo>
                    <a:cubicBezTo>
                      <a:pt x="3330041" y="11998"/>
                      <a:pt x="3274079" y="51043"/>
                      <a:pt x="3319463" y="23813"/>
                    </a:cubicBezTo>
                    <a:cubicBezTo>
                      <a:pt x="3360404" y="-752"/>
                      <a:pt x="3333587" y="9581"/>
                      <a:pt x="3362325" y="0"/>
                    </a:cubicBezTo>
                    <a:cubicBezTo>
                      <a:pt x="3367088" y="1588"/>
                      <a:pt x="3374030" y="458"/>
                      <a:pt x="3376613" y="4763"/>
                    </a:cubicBezTo>
                    <a:cubicBezTo>
                      <a:pt x="3384361" y="17677"/>
                      <a:pt x="3390900" y="47625"/>
                      <a:pt x="3390900" y="47625"/>
                    </a:cubicBezTo>
                    <a:cubicBezTo>
                      <a:pt x="3387725" y="96838"/>
                      <a:pt x="3386675" y="146234"/>
                      <a:pt x="3381375" y="195263"/>
                    </a:cubicBezTo>
                    <a:cubicBezTo>
                      <a:pt x="3380296" y="205245"/>
                      <a:pt x="3371850" y="213798"/>
                      <a:pt x="3371850" y="223838"/>
                    </a:cubicBezTo>
                    <a:lnTo>
                      <a:pt x="3371850" y="309563"/>
                    </a:ln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grpSp>
      <p:grpSp>
        <p:nvGrpSpPr>
          <p:cNvPr id="687" name="Google Shape;687;p18"/>
          <p:cNvGrpSpPr/>
          <p:nvPr/>
        </p:nvGrpSpPr>
        <p:grpSpPr>
          <a:xfrm>
            <a:off x="1401375" y="-474737"/>
            <a:ext cx="1714774" cy="1560018"/>
            <a:chOff x="1401375" y="-474737"/>
            <a:chExt cx="1714774" cy="1560018"/>
          </a:xfrm>
        </p:grpSpPr>
        <p:sp>
          <p:nvSpPr>
            <p:cNvPr id="688" name="Google Shape;688;p18"/>
            <p:cNvSpPr/>
            <p:nvPr/>
          </p:nvSpPr>
          <p:spPr>
            <a:xfrm rot="-932058" flipH="1">
              <a:off x="2446508" y="-437678"/>
              <a:ext cx="479424" cy="1485900"/>
            </a:xfrm>
            <a:prstGeom prst="lightningBolt">
              <a:avLst/>
            </a:prstGeom>
            <a:solidFill>
              <a:srgbClr val="FFFF00"/>
            </a:solid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sp>
          <p:nvSpPr>
            <p:cNvPr id="689" name="Google Shape;689;p18"/>
            <p:cNvSpPr/>
            <p:nvPr/>
          </p:nvSpPr>
          <p:spPr>
            <a:xfrm rot="-3444263" flipH="1">
              <a:off x="1916728" y="-315182"/>
              <a:ext cx="479424" cy="1485900"/>
            </a:xfrm>
            <a:prstGeom prst="lightningBolt">
              <a:avLst/>
            </a:prstGeom>
            <a:solidFill>
              <a:srgbClr val="FFFF00"/>
            </a:solid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sp>
        <p:nvSpPr>
          <p:cNvPr id="690" name="Google Shape;690;p18"/>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Safety Lightning Protection</a:t>
            </a:r>
            <a:endParaRPr/>
          </a:p>
        </p:txBody>
      </p:sp>
      <p:sp>
        <p:nvSpPr>
          <p:cNvPr id="59" name="Google Shape;565;p16"/>
          <p:cNvSpPr txBox="1"/>
          <p:nvPr/>
        </p:nvSpPr>
        <p:spPr>
          <a:xfrm>
            <a:off x="8707593" y="4673213"/>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24679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9"/>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Direct Current Safety</a:t>
            </a:r>
            <a:endParaRPr/>
          </a:p>
        </p:txBody>
      </p:sp>
      <p:sp>
        <p:nvSpPr>
          <p:cNvPr id="700" name="Google Shape;700;p19"/>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98</a:t>
            </a:fld>
            <a:endParaRPr sz="1200" b="1" i="0" u="none" strike="noStrike" cap="none">
              <a:solidFill>
                <a:srgbClr val="FFFFFF"/>
              </a:solidFill>
              <a:latin typeface="Calibri"/>
              <a:ea typeface="Calibri"/>
              <a:cs typeface="Calibri"/>
              <a:sym typeface="Calibri"/>
            </a:endParaRPr>
          </a:p>
        </p:txBody>
      </p:sp>
      <p:pic>
        <p:nvPicPr>
          <p:cNvPr id="704" name="Google Shape;704;p19" descr="http://ichef.bbci.co.uk/news/660/media/images/75335000/jpg/_75335326_94261543.jpg"/>
          <p:cNvPicPr preferRelativeResize="0"/>
          <p:nvPr/>
        </p:nvPicPr>
        <p:blipFill rotWithShape="1">
          <a:blip r:embed="rId3">
            <a:alphaModFix/>
          </a:blip>
          <a:srcRect/>
          <a:stretch/>
        </p:blipFill>
        <p:spPr>
          <a:xfrm>
            <a:off x="1457325" y="1106487"/>
            <a:ext cx="6286500" cy="3533776"/>
          </a:xfrm>
          <a:prstGeom prst="rect">
            <a:avLst/>
          </a:prstGeom>
          <a:noFill/>
          <a:ln>
            <a:noFill/>
          </a:ln>
        </p:spPr>
      </p:pic>
      <p:sp>
        <p:nvSpPr>
          <p:cNvPr id="711" name="Google Shape;711;p19"/>
          <p:cNvSpPr txBox="1"/>
          <p:nvPr/>
        </p:nvSpPr>
        <p:spPr>
          <a:xfrm>
            <a:off x="1418831" y="322987"/>
            <a:ext cx="628729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FF33"/>
              </a:buClr>
              <a:buSzPts val="4000"/>
              <a:buFont typeface="Verdana"/>
              <a:buNone/>
            </a:pPr>
            <a:r>
              <a:rPr lang="en-US" sz="4000" b="1" i="0" u="none" strike="noStrike" cap="none">
                <a:solidFill>
                  <a:srgbClr val="66FF33"/>
                </a:solidFill>
                <a:latin typeface="Verdana"/>
                <a:ea typeface="Verdana"/>
                <a:cs typeface="Verdana"/>
                <a:sym typeface="Verdana"/>
              </a:rPr>
              <a:t>Direct Current Safety</a:t>
            </a:r>
            <a:endParaRPr/>
          </a:p>
        </p:txBody>
      </p:sp>
      <p:sp>
        <p:nvSpPr>
          <p:cNvPr id="712" name="Google Shape;712;p19"/>
          <p:cNvSpPr txBox="1"/>
          <p:nvPr/>
        </p:nvSpPr>
        <p:spPr>
          <a:xfrm>
            <a:off x="8707593" y="4663585"/>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Tree>
    <p:extLst>
      <p:ext uri="{BB962C8B-B14F-4D97-AF65-F5344CB8AC3E}">
        <p14:creationId xmlns:p14="http://schemas.microsoft.com/office/powerpoint/2010/main" val="5325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9"/>
          <p:cNvSpPr txBox="1">
            <a:spLocks noGrp="1"/>
          </p:cNvSpPr>
          <p:nvPr>
            <p:ph type="title"/>
          </p:nvPr>
        </p:nvSpPr>
        <p:spPr>
          <a:xfrm>
            <a:off x="3710940" y="127327"/>
            <a:ext cx="4975860" cy="215444"/>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US"/>
              <a:t>Req. 6:  Direct Current Safety</a:t>
            </a:r>
            <a:endParaRPr/>
          </a:p>
        </p:txBody>
      </p:sp>
      <p:sp>
        <p:nvSpPr>
          <p:cNvPr id="700" name="Google Shape;700;p19"/>
          <p:cNvSpPr txBox="1">
            <a:spLocks noGrp="1"/>
          </p:cNvSpPr>
          <p:nvPr>
            <p:ph type="sldNum" idx="12"/>
          </p:nvPr>
        </p:nvSpPr>
        <p:spPr>
          <a:xfrm>
            <a:off x="6743700" y="4638843"/>
            <a:ext cx="1905000" cy="342575"/>
          </a:xfrm>
          <a:prstGeom prst="rect">
            <a:avLst/>
          </a:prstGeom>
          <a:noFill/>
          <a:ln>
            <a:noFill/>
          </a:ln>
        </p:spPr>
        <p:txBody>
          <a:bodyPr spcFirstLastPara="1" wrap="square" lIns="73250" tIns="36625" rIns="73250" bIns="36625" anchor="ctr" anchorCtr="0">
            <a:noAutofit/>
          </a:bodyPr>
          <a:lstStyle/>
          <a:p>
            <a:pPr marL="0" marR="0" lvl="0" indent="0" algn="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SLIDE </a:t>
            </a:r>
            <a:fld id="{00000000-1234-1234-1234-123412341234}" type="slidenum">
              <a:rPr lang="en-US" sz="1200" b="1" i="0" u="none" strike="noStrike" cap="none">
                <a:solidFill>
                  <a:srgbClr val="FFFFFF"/>
                </a:solidFill>
                <a:latin typeface="Calibri"/>
                <a:ea typeface="Calibri"/>
                <a:cs typeface="Calibri"/>
                <a:sym typeface="Calibri"/>
              </a:rPr>
              <a:t>99</a:t>
            </a:fld>
            <a:endParaRPr sz="1200" b="1" i="0" u="none" strike="noStrike" cap="none">
              <a:solidFill>
                <a:srgbClr val="FFFFFF"/>
              </a:solidFill>
              <a:latin typeface="Calibri"/>
              <a:ea typeface="Calibri"/>
              <a:cs typeface="Calibri"/>
              <a:sym typeface="Calibri"/>
            </a:endParaRPr>
          </a:p>
        </p:txBody>
      </p:sp>
      <p:sp>
        <p:nvSpPr>
          <p:cNvPr id="703" name="Google Shape;703;p19"/>
          <p:cNvSpPr txBox="1"/>
          <p:nvPr/>
        </p:nvSpPr>
        <p:spPr>
          <a:xfrm>
            <a:off x="8623875" y="4682941"/>
            <a:ext cx="263213" cy="276999"/>
          </a:xfrm>
          <a:prstGeom prst="rect">
            <a:avLst/>
          </a:prstGeom>
          <a:solidFill>
            <a:srgbClr val="00007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FFFF00"/>
              </a:buClr>
              <a:buSzPts val="1200"/>
              <a:buFont typeface="Calibri"/>
              <a:buNone/>
            </a:pPr>
            <a:r>
              <a:rPr lang="en-US" sz="1200" b="1" i="0" u="none" strike="noStrike" cap="none" dirty="0" smtClean="0">
                <a:solidFill>
                  <a:srgbClr val="FFFF00"/>
                </a:solidFill>
                <a:latin typeface="Calibri"/>
                <a:ea typeface="Calibri"/>
                <a:cs typeface="Calibri"/>
                <a:sym typeface="Calibri"/>
              </a:rPr>
              <a:t>1</a:t>
            </a:r>
            <a:endParaRPr dirty="0"/>
          </a:p>
        </p:txBody>
      </p:sp>
      <p:sp>
        <p:nvSpPr>
          <p:cNvPr id="711" name="Google Shape;711;p19"/>
          <p:cNvSpPr txBox="1"/>
          <p:nvPr/>
        </p:nvSpPr>
        <p:spPr>
          <a:xfrm>
            <a:off x="1418831" y="322987"/>
            <a:ext cx="628729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FF33"/>
              </a:buClr>
              <a:buSzPts val="4000"/>
              <a:buFont typeface="Verdana"/>
              <a:buNone/>
            </a:pPr>
            <a:r>
              <a:rPr lang="en-US" sz="4000" b="1" i="0" u="none" strike="noStrike" cap="none">
                <a:solidFill>
                  <a:srgbClr val="66FF33"/>
                </a:solidFill>
                <a:latin typeface="Verdana"/>
                <a:ea typeface="Verdana"/>
                <a:cs typeface="Verdana"/>
                <a:sym typeface="Verdana"/>
              </a:rPr>
              <a:t>Direct Current Safety</a:t>
            </a:r>
            <a:endParaRPr/>
          </a:p>
        </p:txBody>
      </p:sp>
      <p:grpSp>
        <p:nvGrpSpPr>
          <p:cNvPr id="713" name="Google Shape;713;p19"/>
          <p:cNvGrpSpPr/>
          <p:nvPr/>
        </p:nvGrpSpPr>
        <p:grpSpPr>
          <a:xfrm>
            <a:off x="1056946" y="3339176"/>
            <a:ext cx="7779078" cy="1223130"/>
            <a:chOff x="1034143" y="1055613"/>
            <a:chExt cx="7779078" cy="1223130"/>
          </a:xfrm>
        </p:grpSpPr>
        <p:grpSp>
          <p:nvGrpSpPr>
            <p:cNvPr id="714" name="Google Shape;714;p19"/>
            <p:cNvGrpSpPr/>
            <p:nvPr/>
          </p:nvGrpSpPr>
          <p:grpSpPr>
            <a:xfrm>
              <a:off x="1034143" y="1055613"/>
              <a:ext cx="7779078" cy="1223130"/>
              <a:chOff x="11150601" y="678241"/>
              <a:chExt cx="5917729" cy="930464"/>
            </a:xfrm>
          </p:grpSpPr>
          <p:pic>
            <p:nvPicPr>
              <p:cNvPr id="715" name="Google Shape;715;p19" descr="http://www.aautocare.net/sites/default/files/6-How%20to%20Buy%20a%20Car%20Battery-chart%20comparing%20different%20brands%20of%20batteries.jpg"/>
              <p:cNvPicPr preferRelativeResize="0"/>
              <p:nvPr/>
            </p:nvPicPr>
            <p:blipFill rotWithShape="1">
              <a:blip r:embed="rId3">
                <a:alphaModFix/>
              </a:blip>
              <a:srcRect l="40803" t="3898" r="1433" b="85870"/>
              <a:stretch/>
            </p:blipFill>
            <p:spPr>
              <a:xfrm>
                <a:off x="12865100" y="678241"/>
                <a:ext cx="4202367" cy="496509"/>
              </a:xfrm>
              <a:prstGeom prst="rect">
                <a:avLst/>
              </a:prstGeom>
              <a:noFill/>
              <a:ln>
                <a:noFill/>
              </a:ln>
            </p:spPr>
          </p:pic>
          <p:pic>
            <p:nvPicPr>
              <p:cNvPr id="716" name="Google Shape;716;p19" descr="http://www.aautocare.net/sites/default/files/6-How%20to%20Buy%20a%20Car%20Battery-chart%20comparing%20different%20brands%20of%20batteries.jpg"/>
              <p:cNvPicPr preferRelativeResize="0"/>
              <p:nvPr/>
            </p:nvPicPr>
            <p:blipFill rotWithShape="1">
              <a:blip r:embed="rId3">
                <a:alphaModFix/>
              </a:blip>
              <a:srcRect l="40803" t="23056" r="1433" b="67942"/>
              <a:stretch/>
            </p:blipFill>
            <p:spPr>
              <a:xfrm>
                <a:off x="12865963" y="1171850"/>
                <a:ext cx="4202367" cy="436855"/>
              </a:xfrm>
              <a:prstGeom prst="rect">
                <a:avLst/>
              </a:prstGeom>
              <a:noFill/>
              <a:ln>
                <a:noFill/>
              </a:ln>
            </p:spPr>
          </p:pic>
          <p:pic>
            <p:nvPicPr>
              <p:cNvPr id="717" name="Google Shape;717;p19" descr="http://www.aautocare.net/sites/default/files/6-How%20to%20Buy%20a%20Car%20Battery-chart%20comparing%20different%20brands%20of%20batteries.jpg"/>
              <p:cNvPicPr preferRelativeResize="0"/>
              <p:nvPr/>
            </p:nvPicPr>
            <p:blipFill rotWithShape="1">
              <a:blip r:embed="rId3">
                <a:alphaModFix/>
              </a:blip>
              <a:srcRect l="1700" t="22323" r="74035" b="68204"/>
              <a:stretch/>
            </p:blipFill>
            <p:spPr>
              <a:xfrm>
                <a:off x="11151464" y="1127461"/>
                <a:ext cx="1765300" cy="459666"/>
              </a:xfrm>
              <a:prstGeom prst="rect">
                <a:avLst/>
              </a:prstGeom>
              <a:noFill/>
              <a:ln>
                <a:noFill/>
              </a:ln>
            </p:spPr>
          </p:pic>
          <p:pic>
            <p:nvPicPr>
              <p:cNvPr id="718" name="Google Shape;718;p19" descr="http://www.aautocare.net/sites/default/files/6-How%20to%20Buy%20a%20Car%20Battery-chart%20comparing%20different%20brands%20of%20batteries.jpg"/>
              <p:cNvPicPr preferRelativeResize="0"/>
              <p:nvPr/>
            </p:nvPicPr>
            <p:blipFill rotWithShape="1">
              <a:blip r:embed="rId3">
                <a:alphaModFix/>
              </a:blip>
              <a:srcRect l="1700" t="3898" r="74035" b="85870"/>
              <a:stretch/>
            </p:blipFill>
            <p:spPr>
              <a:xfrm>
                <a:off x="11150601" y="678241"/>
                <a:ext cx="1765300" cy="496509"/>
              </a:xfrm>
              <a:prstGeom prst="rect">
                <a:avLst/>
              </a:prstGeom>
              <a:noFill/>
              <a:ln>
                <a:noFill/>
              </a:ln>
            </p:spPr>
          </p:pic>
        </p:grpSp>
        <p:sp>
          <p:nvSpPr>
            <p:cNvPr id="719" name="Google Shape;719;p19"/>
            <p:cNvSpPr/>
            <p:nvPr/>
          </p:nvSpPr>
          <p:spPr>
            <a:xfrm>
              <a:off x="3305175" y="1657350"/>
              <a:ext cx="5438775" cy="571500"/>
            </a:xfrm>
            <a:prstGeom prst="rect">
              <a:avLst/>
            </a:prstGeom>
            <a:noFill/>
            <a:ln w="762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0" i="0" u="none" strike="noStrike" cap="none">
                <a:solidFill>
                  <a:srgbClr val="000000"/>
                </a:solidFill>
                <a:latin typeface="Times New Roman"/>
                <a:ea typeface="Times New Roman"/>
                <a:cs typeface="Times New Roman"/>
                <a:sym typeface="Times New Roman"/>
              </a:endParaRPr>
            </a:p>
          </p:txBody>
        </p:sp>
      </p:grpSp>
      <p:pic>
        <p:nvPicPr>
          <p:cNvPr id="720" name="Google Shape;720;p19" descr="http://c.shld.net/rpx/i/s/i/spin/image/spin_prod_634038101"/>
          <p:cNvPicPr preferRelativeResize="0"/>
          <p:nvPr/>
        </p:nvPicPr>
        <p:blipFill rotWithShape="1">
          <a:blip r:embed="rId4">
            <a:alphaModFix/>
          </a:blip>
          <a:srcRect t="16800" b="15400"/>
          <a:stretch/>
        </p:blipFill>
        <p:spPr>
          <a:xfrm>
            <a:off x="1212850" y="1045596"/>
            <a:ext cx="3178175" cy="2154803"/>
          </a:xfrm>
          <a:prstGeom prst="rect">
            <a:avLst/>
          </a:prstGeom>
          <a:noFill/>
          <a:ln>
            <a:noFill/>
          </a:ln>
        </p:spPr>
      </p:pic>
    </p:spTree>
    <p:extLst>
      <p:ext uri="{BB962C8B-B14F-4D97-AF65-F5344CB8AC3E}">
        <p14:creationId xmlns:p14="http://schemas.microsoft.com/office/powerpoint/2010/main" val="122868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spPr>
      <a:bodyPr wrap="none">
        <a:spAutoFit/>
      </a:bodyPr>
      <a:lstStyle>
        <a:defPPr>
          <a:defRPr b="1" dirty="0">
            <a:latin typeface="Verdana" pitchFamily="34"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46852</TotalTime>
  <Words>10119</Words>
  <Application>Microsoft Office PowerPoint</Application>
  <PresentationFormat>On-screen Show (16:9)</PresentationFormat>
  <Paragraphs>1524</Paragraphs>
  <Slides>103</Slides>
  <Notes>103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103</vt:i4>
      </vt:variant>
    </vt:vector>
  </HeadingPairs>
  <TitlesOfParts>
    <vt:vector size="109" baseType="lpstr">
      <vt:lpstr>Arial Unicode MS</vt:lpstr>
      <vt:lpstr>Arial</vt:lpstr>
      <vt:lpstr>Calibri</vt:lpstr>
      <vt:lpstr>Times New Roman</vt:lpstr>
      <vt:lpstr>Verdana</vt:lpstr>
      <vt:lpstr>Default Design</vt:lpstr>
      <vt:lpstr>PowerPoint Presentation</vt:lpstr>
      <vt:lpstr>Req. 1.:  What is Radio?</vt:lpstr>
      <vt:lpstr>Req. 1.:  What is Radio?</vt:lpstr>
      <vt:lpstr>Req. 1.:  What is Radio?</vt:lpstr>
      <vt:lpstr>Req. 1.:  What is Radio?</vt:lpstr>
      <vt:lpstr>Req. 1.:  What is Radio?</vt:lpstr>
      <vt:lpstr>Req. 1.:  What is Radio?</vt:lpstr>
      <vt:lpstr>Req. 1.:  What is Radio?</vt:lpstr>
      <vt:lpstr>Req. 1.:  What is Radio?</vt:lpstr>
      <vt:lpstr>Req. 1.a.:  Broadcast Radio</vt:lpstr>
      <vt:lpstr>Req. 1.a.: Hobby Radio</vt:lpstr>
      <vt:lpstr>Req. 1.a.: Hobby Radio</vt:lpstr>
      <vt:lpstr>Req. 1.a.: Hobby Radio</vt:lpstr>
      <vt:lpstr>Req. 1.a.: Hobby Radio</vt:lpstr>
      <vt:lpstr>Req. 1.a.: Hobby Radio</vt:lpstr>
      <vt:lpstr>Req. 1.b.: Broadcasting vs. Two-Way Radio</vt:lpstr>
      <vt:lpstr>Req. 1.b.: Broadcasting vs. Two-Way Radio</vt:lpstr>
      <vt:lpstr>Req. 1.b.: Broadcasting vs. Two-Way Radio</vt:lpstr>
      <vt:lpstr>Req. 1.c.:  Call Signs</vt:lpstr>
      <vt:lpstr>Req. 1.c.:  Call Signs</vt:lpstr>
      <vt:lpstr>Req. 1.c.:  Call Signs</vt:lpstr>
      <vt:lpstr>Req. 1.c.:  Call Signs</vt:lpstr>
      <vt:lpstr>Req. 1.c.:  Call Signs</vt:lpstr>
      <vt:lpstr>Req. 1.c.:  Call Signs</vt:lpstr>
      <vt:lpstr>Req. 1.c.:  Call Signs</vt:lpstr>
      <vt:lpstr>Req. 1.c.: Call Signs</vt:lpstr>
      <vt:lpstr>Req. 1.c.: Call Signs</vt:lpstr>
      <vt:lpstr>Req. 1.c.: Call Signs</vt:lpstr>
      <vt:lpstr>Req. 1.d.:  Phonetic Alphabet</vt:lpstr>
      <vt:lpstr>Req. 1.d.:  Phonetic Alphabet</vt:lpstr>
      <vt:lpstr>Req. 1.d.:  Phonetic Alphabet</vt:lpstr>
      <vt:lpstr>Req. 4.:  How Radio Waves Carry Information</vt:lpstr>
      <vt:lpstr>Req. 4.:  How Radio Waves Carry Information</vt:lpstr>
      <vt:lpstr>Req. 4.:  How Radio Waves Carry Information</vt:lpstr>
      <vt:lpstr>Req. 4.:  How Radio Waves Carry Information</vt:lpstr>
      <vt:lpstr>Req. 2.a.:  Introduction to How Radio Waves Travel</vt:lpstr>
      <vt:lpstr>Req. 2.a.:  Introduction to How Radio Waves Travel</vt:lpstr>
      <vt:lpstr>Req. 2.a.:  Introduction to How Radio Waves Travel</vt:lpstr>
      <vt:lpstr>Req. 2.a.:  Introduction to How Radio Waves Travel</vt:lpstr>
      <vt:lpstr>Req. 2.a.:  Introduction to How Radio Waves Travel</vt:lpstr>
      <vt:lpstr>Req. 2.a.:  How Radio Waves Travel</vt:lpstr>
      <vt:lpstr>Req. 2.a.:  How Radio Waves Travel</vt:lpstr>
      <vt:lpstr>Req. 2.a.:  How Radio Waves Travel</vt:lpstr>
      <vt:lpstr>Req. 2.a.:  How Radio Waves Travel</vt:lpstr>
      <vt:lpstr>Req. 2.b.:  WWV and WWVH</vt:lpstr>
      <vt:lpstr>Req. 2.b.:  WWV and WWVH</vt:lpstr>
      <vt:lpstr>Req. 2.b.:  WWV and WWVH</vt:lpstr>
      <vt:lpstr>Req. 2.b.:  WWV and WWVH</vt:lpstr>
      <vt:lpstr>Req. 2.b.:  WWV and WWVH</vt:lpstr>
      <vt:lpstr>Req. 2.c.:  DX</vt:lpstr>
      <vt:lpstr>Req. 2.c.:  DX</vt:lpstr>
      <vt:lpstr>Req. 2.c.:  DX</vt:lpstr>
      <vt:lpstr>Req. 2.d. ITU/FCC</vt:lpstr>
      <vt:lpstr>Req. 2.d. ITU/FCC</vt:lpstr>
      <vt:lpstr>Req. 6:  Electrical Safety</vt:lpstr>
      <vt:lpstr>Req. 6:  Electrical Safety</vt:lpstr>
      <vt:lpstr>Req. 6:  Electrical Safety</vt:lpstr>
      <vt:lpstr>Req. 6:  Electrical Safety</vt:lpstr>
      <vt:lpstr>Req. 6:  Electrical Safety</vt:lpstr>
      <vt:lpstr>Req. 6:  Electrical Safety</vt:lpstr>
      <vt:lpstr>Req. 6:  Electrical Safety</vt:lpstr>
      <vt:lpstr>Req. 6:  Electrical Safety Rules</vt:lpstr>
      <vt:lpstr>Req. 6:  Electrical Safety Rules</vt:lpstr>
      <vt:lpstr>Req. 6:  Electrical Safety Rules</vt:lpstr>
      <vt:lpstr>Req. 6:  Electrical Safety Rules</vt:lpstr>
      <vt:lpstr>Req. 6:  Electrical Safety Rules</vt:lpstr>
      <vt:lpstr>Req. 6:  Electrical Safety Rules</vt:lpstr>
      <vt:lpstr>Req. 6:  Electrical Safety Rules</vt:lpstr>
      <vt:lpstr>Req. 6:  Electrical Grounding Safety</vt:lpstr>
      <vt:lpstr>Req. 6:  Electrical Grounding Safety</vt:lpstr>
      <vt:lpstr>Req. 6:  Electrical Grounding Safety</vt:lpstr>
      <vt:lpstr>Req. 6:  Electrical Grounding Safety</vt:lpstr>
      <vt:lpstr>Req. 6:  Electrical Grounding Safety</vt:lpstr>
      <vt:lpstr>Req. 6:  Electrical Grounding Safety</vt:lpstr>
      <vt:lpstr>Req. 6:  Safety in the Radio Shack</vt:lpstr>
      <vt:lpstr>Req. 6:  Electrical Safety Rules</vt:lpstr>
      <vt:lpstr>Req. 6:  Electrical Safety Rules</vt:lpstr>
      <vt:lpstr>Req. 6:  Safety in the Radio Shack</vt:lpstr>
      <vt:lpstr>Req. 6:  Safety in the Radio Shack</vt:lpstr>
      <vt:lpstr>Req. 6:  Safety in the Radio Shack</vt:lpstr>
      <vt:lpstr>Req. 6:  Safety in the Radio Shack</vt:lpstr>
      <vt:lpstr>Req. 6:  Safety in the Radio Shack</vt:lpstr>
      <vt:lpstr>Req. 6:  Safety in the Radio Shack</vt:lpstr>
      <vt:lpstr>Req. 6:  Safety in the Radio Shack</vt:lpstr>
      <vt:lpstr>Req. 6:  Electrical Cord Safety</vt:lpstr>
      <vt:lpstr>Req. 6: Safety Lightning Protection</vt:lpstr>
      <vt:lpstr>Req. 6: Safety Lightning Protection</vt:lpstr>
      <vt:lpstr>Req. 6: Safety Lightning Protection</vt:lpstr>
      <vt:lpstr>Req. 6: Safety Lightning Protection</vt:lpstr>
      <vt:lpstr>Req. 6: Safety Lightning Protection</vt:lpstr>
      <vt:lpstr>Req. 6: Safety Lightning Protection</vt:lpstr>
      <vt:lpstr>Req. 6: Safety Lightning Protection</vt:lpstr>
      <vt:lpstr>Req. 6: Safety Lightning Protection</vt:lpstr>
      <vt:lpstr>Req. 6:  Safety Lightning Protection</vt:lpstr>
      <vt:lpstr>Req. 6:  Safety Lightning Protection</vt:lpstr>
      <vt:lpstr>Req. 6:  Safety Lightning Protection</vt:lpstr>
      <vt:lpstr>Req. 6:  Safety Lightning Protection</vt:lpstr>
      <vt:lpstr>Req. 6:  Direct Current Safety</vt:lpstr>
      <vt:lpstr>Req. 6:  Direct Current Safety</vt:lpstr>
      <vt:lpstr>Req. 6:  Direct Current Safety</vt:lpstr>
      <vt:lpstr>Req. 9.a.(6): 10-Minute Real or Simulated Contact PREPARATION _</vt:lpstr>
      <vt:lpstr>Req. 9.a.(6): 10-Minute Real or Simulated Contact PREPARATION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Radio Merit Badge</dc:subject>
  <dc:creator>Ron Wood Editor</dc:creator>
  <cp:lastModifiedBy>Zeibel, Jason CIV USARMY CCDC C5ISR (USA)</cp:lastModifiedBy>
  <cp:revision>841</cp:revision>
  <cp:lastPrinted>2017-07-11T23:32:54Z</cp:lastPrinted>
  <dcterms:created xsi:type="dcterms:W3CDTF">2002-05-01T00:47:11Z</dcterms:created>
  <dcterms:modified xsi:type="dcterms:W3CDTF">2023-08-29T00:05:02Z</dcterms:modified>
</cp:coreProperties>
</file>