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4" r:id="rId2"/>
  </p:sldIdLst>
  <p:sldSz cx="9144000" cy="5143500" type="screen16x9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66309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732617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098926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465235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831543" algn="l" defTabSz="732617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197852" algn="l" defTabSz="732617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564160" algn="l" defTabSz="732617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2930469" algn="l" defTabSz="732617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1">
          <p15:clr>
            <a:srgbClr val="A4A3A4"/>
          </p15:clr>
        </p15:guide>
        <p15:guide id="2" orient="horz" pos="1045">
          <p15:clr>
            <a:srgbClr val="A4A3A4"/>
          </p15:clr>
        </p15:guide>
        <p15:guide id="3" orient="horz" pos="3037">
          <p15:clr>
            <a:srgbClr val="A4A3A4"/>
          </p15:clr>
        </p15:guide>
        <p15:guide id="4" pos="556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865">
          <p15:clr>
            <a:srgbClr val="A4A3A4"/>
          </p15:clr>
        </p15:guide>
        <p15:guide id="2" pos="22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7A"/>
    <a:srgbClr val="000099"/>
    <a:srgbClr val="000000"/>
    <a:srgbClr val="CC00CC"/>
    <a:srgbClr val="008000"/>
    <a:srgbClr val="0000FF"/>
    <a:srgbClr val="66FFFF"/>
    <a:srgbClr val="FF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4556" autoAdjust="0"/>
    <p:restoredTop sz="74400" autoAdjust="0"/>
  </p:normalViewPr>
  <p:slideViewPr>
    <p:cSldViewPr snapToGrid="0" showGuides="1">
      <p:cViewPr varScale="1">
        <p:scale>
          <a:sx n="61" d="100"/>
          <a:sy n="61" d="100"/>
        </p:scale>
        <p:origin x="-96" y="-642"/>
      </p:cViewPr>
      <p:guideLst>
        <p:guide orient="horz" pos="3031"/>
        <p:guide pos="5568"/>
        <p:guide pos="4634"/>
        <p:guide pos="1519"/>
        <p:guide pos="5454"/>
      </p:guideLst>
    </p:cSldViewPr>
  </p:slideViewPr>
  <p:outlineViewPr>
    <p:cViewPr>
      <p:scale>
        <a:sx n="33" d="100"/>
        <a:sy n="33" d="100"/>
      </p:scale>
      <p:origin x="0" y="810"/>
    </p:cViewPr>
  </p:outlineViewPr>
  <p:notesTextViewPr>
    <p:cViewPr>
      <p:scale>
        <a:sx n="200" d="100"/>
        <a:sy n="200" d="100"/>
      </p:scale>
      <p:origin x="0" y="102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4" d="100"/>
          <a:sy n="84" d="100"/>
        </p:scale>
        <p:origin x="-3762" y="-84"/>
      </p:cViewPr>
      <p:guideLst>
        <p:guide orient="horz" pos="865"/>
        <p:guide pos="22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smtClean="0"/>
              <a:t>Radio Merit Badge Requirement 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E29C537-F0AD-4A4D-A5D0-63D63F8E3776}" type="datetimeFigureOut">
              <a:rPr lang="en-US" smtClean="0"/>
              <a:t>6/27/2017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smtClean="0"/>
              <a:t>WA7URV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D2335E6B-C1BE-44C8-91A6-E8D9375EF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27654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79626" y="3417121"/>
            <a:ext cx="6063848" cy="5290292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3915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000">
                <a:latin typeface="+mn-lt"/>
              </a:defRPr>
            </a:lvl1pPr>
          </a:lstStyle>
          <a:p>
            <a:r>
              <a:rPr lang="en-US" dirty="0" smtClean="0"/>
              <a:t>WA7URV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36353" y="8842029"/>
            <a:ext cx="891608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2000" b="1">
                <a:latin typeface="+mn-lt"/>
              </a:defRPr>
            </a:lvl1pPr>
          </a:lstStyle>
          <a:p>
            <a:fld id="{608D77B8-0EE1-497B-AF73-5464954F0A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 b="1">
                <a:latin typeface="+mn-lt"/>
              </a:defRPr>
            </a:lvl1pPr>
          </a:lstStyle>
          <a:p>
            <a:fld id="{7BFF4773-0B99-47E6-A42C-7D0274C0DF15}" type="datetimeFigureOut">
              <a:rPr lang="en-US" smtClean="0"/>
              <a:pPr/>
              <a:t>6/27/2017</a:t>
            </a:fld>
            <a:endParaRPr lang="en-US" dirty="0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73163" y="561975"/>
            <a:ext cx="4672012" cy="2627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511550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 b="1">
                <a:latin typeface="+mn-lt"/>
              </a:defRPr>
            </a:lvl1pPr>
          </a:lstStyle>
          <a:p>
            <a:r>
              <a:rPr lang="en-US" dirty="0" smtClean="0"/>
              <a:t>Radio Merit Badge Requirement 1</a:t>
            </a:r>
            <a:endParaRPr lang="en-US" dirty="0"/>
          </a:p>
        </p:txBody>
      </p:sp>
      <p:sp>
        <p:nvSpPr>
          <p:cNvPr id="9" name="Slide Number Placeholder 6"/>
          <p:cNvSpPr txBox="1">
            <a:spLocks/>
          </p:cNvSpPr>
          <p:nvPr/>
        </p:nvSpPr>
        <p:spPr>
          <a:xfrm>
            <a:off x="6073419" y="1577628"/>
            <a:ext cx="660185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630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732617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098926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465235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1831543" algn="l" defTabSz="732617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197852" algn="l" defTabSz="732617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2564160" algn="l" defTabSz="732617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2930469" algn="l" defTabSz="732617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608D77B8-0EE1-497B-AF73-5464954F0A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847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732617" rtl="0" eaLnBrk="1" latinLnBrk="0" hangingPunct="1">
      <a:spcAft>
        <a:spcPts val="60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66309" algn="l" defTabSz="732617" rtl="0" eaLnBrk="1" latinLnBrk="0" hangingPunct="1">
      <a:spcAft>
        <a:spcPts val="60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732617" algn="l" defTabSz="732617" rtl="0" eaLnBrk="1" latinLnBrk="0" hangingPunct="1">
      <a:spcAft>
        <a:spcPts val="60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098926" algn="l" defTabSz="732617" rtl="0" eaLnBrk="1" latinLnBrk="0" hangingPunct="1">
      <a:spcAft>
        <a:spcPts val="60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465235" algn="l" defTabSz="732617" rtl="0" eaLnBrk="1" latinLnBrk="0" hangingPunct="1">
      <a:spcAft>
        <a:spcPts val="60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1831543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97852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64160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30469" algn="l" defTabSz="73261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tabLst>
                <a:tab pos="5769542" algn="r"/>
              </a:tabLst>
            </a:pPr>
            <a:r>
              <a:rPr lang="en-US" sz="2400" b="1" u="sng" dirty="0" smtClean="0"/>
              <a:t>6 </a:t>
            </a:r>
            <a:r>
              <a:rPr lang="en-US" sz="2400" b="1" u="sng" dirty="0"/>
              <a:t>minutes for </a:t>
            </a:r>
            <a:r>
              <a:rPr lang="en-US" sz="2400" b="1" u="sng" dirty="0" smtClean="0"/>
              <a:t>this slide                        </a:t>
            </a:r>
            <a:endParaRPr lang="en-US" sz="2400" b="1" u="sng" dirty="0" smtClean="0"/>
          </a:p>
          <a:p>
            <a:r>
              <a:rPr lang="en-US" b="1" i="0" dirty="0" smtClean="0"/>
              <a:t>[1]</a:t>
            </a:r>
            <a:r>
              <a:rPr lang="en-US" b="1" i="0" baseline="0" dirty="0" smtClean="0"/>
              <a:t> Instructor:</a:t>
            </a:r>
            <a:r>
              <a:rPr lang="en-US" b="1" i="0" dirty="0" smtClean="0"/>
              <a:t>  Lead a very brief tour of K2BSA, addressing the questions on the slide. </a:t>
            </a:r>
            <a:endParaRPr lang="en-US" b="1" dirty="0" smtClean="0"/>
          </a:p>
          <a:p>
            <a:pPr>
              <a:tabLst>
                <a:tab pos="5769542" algn="r"/>
              </a:tabLst>
            </a:pPr>
            <a:r>
              <a:rPr lang="en-US" sz="2400" b="1" u="sng" dirty="0" smtClean="0">
                <a:solidFill>
                  <a:prstClr val="black"/>
                </a:solidFill>
              </a:rPr>
              <a:t>SLIDE END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WA7URV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8D77B8-0EE1-497B-AF73-5464954F0A34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F2AC706B-CDF5-4B5F-ADAA-1D3B3F96DA35}" type="datetime1">
              <a:rPr lang="en-US" smtClean="0"/>
              <a:t>6/27/2017</a:t>
            </a:fld>
            <a:endParaRPr lang="en-US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 smtClean="0"/>
              <a:t>Radio Merit Badge </a:t>
            </a:r>
            <a:r>
              <a:rPr lang="en-US" smtClean="0"/>
              <a:t>Requirement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057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elivery Slide w/ 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10940" y="127327"/>
            <a:ext cx="4975860" cy="21544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>
              <a:defRPr lang="en-US" sz="1400">
                <a:latin typeface="Calibri" panose="020F0502020204030204" pitchFamily="34" charset="0"/>
              </a:defRPr>
            </a:lvl1pPr>
          </a:lstStyle>
          <a:p>
            <a:pPr lvl="0" algn="r"/>
            <a:r>
              <a:rPr lang="en-US" smtClean="0"/>
              <a:t>Req </a:t>
            </a:r>
            <a:r>
              <a:rPr lang="en-US" dirty="0" smtClean="0"/>
              <a:t>__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43700" y="4638843"/>
            <a:ext cx="1905000" cy="3425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SLIDE </a:t>
            </a:r>
            <a:fld id="{7DE08B2E-D59F-498D-8D62-ABBAFDFFC21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50500">
                <a:srgbClr val="000048"/>
              </a:gs>
              <a:gs pos="1000">
                <a:srgbClr val="0000FF">
                  <a:shade val="30000"/>
                  <a:satMod val="115000"/>
                  <a:lumMod val="90000"/>
                </a:srgbClr>
              </a:gs>
              <a:gs pos="100000">
                <a:srgbClr val="0000CC">
                  <a:lumMod val="0"/>
                </a:srgbClr>
              </a:gs>
              <a:gs pos="0">
                <a:srgbClr val="0000FF">
                  <a:shade val="100000"/>
                  <a:satMod val="115000"/>
                  <a:lumMod val="33000"/>
                  <a:lumOff val="67000"/>
                </a:srgb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28725" y="198438"/>
            <a:ext cx="709612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7725" y="809626"/>
            <a:ext cx="8067675" cy="3762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3262" tIns="36631" rIns="73262" bIns="36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43700" y="4638833"/>
            <a:ext cx="1905000" cy="34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3262" tIns="36631" rIns="73262" bIns="36631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SLIDE </a:t>
            </a:r>
            <a:fld id="{7DE08B2E-D59F-498D-8D62-ABBAFDFFC21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116002" y="259511"/>
            <a:ext cx="693086" cy="4548317"/>
            <a:chOff x="116002" y="259511"/>
            <a:chExt cx="693086" cy="4548317"/>
          </a:xfrm>
        </p:grpSpPr>
        <p:sp>
          <p:nvSpPr>
            <p:cNvPr id="11" name="Freeform 10"/>
            <p:cNvSpPr/>
            <p:nvPr/>
          </p:nvSpPr>
          <p:spPr bwMode="auto">
            <a:xfrm rot="16200000">
              <a:off x="96517" y="3201798"/>
              <a:ext cx="736230" cy="678301"/>
            </a:xfrm>
            <a:custGeom>
              <a:avLst/>
              <a:gdLst>
                <a:gd name="connsiteX0" fmla="*/ 0 w 2219325"/>
                <a:gd name="connsiteY0" fmla="*/ 0 h 2044700"/>
                <a:gd name="connsiteX1" fmla="*/ 0 w 2219325"/>
                <a:gd name="connsiteY1" fmla="*/ 2041525 h 2044700"/>
                <a:gd name="connsiteX2" fmla="*/ 638175 w 2219325"/>
                <a:gd name="connsiteY2" fmla="*/ 2041525 h 2044700"/>
                <a:gd name="connsiteX3" fmla="*/ 638175 w 2219325"/>
                <a:gd name="connsiteY3" fmla="*/ 1168400 h 2044700"/>
                <a:gd name="connsiteX4" fmla="*/ 1400175 w 2219325"/>
                <a:gd name="connsiteY4" fmla="*/ 2044700 h 2044700"/>
                <a:gd name="connsiteX5" fmla="*/ 2219325 w 2219325"/>
                <a:gd name="connsiteY5" fmla="*/ 2044700 h 2044700"/>
                <a:gd name="connsiteX6" fmla="*/ 1250950 w 2219325"/>
                <a:gd name="connsiteY6" fmla="*/ 971550 h 2044700"/>
                <a:gd name="connsiteX7" fmla="*/ 2146300 w 2219325"/>
                <a:gd name="connsiteY7" fmla="*/ 0 h 2044700"/>
                <a:gd name="connsiteX8" fmla="*/ 1358900 w 2219325"/>
                <a:gd name="connsiteY8" fmla="*/ 0 h 2044700"/>
                <a:gd name="connsiteX9" fmla="*/ 638175 w 2219325"/>
                <a:gd name="connsiteY9" fmla="*/ 835025 h 2044700"/>
                <a:gd name="connsiteX10" fmla="*/ 638175 w 2219325"/>
                <a:gd name="connsiteY10" fmla="*/ 6350 h 2044700"/>
                <a:gd name="connsiteX11" fmla="*/ 0 w 2219325"/>
                <a:gd name="connsiteY11" fmla="*/ 0 h 2044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19325" h="2044700">
                  <a:moveTo>
                    <a:pt x="0" y="0"/>
                  </a:moveTo>
                  <a:lnTo>
                    <a:pt x="0" y="2041525"/>
                  </a:lnTo>
                  <a:lnTo>
                    <a:pt x="638175" y="2041525"/>
                  </a:lnTo>
                  <a:lnTo>
                    <a:pt x="638175" y="1168400"/>
                  </a:lnTo>
                  <a:lnTo>
                    <a:pt x="1400175" y="2044700"/>
                  </a:lnTo>
                  <a:lnTo>
                    <a:pt x="2219325" y="2044700"/>
                  </a:lnTo>
                  <a:lnTo>
                    <a:pt x="1250950" y="971550"/>
                  </a:lnTo>
                  <a:lnTo>
                    <a:pt x="2146300" y="0"/>
                  </a:lnTo>
                  <a:lnTo>
                    <a:pt x="1358900" y="0"/>
                  </a:lnTo>
                  <a:lnTo>
                    <a:pt x="638175" y="835025"/>
                  </a:lnTo>
                  <a:lnTo>
                    <a:pt x="638175" y="63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9050" cap="flat" cmpd="sng" algn="ctr">
              <a:solidFill>
                <a:srgbClr val="33CC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 rot="16200000">
              <a:off x="97570" y="2611971"/>
              <a:ext cx="732017" cy="669875"/>
            </a:xfrm>
            <a:custGeom>
              <a:avLst/>
              <a:gdLst>
                <a:gd name="connsiteX0" fmla="*/ 79375 w 2206625"/>
                <a:gd name="connsiteY0" fmla="*/ 523875 h 2019300"/>
                <a:gd name="connsiteX1" fmla="*/ 600075 w 2206625"/>
                <a:gd name="connsiteY1" fmla="*/ 0 h 2019300"/>
                <a:gd name="connsiteX2" fmla="*/ 1492250 w 2206625"/>
                <a:gd name="connsiteY2" fmla="*/ 0 h 2019300"/>
                <a:gd name="connsiteX3" fmla="*/ 1584325 w 2206625"/>
                <a:gd name="connsiteY3" fmla="*/ 9525 h 2019300"/>
                <a:gd name="connsiteX4" fmla="*/ 1673225 w 2206625"/>
                <a:gd name="connsiteY4" fmla="*/ 28575 h 2019300"/>
                <a:gd name="connsiteX5" fmla="*/ 1749425 w 2206625"/>
                <a:gd name="connsiteY5" fmla="*/ 47625 h 2019300"/>
                <a:gd name="connsiteX6" fmla="*/ 1828800 w 2206625"/>
                <a:gd name="connsiteY6" fmla="*/ 76200 h 2019300"/>
                <a:gd name="connsiteX7" fmla="*/ 1917700 w 2206625"/>
                <a:gd name="connsiteY7" fmla="*/ 114300 h 2019300"/>
                <a:gd name="connsiteX8" fmla="*/ 1987550 w 2206625"/>
                <a:gd name="connsiteY8" fmla="*/ 155575 h 2019300"/>
                <a:gd name="connsiteX9" fmla="*/ 2035175 w 2206625"/>
                <a:gd name="connsiteY9" fmla="*/ 196850 h 2019300"/>
                <a:gd name="connsiteX10" fmla="*/ 2070100 w 2206625"/>
                <a:gd name="connsiteY10" fmla="*/ 234950 h 2019300"/>
                <a:gd name="connsiteX11" fmla="*/ 2120900 w 2206625"/>
                <a:gd name="connsiteY11" fmla="*/ 298450 h 2019300"/>
                <a:gd name="connsiteX12" fmla="*/ 2159000 w 2206625"/>
                <a:gd name="connsiteY12" fmla="*/ 371475 h 2019300"/>
                <a:gd name="connsiteX13" fmla="*/ 2178050 w 2206625"/>
                <a:gd name="connsiteY13" fmla="*/ 419100 h 2019300"/>
                <a:gd name="connsiteX14" fmla="*/ 2200275 w 2206625"/>
                <a:gd name="connsiteY14" fmla="*/ 514350 h 2019300"/>
                <a:gd name="connsiteX15" fmla="*/ 2206625 w 2206625"/>
                <a:gd name="connsiteY15" fmla="*/ 609600 h 2019300"/>
                <a:gd name="connsiteX16" fmla="*/ 2206625 w 2206625"/>
                <a:gd name="connsiteY16" fmla="*/ 676275 h 2019300"/>
                <a:gd name="connsiteX17" fmla="*/ 2190750 w 2206625"/>
                <a:gd name="connsiteY17" fmla="*/ 765175 h 2019300"/>
                <a:gd name="connsiteX18" fmla="*/ 2168525 w 2206625"/>
                <a:gd name="connsiteY18" fmla="*/ 828675 h 2019300"/>
                <a:gd name="connsiteX19" fmla="*/ 2130425 w 2206625"/>
                <a:gd name="connsiteY19" fmla="*/ 914400 h 2019300"/>
                <a:gd name="connsiteX20" fmla="*/ 2108200 w 2206625"/>
                <a:gd name="connsiteY20" fmla="*/ 958850 h 2019300"/>
                <a:gd name="connsiteX21" fmla="*/ 2051050 w 2206625"/>
                <a:gd name="connsiteY21" fmla="*/ 1025525 h 2019300"/>
                <a:gd name="connsiteX22" fmla="*/ 2003425 w 2206625"/>
                <a:gd name="connsiteY22" fmla="*/ 1063625 h 2019300"/>
                <a:gd name="connsiteX23" fmla="*/ 1911350 w 2206625"/>
                <a:gd name="connsiteY23" fmla="*/ 1117600 h 2019300"/>
                <a:gd name="connsiteX24" fmla="*/ 1847850 w 2206625"/>
                <a:gd name="connsiteY24" fmla="*/ 1143000 h 2019300"/>
                <a:gd name="connsiteX25" fmla="*/ 1752600 w 2206625"/>
                <a:gd name="connsiteY25" fmla="*/ 1177925 h 2019300"/>
                <a:gd name="connsiteX26" fmla="*/ 1663700 w 2206625"/>
                <a:gd name="connsiteY26" fmla="*/ 1200150 h 2019300"/>
                <a:gd name="connsiteX27" fmla="*/ 1612900 w 2206625"/>
                <a:gd name="connsiteY27" fmla="*/ 1206500 h 2019300"/>
                <a:gd name="connsiteX28" fmla="*/ 768350 w 2206625"/>
                <a:gd name="connsiteY28" fmla="*/ 1206500 h 2019300"/>
                <a:gd name="connsiteX29" fmla="*/ 698500 w 2206625"/>
                <a:gd name="connsiteY29" fmla="*/ 1219200 h 2019300"/>
                <a:gd name="connsiteX30" fmla="*/ 650875 w 2206625"/>
                <a:gd name="connsiteY30" fmla="*/ 1247775 h 2019300"/>
                <a:gd name="connsiteX31" fmla="*/ 622300 w 2206625"/>
                <a:gd name="connsiteY31" fmla="*/ 1270000 h 2019300"/>
                <a:gd name="connsiteX32" fmla="*/ 596900 w 2206625"/>
                <a:gd name="connsiteY32" fmla="*/ 1317625 h 2019300"/>
                <a:gd name="connsiteX33" fmla="*/ 600075 w 2206625"/>
                <a:gd name="connsiteY33" fmla="*/ 1346200 h 2019300"/>
                <a:gd name="connsiteX34" fmla="*/ 600075 w 2206625"/>
                <a:gd name="connsiteY34" fmla="*/ 1508125 h 2019300"/>
                <a:gd name="connsiteX35" fmla="*/ 2098675 w 2206625"/>
                <a:gd name="connsiteY35" fmla="*/ 1508125 h 2019300"/>
                <a:gd name="connsiteX36" fmla="*/ 2098675 w 2206625"/>
                <a:gd name="connsiteY36" fmla="*/ 2019300 h 2019300"/>
                <a:gd name="connsiteX37" fmla="*/ 660400 w 2206625"/>
                <a:gd name="connsiteY37" fmla="*/ 2019300 h 2019300"/>
                <a:gd name="connsiteX38" fmla="*/ 0 w 2206625"/>
                <a:gd name="connsiteY38" fmla="*/ 1301750 h 2019300"/>
                <a:gd name="connsiteX39" fmla="*/ 12700 w 2206625"/>
                <a:gd name="connsiteY39" fmla="*/ 1206500 h 2019300"/>
                <a:gd name="connsiteX40" fmla="*/ 38100 w 2206625"/>
                <a:gd name="connsiteY40" fmla="*/ 1133475 h 2019300"/>
                <a:gd name="connsiteX41" fmla="*/ 95250 w 2206625"/>
                <a:gd name="connsiteY41" fmla="*/ 1041400 h 2019300"/>
                <a:gd name="connsiteX42" fmla="*/ 155575 w 2206625"/>
                <a:gd name="connsiteY42" fmla="*/ 981075 h 2019300"/>
                <a:gd name="connsiteX43" fmla="*/ 250825 w 2206625"/>
                <a:gd name="connsiteY43" fmla="*/ 911225 h 2019300"/>
                <a:gd name="connsiteX44" fmla="*/ 368300 w 2206625"/>
                <a:gd name="connsiteY44" fmla="*/ 869950 h 2019300"/>
                <a:gd name="connsiteX45" fmla="*/ 488950 w 2206625"/>
                <a:gd name="connsiteY45" fmla="*/ 831850 h 2019300"/>
                <a:gd name="connsiteX46" fmla="*/ 593725 w 2206625"/>
                <a:gd name="connsiteY46" fmla="*/ 819150 h 2019300"/>
                <a:gd name="connsiteX47" fmla="*/ 695325 w 2206625"/>
                <a:gd name="connsiteY47" fmla="*/ 815975 h 2019300"/>
                <a:gd name="connsiteX48" fmla="*/ 1466850 w 2206625"/>
                <a:gd name="connsiteY48" fmla="*/ 815975 h 2019300"/>
                <a:gd name="connsiteX49" fmla="*/ 1543050 w 2206625"/>
                <a:gd name="connsiteY49" fmla="*/ 787400 h 2019300"/>
                <a:gd name="connsiteX50" fmla="*/ 1574800 w 2206625"/>
                <a:gd name="connsiteY50" fmla="*/ 749300 h 2019300"/>
                <a:gd name="connsiteX51" fmla="*/ 1590675 w 2206625"/>
                <a:gd name="connsiteY51" fmla="*/ 692150 h 2019300"/>
                <a:gd name="connsiteX52" fmla="*/ 1590675 w 2206625"/>
                <a:gd name="connsiteY52" fmla="*/ 628650 h 2019300"/>
                <a:gd name="connsiteX53" fmla="*/ 1571625 w 2206625"/>
                <a:gd name="connsiteY53" fmla="*/ 584200 h 2019300"/>
                <a:gd name="connsiteX54" fmla="*/ 1543050 w 2206625"/>
                <a:gd name="connsiteY54" fmla="*/ 558800 h 2019300"/>
                <a:gd name="connsiteX55" fmla="*/ 1489075 w 2206625"/>
                <a:gd name="connsiteY55" fmla="*/ 533400 h 2019300"/>
                <a:gd name="connsiteX56" fmla="*/ 1438275 w 2206625"/>
                <a:gd name="connsiteY56" fmla="*/ 523875 h 2019300"/>
                <a:gd name="connsiteX57" fmla="*/ 1381125 w 2206625"/>
                <a:gd name="connsiteY57" fmla="*/ 530225 h 2019300"/>
                <a:gd name="connsiteX58" fmla="*/ 79375 w 2206625"/>
                <a:gd name="connsiteY58" fmla="*/ 523875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2206625" h="2019300">
                  <a:moveTo>
                    <a:pt x="79375" y="523875"/>
                  </a:moveTo>
                  <a:lnTo>
                    <a:pt x="600075" y="0"/>
                  </a:lnTo>
                  <a:lnTo>
                    <a:pt x="1492250" y="0"/>
                  </a:lnTo>
                  <a:lnTo>
                    <a:pt x="1584325" y="9525"/>
                  </a:lnTo>
                  <a:lnTo>
                    <a:pt x="1673225" y="28575"/>
                  </a:lnTo>
                  <a:lnTo>
                    <a:pt x="1749425" y="47625"/>
                  </a:lnTo>
                  <a:lnTo>
                    <a:pt x="1828800" y="76200"/>
                  </a:lnTo>
                  <a:lnTo>
                    <a:pt x="1917700" y="114300"/>
                  </a:lnTo>
                  <a:lnTo>
                    <a:pt x="1987550" y="155575"/>
                  </a:lnTo>
                  <a:lnTo>
                    <a:pt x="2035175" y="196850"/>
                  </a:lnTo>
                  <a:lnTo>
                    <a:pt x="2070100" y="234950"/>
                  </a:lnTo>
                  <a:lnTo>
                    <a:pt x="2120900" y="298450"/>
                  </a:lnTo>
                  <a:lnTo>
                    <a:pt x="2159000" y="371475"/>
                  </a:lnTo>
                  <a:lnTo>
                    <a:pt x="2178050" y="419100"/>
                  </a:lnTo>
                  <a:lnTo>
                    <a:pt x="2200275" y="514350"/>
                  </a:lnTo>
                  <a:lnTo>
                    <a:pt x="2206625" y="609600"/>
                  </a:lnTo>
                  <a:lnTo>
                    <a:pt x="2206625" y="676275"/>
                  </a:lnTo>
                  <a:lnTo>
                    <a:pt x="2190750" y="765175"/>
                  </a:lnTo>
                  <a:lnTo>
                    <a:pt x="2168525" y="828675"/>
                  </a:lnTo>
                  <a:lnTo>
                    <a:pt x="2130425" y="914400"/>
                  </a:lnTo>
                  <a:lnTo>
                    <a:pt x="2108200" y="958850"/>
                  </a:lnTo>
                  <a:lnTo>
                    <a:pt x="2051050" y="1025525"/>
                  </a:lnTo>
                  <a:lnTo>
                    <a:pt x="2003425" y="1063625"/>
                  </a:lnTo>
                  <a:lnTo>
                    <a:pt x="1911350" y="1117600"/>
                  </a:lnTo>
                  <a:lnTo>
                    <a:pt x="1847850" y="1143000"/>
                  </a:lnTo>
                  <a:lnTo>
                    <a:pt x="1752600" y="1177925"/>
                  </a:lnTo>
                  <a:lnTo>
                    <a:pt x="1663700" y="1200150"/>
                  </a:lnTo>
                  <a:lnTo>
                    <a:pt x="1612900" y="1206500"/>
                  </a:lnTo>
                  <a:lnTo>
                    <a:pt x="768350" y="1206500"/>
                  </a:lnTo>
                  <a:lnTo>
                    <a:pt x="698500" y="1219200"/>
                  </a:lnTo>
                  <a:lnTo>
                    <a:pt x="650875" y="1247775"/>
                  </a:lnTo>
                  <a:lnTo>
                    <a:pt x="622300" y="1270000"/>
                  </a:lnTo>
                  <a:lnTo>
                    <a:pt x="596900" y="1317625"/>
                  </a:lnTo>
                  <a:lnTo>
                    <a:pt x="600075" y="1346200"/>
                  </a:lnTo>
                  <a:lnTo>
                    <a:pt x="600075" y="1508125"/>
                  </a:lnTo>
                  <a:lnTo>
                    <a:pt x="2098675" y="1508125"/>
                  </a:lnTo>
                  <a:lnTo>
                    <a:pt x="2098675" y="2019300"/>
                  </a:lnTo>
                  <a:lnTo>
                    <a:pt x="660400" y="2019300"/>
                  </a:lnTo>
                  <a:lnTo>
                    <a:pt x="0" y="1301750"/>
                  </a:lnTo>
                  <a:lnTo>
                    <a:pt x="12700" y="1206500"/>
                  </a:lnTo>
                  <a:lnTo>
                    <a:pt x="38100" y="1133475"/>
                  </a:lnTo>
                  <a:lnTo>
                    <a:pt x="95250" y="1041400"/>
                  </a:lnTo>
                  <a:lnTo>
                    <a:pt x="155575" y="981075"/>
                  </a:lnTo>
                  <a:lnTo>
                    <a:pt x="250825" y="911225"/>
                  </a:lnTo>
                  <a:lnTo>
                    <a:pt x="368300" y="869950"/>
                  </a:lnTo>
                  <a:lnTo>
                    <a:pt x="488950" y="831850"/>
                  </a:lnTo>
                  <a:lnTo>
                    <a:pt x="593725" y="819150"/>
                  </a:lnTo>
                  <a:lnTo>
                    <a:pt x="695325" y="815975"/>
                  </a:lnTo>
                  <a:lnTo>
                    <a:pt x="1466850" y="815975"/>
                  </a:lnTo>
                  <a:lnTo>
                    <a:pt x="1543050" y="787400"/>
                  </a:lnTo>
                  <a:lnTo>
                    <a:pt x="1574800" y="749300"/>
                  </a:lnTo>
                  <a:lnTo>
                    <a:pt x="1590675" y="692150"/>
                  </a:lnTo>
                  <a:lnTo>
                    <a:pt x="1590675" y="628650"/>
                  </a:lnTo>
                  <a:lnTo>
                    <a:pt x="1571625" y="584200"/>
                  </a:lnTo>
                  <a:lnTo>
                    <a:pt x="1543050" y="558800"/>
                  </a:lnTo>
                  <a:lnTo>
                    <a:pt x="1489075" y="533400"/>
                  </a:lnTo>
                  <a:lnTo>
                    <a:pt x="1438275" y="523875"/>
                  </a:lnTo>
                  <a:lnTo>
                    <a:pt x="1381125" y="530225"/>
                  </a:lnTo>
                  <a:lnTo>
                    <a:pt x="79375" y="523875"/>
                  </a:lnTo>
                  <a:close/>
                </a:path>
              </a:pathLst>
            </a:custGeom>
            <a:solidFill>
              <a:schemeClr val="tx1"/>
            </a:solidFill>
            <a:ln w="19050" cap="flat" cmpd="sng" algn="ctr">
              <a:solidFill>
                <a:srgbClr val="33CC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grpSp>
          <p:nvGrpSpPr>
            <p:cNvPr id="13" name="Group 12"/>
            <p:cNvGrpSpPr/>
            <p:nvPr/>
          </p:nvGrpSpPr>
          <p:grpSpPr>
            <a:xfrm rot="16200000">
              <a:off x="51226" y="1886274"/>
              <a:ext cx="824704" cy="665662"/>
              <a:chOff x="5286375" y="2146300"/>
              <a:chExt cx="2486025" cy="2006600"/>
            </a:xfrm>
          </p:grpSpPr>
          <p:sp>
            <p:nvSpPr>
              <p:cNvPr id="16" name="Freeform 15"/>
              <p:cNvSpPr/>
              <p:nvPr/>
            </p:nvSpPr>
            <p:spPr bwMode="auto">
              <a:xfrm>
                <a:off x="5286375" y="2146300"/>
                <a:ext cx="2486025" cy="2006600"/>
              </a:xfrm>
              <a:custGeom>
                <a:avLst/>
                <a:gdLst>
                  <a:gd name="connsiteX0" fmla="*/ 0 w 2486025"/>
                  <a:gd name="connsiteY0" fmla="*/ 0 h 2006600"/>
                  <a:gd name="connsiteX1" fmla="*/ 1765300 w 2486025"/>
                  <a:gd name="connsiteY1" fmla="*/ 0 h 2006600"/>
                  <a:gd name="connsiteX2" fmla="*/ 1863725 w 2486025"/>
                  <a:gd name="connsiteY2" fmla="*/ 9525 h 2006600"/>
                  <a:gd name="connsiteX3" fmla="*/ 1958975 w 2486025"/>
                  <a:gd name="connsiteY3" fmla="*/ 28575 h 2006600"/>
                  <a:gd name="connsiteX4" fmla="*/ 2054225 w 2486025"/>
                  <a:gd name="connsiteY4" fmla="*/ 57150 h 2006600"/>
                  <a:gd name="connsiteX5" fmla="*/ 2139950 w 2486025"/>
                  <a:gd name="connsiteY5" fmla="*/ 88900 h 2006600"/>
                  <a:gd name="connsiteX6" fmla="*/ 2216150 w 2486025"/>
                  <a:gd name="connsiteY6" fmla="*/ 130175 h 2006600"/>
                  <a:gd name="connsiteX7" fmla="*/ 2298700 w 2486025"/>
                  <a:gd name="connsiteY7" fmla="*/ 200025 h 2006600"/>
                  <a:gd name="connsiteX8" fmla="*/ 2346325 w 2486025"/>
                  <a:gd name="connsiteY8" fmla="*/ 257175 h 2006600"/>
                  <a:gd name="connsiteX9" fmla="*/ 2381250 w 2486025"/>
                  <a:gd name="connsiteY9" fmla="*/ 304800 h 2006600"/>
                  <a:gd name="connsiteX10" fmla="*/ 2422525 w 2486025"/>
                  <a:gd name="connsiteY10" fmla="*/ 381000 h 2006600"/>
                  <a:gd name="connsiteX11" fmla="*/ 2435225 w 2486025"/>
                  <a:gd name="connsiteY11" fmla="*/ 434975 h 2006600"/>
                  <a:gd name="connsiteX12" fmla="*/ 2441575 w 2486025"/>
                  <a:gd name="connsiteY12" fmla="*/ 492125 h 2006600"/>
                  <a:gd name="connsiteX13" fmla="*/ 2447925 w 2486025"/>
                  <a:gd name="connsiteY13" fmla="*/ 558800 h 2006600"/>
                  <a:gd name="connsiteX14" fmla="*/ 2438400 w 2486025"/>
                  <a:gd name="connsiteY14" fmla="*/ 619125 h 2006600"/>
                  <a:gd name="connsiteX15" fmla="*/ 2419350 w 2486025"/>
                  <a:gd name="connsiteY15" fmla="*/ 695325 h 2006600"/>
                  <a:gd name="connsiteX16" fmla="*/ 2400300 w 2486025"/>
                  <a:gd name="connsiteY16" fmla="*/ 749300 h 2006600"/>
                  <a:gd name="connsiteX17" fmla="*/ 2365375 w 2486025"/>
                  <a:gd name="connsiteY17" fmla="*/ 819150 h 2006600"/>
                  <a:gd name="connsiteX18" fmla="*/ 2352675 w 2486025"/>
                  <a:gd name="connsiteY18" fmla="*/ 847725 h 2006600"/>
                  <a:gd name="connsiteX19" fmla="*/ 2317750 w 2486025"/>
                  <a:gd name="connsiteY19" fmla="*/ 879475 h 2006600"/>
                  <a:gd name="connsiteX20" fmla="*/ 2270125 w 2486025"/>
                  <a:gd name="connsiteY20" fmla="*/ 923925 h 2006600"/>
                  <a:gd name="connsiteX21" fmla="*/ 2235200 w 2486025"/>
                  <a:gd name="connsiteY21" fmla="*/ 949325 h 2006600"/>
                  <a:gd name="connsiteX22" fmla="*/ 2197100 w 2486025"/>
                  <a:gd name="connsiteY22" fmla="*/ 962025 h 2006600"/>
                  <a:gd name="connsiteX23" fmla="*/ 2171700 w 2486025"/>
                  <a:gd name="connsiteY23" fmla="*/ 971550 h 2006600"/>
                  <a:gd name="connsiteX24" fmla="*/ 2152650 w 2486025"/>
                  <a:gd name="connsiteY24" fmla="*/ 974725 h 2006600"/>
                  <a:gd name="connsiteX25" fmla="*/ 2257425 w 2486025"/>
                  <a:gd name="connsiteY25" fmla="*/ 1019175 h 2006600"/>
                  <a:gd name="connsiteX26" fmla="*/ 2330450 w 2486025"/>
                  <a:gd name="connsiteY26" fmla="*/ 1073150 h 2006600"/>
                  <a:gd name="connsiteX27" fmla="*/ 2384425 w 2486025"/>
                  <a:gd name="connsiteY27" fmla="*/ 1130300 h 2006600"/>
                  <a:gd name="connsiteX28" fmla="*/ 2425700 w 2486025"/>
                  <a:gd name="connsiteY28" fmla="*/ 1184275 h 2006600"/>
                  <a:gd name="connsiteX29" fmla="*/ 2457450 w 2486025"/>
                  <a:gd name="connsiteY29" fmla="*/ 1260475 h 2006600"/>
                  <a:gd name="connsiteX30" fmla="*/ 2482850 w 2486025"/>
                  <a:gd name="connsiteY30" fmla="*/ 1333500 h 2006600"/>
                  <a:gd name="connsiteX31" fmla="*/ 2486025 w 2486025"/>
                  <a:gd name="connsiteY31" fmla="*/ 1416050 h 2006600"/>
                  <a:gd name="connsiteX32" fmla="*/ 2486025 w 2486025"/>
                  <a:gd name="connsiteY32" fmla="*/ 1504950 h 2006600"/>
                  <a:gd name="connsiteX33" fmla="*/ 2476500 w 2486025"/>
                  <a:gd name="connsiteY33" fmla="*/ 1571625 h 2006600"/>
                  <a:gd name="connsiteX34" fmla="*/ 2473325 w 2486025"/>
                  <a:gd name="connsiteY34" fmla="*/ 1590675 h 2006600"/>
                  <a:gd name="connsiteX35" fmla="*/ 2451100 w 2486025"/>
                  <a:gd name="connsiteY35" fmla="*/ 1673225 h 2006600"/>
                  <a:gd name="connsiteX36" fmla="*/ 2419350 w 2486025"/>
                  <a:gd name="connsiteY36" fmla="*/ 1739900 h 2006600"/>
                  <a:gd name="connsiteX37" fmla="*/ 2387600 w 2486025"/>
                  <a:gd name="connsiteY37" fmla="*/ 1778000 h 2006600"/>
                  <a:gd name="connsiteX38" fmla="*/ 2339975 w 2486025"/>
                  <a:gd name="connsiteY38" fmla="*/ 1825625 h 2006600"/>
                  <a:gd name="connsiteX39" fmla="*/ 2286000 w 2486025"/>
                  <a:gd name="connsiteY39" fmla="*/ 1879600 h 2006600"/>
                  <a:gd name="connsiteX40" fmla="*/ 2228850 w 2486025"/>
                  <a:gd name="connsiteY40" fmla="*/ 1914525 h 2006600"/>
                  <a:gd name="connsiteX41" fmla="*/ 2159000 w 2486025"/>
                  <a:gd name="connsiteY41" fmla="*/ 1946275 h 2006600"/>
                  <a:gd name="connsiteX42" fmla="*/ 2060575 w 2486025"/>
                  <a:gd name="connsiteY42" fmla="*/ 1974850 h 2006600"/>
                  <a:gd name="connsiteX43" fmla="*/ 1978025 w 2486025"/>
                  <a:gd name="connsiteY43" fmla="*/ 1993900 h 2006600"/>
                  <a:gd name="connsiteX44" fmla="*/ 1911350 w 2486025"/>
                  <a:gd name="connsiteY44" fmla="*/ 2000250 h 2006600"/>
                  <a:gd name="connsiteX45" fmla="*/ 1822450 w 2486025"/>
                  <a:gd name="connsiteY45" fmla="*/ 2006600 h 2006600"/>
                  <a:gd name="connsiteX46" fmla="*/ 250825 w 2486025"/>
                  <a:gd name="connsiteY46" fmla="*/ 2006600 h 2006600"/>
                  <a:gd name="connsiteX47" fmla="*/ 250825 w 2486025"/>
                  <a:gd name="connsiteY47" fmla="*/ 965200 h 2006600"/>
                  <a:gd name="connsiteX48" fmla="*/ 276225 w 2486025"/>
                  <a:gd name="connsiteY48" fmla="*/ 911225 h 2006600"/>
                  <a:gd name="connsiteX49" fmla="*/ 295275 w 2486025"/>
                  <a:gd name="connsiteY49" fmla="*/ 857250 h 2006600"/>
                  <a:gd name="connsiteX50" fmla="*/ 298450 w 2486025"/>
                  <a:gd name="connsiteY50" fmla="*/ 790575 h 2006600"/>
                  <a:gd name="connsiteX51" fmla="*/ 1749425 w 2486025"/>
                  <a:gd name="connsiteY51" fmla="*/ 790575 h 2006600"/>
                  <a:gd name="connsiteX52" fmla="*/ 1800225 w 2486025"/>
                  <a:gd name="connsiteY52" fmla="*/ 768350 h 2006600"/>
                  <a:gd name="connsiteX53" fmla="*/ 1831975 w 2486025"/>
                  <a:gd name="connsiteY53" fmla="*/ 727075 h 2006600"/>
                  <a:gd name="connsiteX54" fmla="*/ 1851025 w 2486025"/>
                  <a:gd name="connsiteY54" fmla="*/ 679450 h 2006600"/>
                  <a:gd name="connsiteX55" fmla="*/ 1847850 w 2486025"/>
                  <a:gd name="connsiteY55" fmla="*/ 628650 h 2006600"/>
                  <a:gd name="connsiteX56" fmla="*/ 1844675 w 2486025"/>
                  <a:gd name="connsiteY56" fmla="*/ 593725 h 2006600"/>
                  <a:gd name="connsiteX57" fmla="*/ 1822450 w 2486025"/>
                  <a:gd name="connsiteY57" fmla="*/ 561975 h 2006600"/>
                  <a:gd name="connsiteX58" fmla="*/ 1793875 w 2486025"/>
                  <a:gd name="connsiteY58" fmla="*/ 539750 h 2006600"/>
                  <a:gd name="connsiteX59" fmla="*/ 1743075 w 2486025"/>
                  <a:gd name="connsiteY59" fmla="*/ 520700 h 2006600"/>
                  <a:gd name="connsiteX60" fmla="*/ 1670050 w 2486025"/>
                  <a:gd name="connsiteY60" fmla="*/ 520700 h 2006600"/>
                  <a:gd name="connsiteX61" fmla="*/ 314325 w 2486025"/>
                  <a:gd name="connsiteY61" fmla="*/ 520700 h 2006600"/>
                  <a:gd name="connsiteX62" fmla="*/ 301625 w 2486025"/>
                  <a:gd name="connsiteY62" fmla="*/ 444500 h 2006600"/>
                  <a:gd name="connsiteX63" fmla="*/ 292100 w 2486025"/>
                  <a:gd name="connsiteY63" fmla="*/ 390525 h 2006600"/>
                  <a:gd name="connsiteX64" fmla="*/ 266700 w 2486025"/>
                  <a:gd name="connsiteY64" fmla="*/ 311150 h 2006600"/>
                  <a:gd name="connsiteX65" fmla="*/ 222250 w 2486025"/>
                  <a:gd name="connsiteY65" fmla="*/ 231775 h 2006600"/>
                  <a:gd name="connsiteX66" fmla="*/ 180975 w 2486025"/>
                  <a:gd name="connsiteY66" fmla="*/ 171450 h 2006600"/>
                  <a:gd name="connsiteX67" fmla="*/ 133350 w 2486025"/>
                  <a:gd name="connsiteY67" fmla="*/ 111125 h 2006600"/>
                  <a:gd name="connsiteX68" fmla="*/ 98425 w 2486025"/>
                  <a:gd name="connsiteY68" fmla="*/ 73025 h 2006600"/>
                  <a:gd name="connsiteX69" fmla="*/ 50800 w 2486025"/>
                  <a:gd name="connsiteY69" fmla="*/ 38100 h 2006600"/>
                  <a:gd name="connsiteX70" fmla="*/ 0 w 2486025"/>
                  <a:gd name="connsiteY70" fmla="*/ 0 h 20066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</a:cxnLst>
                <a:rect l="l" t="t" r="r" b="b"/>
                <a:pathLst>
                  <a:path w="2486025" h="2006600">
                    <a:moveTo>
                      <a:pt x="0" y="0"/>
                    </a:moveTo>
                    <a:lnTo>
                      <a:pt x="1765300" y="0"/>
                    </a:lnTo>
                    <a:lnTo>
                      <a:pt x="1863725" y="9525"/>
                    </a:lnTo>
                    <a:lnTo>
                      <a:pt x="1958975" y="28575"/>
                    </a:lnTo>
                    <a:lnTo>
                      <a:pt x="2054225" y="57150"/>
                    </a:lnTo>
                    <a:lnTo>
                      <a:pt x="2139950" y="88900"/>
                    </a:lnTo>
                    <a:lnTo>
                      <a:pt x="2216150" y="130175"/>
                    </a:lnTo>
                    <a:lnTo>
                      <a:pt x="2298700" y="200025"/>
                    </a:lnTo>
                    <a:lnTo>
                      <a:pt x="2346325" y="257175"/>
                    </a:lnTo>
                    <a:lnTo>
                      <a:pt x="2381250" y="304800"/>
                    </a:lnTo>
                    <a:lnTo>
                      <a:pt x="2422525" y="381000"/>
                    </a:lnTo>
                    <a:lnTo>
                      <a:pt x="2435225" y="434975"/>
                    </a:lnTo>
                    <a:lnTo>
                      <a:pt x="2441575" y="492125"/>
                    </a:lnTo>
                    <a:lnTo>
                      <a:pt x="2447925" y="558800"/>
                    </a:lnTo>
                    <a:lnTo>
                      <a:pt x="2438400" y="619125"/>
                    </a:lnTo>
                    <a:lnTo>
                      <a:pt x="2419350" y="695325"/>
                    </a:lnTo>
                    <a:lnTo>
                      <a:pt x="2400300" y="749300"/>
                    </a:lnTo>
                    <a:lnTo>
                      <a:pt x="2365375" y="819150"/>
                    </a:lnTo>
                    <a:lnTo>
                      <a:pt x="2352675" y="847725"/>
                    </a:lnTo>
                    <a:lnTo>
                      <a:pt x="2317750" y="879475"/>
                    </a:lnTo>
                    <a:lnTo>
                      <a:pt x="2270125" y="923925"/>
                    </a:lnTo>
                    <a:lnTo>
                      <a:pt x="2235200" y="949325"/>
                    </a:lnTo>
                    <a:lnTo>
                      <a:pt x="2197100" y="962025"/>
                    </a:lnTo>
                    <a:lnTo>
                      <a:pt x="2171700" y="971550"/>
                    </a:lnTo>
                    <a:lnTo>
                      <a:pt x="2152650" y="974725"/>
                    </a:lnTo>
                    <a:lnTo>
                      <a:pt x="2257425" y="1019175"/>
                    </a:lnTo>
                    <a:lnTo>
                      <a:pt x="2330450" y="1073150"/>
                    </a:lnTo>
                    <a:lnTo>
                      <a:pt x="2384425" y="1130300"/>
                    </a:lnTo>
                    <a:lnTo>
                      <a:pt x="2425700" y="1184275"/>
                    </a:lnTo>
                    <a:lnTo>
                      <a:pt x="2457450" y="1260475"/>
                    </a:lnTo>
                    <a:lnTo>
                      <a:pt x="2482850" y="1333500"/>
                    </a:lnTo>
                    <a:lnTo>
                      <a:pt x="2486025" y="1416050"/>
                    </a:lnTo>
                    <a:lnTo>
                      <a:pt x="2486025" y="1504950"/>
                    </a:lnTo>
                    <a:lnTo>
                      <a:pt x="2476500" y="1571625"/>
                    </a:lnTo>
                    <a:lnTo>
                      <a:pt x="2473325" y="1590675"/>
                    </a:lnTo>
                    <a:lnTo>
                      <a:pt x="2451100" y="1673225"/>
                    </a:lnTo>
                    <a:lnTo>
                      <a:pt x="2419350" y="1739900"/>
                    </a:lnTo>
                    <a:lnTo>
                      <a:pt x="2387600" y="1778000"/>
                    </a:lnTo>
                    <a:lnTo>
                      <a:pt x="2339975" y="1825625"/>
                    </a:lnTo>
                    <a:lnTo>
                      <a:pt x="2286000" y="1879600"/>
                    </a:lnTo>
                    <a:lnTo>
                      <a:pt x="2228850" y="1914525"/>
                    </a:lnTo>
                    <a:lnTo>
                      <a:pt x="2159000" y="1946275"/>
                    </a:lnTo>
                    <a:lnTo>
                      <a:pt x="2060575" y="1974850"/>
                    </a:lnTo>
                    <a:lnTo>
                      <a:pt x="1978025" y="1993900"/>
                    </a:lnTo>
                    <a:lnTo>
                      <a:pt x="1911350" y="2000250"/>
                    </a:lnTo>
                    <a:lnTo>
                      <a:pt x="1822450" y="2006600"/>
                    </a:lnTo>
                    <a:lnTo>
                      <a:pt x="250825" y="2006600"/>
                    </a:lnTo>
                    <a:lnTo>
                      <a:pt x="250825" y="965200"/>
                    </a:lnTo>
                    <a:lnTo>
                      <a:pt x="276225" y="911225"/>
                    </a:lnTo>
                    <a:lnTo>
                      <a:pt x="295275" y="857250"/>
                    </a:lnTo>
                    <a:lnTo>
                      <a:pt x="298450" y="790575"/>
                    </a:lnTo>
                    <a:lnTo>
                      <a:pt x="1749425" y="790575"/>
                    </a:lnTo>
                    <a:lnTo>
                      <a:pt x="1800225" y="768350"/>
                    </a:lnTo>
                    <a:lnTo>
                      <a:pt x="1831975" y="727075"/>
                    </a:lnTo>
                    <a:lnTo>
                      <a:pt x="1851025" y="679450"/>
                    </a:lnTo>
                    <a:lnTo>
                      <a:pt x="1847850" y="628650"/>
                    </a:lnTo>
                    <a:lnTo>
                      <a:pt x="1844675" y="593725"/>
                    </a:lnTo>
                    <a:lnTo>
                      <a:pt x="1822450" y="561975"/>
                    </a:lnTo>
                    <a:lnTo>
                      <a:pt x="1793875" y="539750"/>
                    </a:lnTo>
                    <a:lnTo>
                      <a:pt x="1743075" y="520700"/>
                    </a:lnTo>
                    <a:lnTo>
                      <a:pt x="1670050" y="520700"/>
                    </a:lnTo>
                    <a:lnTo>
                      <a:pt x="314325" y="520700"/>
                    </a:lnTo>
                    <a:lnTo>
                      <a:pt x="301625" y="444500"/>
                    </a:lnTo>
                    <a:lnTo>
                      <a:pt x="292100" y="390525"/>
                    </a:lnTo>
                    <a:lnTo>
                      <a:pt x="266700" y="311150"/>
                    </a:lnTo>
                    <a:lnTo>
                      <a:pt x="222250" y="231775"/>
                    </a:lnTo>
                    <a:lnTo>
                      <a:pt x="180975" y="171450"/>
                    </a:lnTo>
                    <a:lnTo>
                      <a:pt x="133350" y="111125"/>
                    </a:lnTo>
                    <a:lnTo>
                      <a:pt x="98425" y="73025"/>
                    </a:lnTo>
                    <a:lnTo>
                      <a:pt x="50800" y="381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99FF"/>
              </a:solidFill>
              <a:ln w="9525" cap="flat" cmpd="sng" algn="ctr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7" name="Freeform 16"/>
              <p:cNvSpPr/>
              <p:nvPr/>
            </p:nvSpPr>
            <p:spPr bwMode="auto">
              <a:xfrm>
                <a:off x="6115050" y="3349625"/>
                <a:ext cx="1031875" cy="298450"/>
              </a:xfrm>
              <a:custGeom>
                <a:avLst/>
                <a:gdLst>
                  <a:gd name="connsiteX0" fmla="*/ 0 w 1031875"/>
                  <a:gd name="connsiteY0" fmla="*/ 298450 h 298450"/>
                  <a:gd name="connsiteX1" fmla="*/ 939800 w 1031875"/>
                  <a:gd name="connsiteY1" fmla="*/ 298450 h 298450"/>
                  <a:gd name="connsiteX2" fmla="*/ 990600 w 1031875"/>
                  <a:gd name="connsiteY2" fmla="*/ 276225 h 298450"/>
                  <a:gd name="connsiteX3" fmla="*/ 1009650 w 1031875"/>
                  <a:gd name="connsiteY3" fmla="*/ 247650 h 298450"/>
                  <a:gd name="connsiteX4" fmla="*/ 1022350 w 1031875"/>
                  <a:gd name="connsiteY4" fmla="*/ 209550 h 298450"/>
                  <a:gd name="connsiteX5" fmla="*/ 1031875 w 1031875"/>
                  <a:gd name="connsiteY5" fmla="*/ 142875 h 298450"/>
                  <a:gd name="connsiteX6" fmla="*/ 1028700 w 1031875"/>
                  <a:gd name="connsiteY6" fmla="*/ 104775 h 298450"/>
                  <a:gd name="connsiteX7" fmla="*/ 1012825 w 1031875"/>
                  <a:gd name="connsiteY7" fmla="*/ 69850 h 298450"/>
                  <a:gd name="connsiteX8" fmla="*/ 977900 w 1031875"/>
                  <a:gd name="connsiteY8" fmla="*/ 34925 h 298450"/>
                  <a:gd name="connsiteX9" fmla="*/ 930275 w 1031875"/>
                  <a:gd name="connsiteY9" fmla="*/ 12700 h 298450"/>
                  <a:gd name="connsiteX10" fmla="*/ 892175 w 1031875"/>
                  <a:gd name="connsiteY10" fmla="*/ 9525 h 298450"/>
                  <a:gd name="connsiteX11" fmla="*/ 822325 w 1031875"/>
                  <a:gd name="connsiteY11" fmla="*/ 0 h 298450"/>
                  <a:gd name="connsiteX12" fmla="*/ 796925 w 1031875"/>
                  <a:gd name="connsiteY12" fmla="*/ 0 h 298450"/>
                  <a:gd name="connsiteX13" fmla="*/ 0 w 1031875"/>
                  <a:gd name="connsiteY13" fmla="*/ 0 h 298450"/>
                  <a:gd name="connsiteX14" fmla="*/ 0 w 1031875"/>
                  <a:gd name="connsiteY14" fmla="*/ 298450 h 298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31875" h="298450">
                    <a:moveTo>
                      <a:pt x="0" y="298450"/>
                    </a:moveTo>
                    <a:lnTo>
                      <a:pt x="939800" y="298450"/>
                    </a:lnTo>
                    <a:lnTo>
                      <a:pt x="990600" y="276225"/>
                    </a:lnTo>
                    <a:lnTo>
                      <a:pt x="1009650" y="247650"/>
                    </a:lnTo>
                    <a:lnTo>
                      <a:pt x="1022350" y="209550"/>
                    </a:lnTo>
                    <a:lnTo>
                      <a:pt x="1031875" y="142875"/>
                    </a:lnTo>
                    <a:lnTo>
                      <a:pt x="1028700" y="104775"/>
                    </a:lnTo>
                    <a:lnTo>
                      <a:pt x="1012825" y="69850"/>
                    </a:lnTo>
                    <a:lnTo>
                      <a:pt x="977900" y="34925"/>
                    </a:lnTo>
                    <a:lnTo>
                      <a:pt x="930275" y="12700"/>
                    </a:lnTo>
                    <a:lnTo>
                      <a:pt x="892175" y="9525"/>
                    </a:lnTo>
                    <a:lnTo>
                      <a:pt x="822325" y="0"/>
                    </a:lnTo>
                    <a:lnTo>
                      <a:pt x="796925" y="0"/>
                    </a:lnTo>
                    <a:lnTo>
                      <a:pt x="0" y="0"/>
                    </a:lnTo>
                    <a:lnTo>
                      <a:pt x="0" y="298450"/>
                    </a:lnTo>
                    <a:close/>
                  </a:path>
                </a:pathLst>
              </a:custGeom>
              <a:solidFill>
                <a:schemeClr val="tx1"/>
              </a:solidFill>
              <a:ln w="9525" cap="flat" cmpd="sng" algn="ctr">
                <a:solidFill>
                  <a:srgbClr val="3399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14" name="Freeform 13"/>
            <p:cNvSpPr/>
            <p:nvPr/>
          </p:nvSpPr>
          <p:spPr bwMode="auto">
            <a:xfrm rot="16200000">
              <a:off x="29108" y="1075262"/>
              <a:ext cx="871047" cy="669875"/>
            </a:xfrm>
            <a:custGeom>
              <a:avLst/>
              <a:gdLst>
                <a:gd name="connsiteX0" fmla="*/ 0 w 2625725"/>
                <a:gd name="connsiteY0" fmla="*/ 2019300 h 2019300"/>
                <a:gd name="connsiteX1" fmla="*/ 57150 w 2625725"/>
                <a:gd name="connsiteY1" fmla="*/ 1978025 h 2019300"/>
                <a:gd name="connsiteX2" fmla="*/ 123825 w 2625725"/>
                <a:gd name="connsiteY2" fmla="*/ 1911350 h 2019300"/>
                <a:gd name="connsiteX3" fmla="*/ 190500 w 2625725"/>
                <a:gd name="connsiteY3" fmla="*/ 1825625 h 2019300"/>
                <a:gd name="connsiteX4" fmla="*/ 228600 w 2625725"/>
                <a:gd name="connsiteY4" fmla="*/ 1755775 h 2019300"/>
                <a:gd name="connsiteX5" fmla="*/ 254000 w 2625725"/>
                <a:gd name="connsiteY5" fmla="*/ 1673225 h 2019300"/>
                <a:gd name="connsiteX6" fmla="*/ 273050 w 2625725"/>
                <a:gd name="connsiteY6" fmla="*/ 1597025 h 2019300"/>
                <a:gd name="connsiteX7" fmla="*/ 276225 w 2625725"/>
                <a:gd name="connsiteY7" fmla="*/ 1562100 h 2019300"/>
                <a:gd name="connsiteX8" fmla="*/ 276225 w 2625725"/>
                <a:gd name="connsiteY8" fmla="*/ 1555750 h 2019300"/>
                <a:gd name="connsiteX9" fmla="*/ 314325 w 2625725"/>
                <a:gd name="connsiteY9" fmla="*/ 1504950 h 2019300"/>
                <a:gd name="connsiteX10" fmla="*/ 1622425 w 2625725"/>
                <a:gd name="connsiteY10" fmla="*/ 1504950 h 2019300"/>
                <a:gd name="connsiteX11" fmla="*/ 1679575 w 2625725"/>
                <a:gd name="connsiteY11" fmla="*/ 1479550 h 2019300"/>
                <a:gd name="connsiteX12" fmla="*/ 1711325 w 2625725"/>
                <a:gd name="connsiteY12" fmla="*/ 1425575 h 2019300"/>
                <a:gd name="connsiteX13" fmla="*/ 1724025 w 2625725"/>
                <a:gd name="connsiteY13" fmla="*/ 1371600 h 2019300"/>
                <a:gd name="connsiteX14" fmla="*/ 1720850 w 2625725"/>
                <a:gd name="connsiteY14" fmla="*/ 1330325 h 2019300"/>
                <a:gd name="connsiteX15" fmla="*/ 1711325 w 2625725"/>
                <a:gd name="connsiteY15" fmla="*/ 1295400 h 2019300"/>
                <a:gd name="connsiteX16" fmla="*/ 1692275 w 2625725"/>
                <a:gd name="connsiteY16" fmla="*/ 1266825 h 2019300"/>
                <a:gd name="connsiteX17" fmla="*/ 1660525 w 2625725"/>
                <a:gd name="connsiteY17" fmla="*/ 1235075 h 2019300"/>
                <a:gd name="connsiteX18" fmla="*/ 1628775 w 2625725"/>
                <a:gd name="connsiteY18" fmla="*/ 1216025 h 2019300"/>
                <a:gd name="connsiteX19" fmla="*/ 1597025 w 2625725"/>
                <a:gd name="connsiteY19" fmla="*/ 1212850 h 2019300"/>
                <a:gd name="connsiteX20" fmla="*/ 1555750 w 2625725"/>
                <a:gd name="connsiteY20" fmla="*/ 1212850 h 2019300"/>
                <a:gd name="connsiteX21" fmla="*/ 1527175 w 2625725"/>
                <a:gd name="connsiteY21" fmla="*/ 1212850 h 2019300"/>
                <a:gd name="connsiteX22" fmla="*/ 612775 w 2625725"/>
                <a:gd name="connsiteY22" fmla="*/ 1212850 h 2019300"/>
                <a:gd name="connsiteX23" fmla="*/ 511175 w 2625725"/>
                <a:gd name="connsiteY23" fmla="*/ 1200150 h 2019300"/>
                <a:gd name="connsiteX24" fmla="*/ 441325 w 2625725"/>
                <a:gd name="connsiteY24" fmla="*/ 1184275 h 2019300"/>
                <a:gd name="connsiteX25" fmla="*/ 371475 w 2625725"/>
                <a:gd name="connsiteY25" fmla="*/ 1162050 h 2019300"/>
                <a:gd name="connsiteX26" fmla="*/ 254000 w 2625725"/>
                <a:gd name="connsiteY26" fmla="*/ 1104900 h 2019300"/>
                <a:gd name="connsiteX27" fmla="*/ 193675 w 2625725"/>
                <a:gd name="connsiteY27" fmla="*/ 1063625 h 2019300"/>
                <a:gd name="connsiteX28" fmla="*/ 161925 w 2625725"/>
                <a:gd name="connsiteY28" fmla="*/ 1035050 h 2019300"/>
                <a:gd name="connsiteX29" fmla="*/ 101600 w 2625725"/>
                <a:gd name="connsiteY29" fmla="*/ 965200 h 2019300"/>
                <a:gd name="connsiteX30" fmla="*/ 168275 w 2625725"/>
                <a:gd name="connsiteY30" fmla="*/ 879475 h 2019300"/>
                <a:gd name="connsiteX31" fmla="*/ 209550 w 2625725"/>
                <a:gd name="connsiteY31" fmla="*/ 793750 h 2019300"/>
                <a:gd name="connsiteX32" fmla="*/ 244475 w 2625725"/>
                <a:gd name="connsiteY32" fmla="*/ 685800 h 2019300"/>
                <a:gd name="connsiteX33" fmla="*/ 257175 w 2625725"/>
                <a:gd name="connsiteY33" fmla="*/ 596900 h 2019300"/>
                <a:gd name="connsiteX34" fmla="*/ 257175 w 2625725"/>
                <a:gd name="connsiteY34" fmla="*/ 533400 h 2019300"/>
                <a:gd name="connsiteX35" fmla="*/ 247650 w 2625725"/>
                <a:gd name="connsiteY35" fmla="*/ 454025 h 2019300"/>
                <a:gd name="connsiteX36" fmla="*/ 231775 w 2625725"/>
                <a:gd name="connsiteY36" fmla="*/ 384175 h 2019300"/>
                <a:gd name="connsiteX37" fmla="*/ 215900 w 2625725"/>
                <a:gd name="connsiteY37" fmla="*/ 339725 h 2019300"/>
                <a:gd name="connsiteX38" fmla="*/ 200025 w 2625725"/>
                <a:gd name="connsiteY38" fmla="*/ 295275 h 2019300"/>
                <a:gd name="connsiteX39" fmla="*/ 168275 w 2625725"/>
                <a:gd name="connsiteY39" fmla="*/ 250825 h 2019300"/>
                <a:gd name="connsiteX40" fmla="*/ 146050 w 2625725"/>
                <a:gd name="connsiteY40" fmla="*/ 209550 h 2019300"/>
                <a:gd name="connsiteX41" fmla="*/ 244475 w 2625725"/>
                <a:gd name="connsiteY41" fmla="*/ 133350 h 2019300"/>
                <a:gd name="connsiteX42" fmla="*/ 333375 w 2625725"/>
                <a:gd name="connsiteY42" fmla="*/ 88900 h 2019300"/>
                <a:gd name="connsiteX43" fmla="*/ 428625 w 2625725"/>
                <a:gd name="connsiteY43" fmla="*/ 60325 h 2019300"/>
                <a:gd name="connsiteX44" fmla="*/ 527050 w 2625725"/>
                <a:gd name="connsiteY44" fmla="*/ 34925 h 2019300"/>
                <a:gd name="connsiteX45" fmla="*/ 606425 w 2625725"/>
                <a:gd name="connsiteY45" fmla="*/ 19050 h 2019300"/>
                <a:gd name="connsiteX46" fmla="*/ 698500 w 2625725"/>
                <a:gd name="connsiteY46" fmla="*/ 9525 h 2019300"/>
                <a:gd name="connsiteX47" fmla="*/ 841375 w 2625725"/>
                <a:gd name="connsiteY47" fmla="*/ 0 h 2019300"/>
                <a:gd name="connsiteX48" fmla="*/ 2625725 w 2625725"/>
                <a:gd name="connsiteY48" fmla="*/ 0 h 2019300"/>
                <a:gd name="connsiteX49" fmla="*/ 2222500 w 2625725"/>
                <a:gd name="connsiteY49" fmla="*/ 527050 h 2019300"/>
                <a:gd name="connsiteX50" fmla="*/ 746125 w 2625725"/>
                <a:gd name="connsiteY50" fmla="*/ 527050 h 2019300"/>
                <a:gd name="connsiteX51" fmla="*/ 669925 w 2625725"/>
                <a:gd name="connsiteY51" fmla="*/ 542925 h 2019300"/>
                <a:gd name="connsiteX52" fmla="*/ 622300 w 2625725"/>
                <a:gd name="connsiteY52" fmla="*/ 574675 h 2019300"/>
                <a:gd name="connsiteX53" fmla="*/ 609600 w 2625725"/>
                <a:gd name="connsiteY53" fmla="*/ 603250 h 2019300"/>
                <a:gd name="connsiteX54" fmla="*/ 587375 w 2625725"/>
                <a:gd name="connsiteY54" fmla="*/ 641350 h 2019300"/>
                <a:gd name="connsiteX55" fmla="*/ 593725 w 2625725"/>
                <a:gd name="connsiteY55" fmla="*/ 701675 h 2019300"/>
                <a:gd name="connsiteX56" fmla="*/ 606425 w 2625725"/>
                <a:gd name="connsiteY56" fmla="*/ 749300 h 2019300"/>
                <a:gd name="connsiteX57" fmla="*/ 628650 w 2625725"/>
                <a:gd name="connsiteY57" fmla="*/ 768350 h 2019300"/>
                <a:gd name="connsiteX58" fmla="*/ 663575 w 2625725"/>
                <a:gd name="connsiteY58" fmla="*/ 800100 h 2019300"/>
                <a:gd name="connsiteX59" fmla="*/ 704850 w 2625725"/>
                <a:gd name="connsiteY59" fmla="*/ 803275 h 2019300"/>
                <a:gd name="connsiteX60" fmla="*/ 749300 w 2625725"/>
                <a:gd name="connsiteY60" fmla="*/ 809625 h 2019300"/>
                <a:gd name="connsiteX61" fmla="*/ 809625 w 2625725"/>
                <a:gd name="connsiteY61" fmla="*/ 815975 h 2019300"/>
                <a:gd name="connsiteX62" fmla="*/ 1657350 w 2625725"/>
                <a:gd name="connsiteY62" fmla="*/ 815975 h 2019300"/>
                <a:gd name="connsiteX63" fmla="*/ 1825625 w 2625725"/>
                <a:gd name="connsiteY63" fmla="*/ 835025 h 2019300"/>
                <a:gd name="connsiteX64" fmla="*/ 1955800 w 2625725"/>
                <a:gd name="connsiteY64" fmla="*/ 863600 h 2019300"/>
                <a:gd name="connsiteX65" fmla="*/ 2051050 w 2625725"/>
                <a:gd name="connsiteY65" fmla="*/ 895350 h 2019300"/>
                <a:gd name="connsiteX66" fmla="*/ 2146300 w 2625725"/>
                <a:gd name="connsiteY66" fmla="*/ 962025 h 2019300"/>
                <a:gd name="connsiteX67" fmla="*/ 2238375 w 2625725"/>
                <a:gd name="connsiteY67" fmla="*/ 1050925 h 2019300"/>
                <a:gd name="connsiteX68" fmla="*/ 2305050 w 2625725"/>
                <a:gd name="connsiteY68" fmla="*/ 1187450 h 2019300"/>
                <a:gd name="connsiteX69" fmla="*/ 2333625 w 2625725"/>
                <a:gd name="connsiteY69" fmla="*/ 1343025 h 2019300"/>
                <a:gd name="connsiteX70" fmla="*/ 2327275 w 2625725"/>
                <a:gd name="connsiteY70" fmla="*/ 1438275 h 2019300"/>
                <a:gd name="connsiteX71" fmla="*/ 2308225 w 2625725"/>
                <a:gd name="connsiteY71" fmla="*/ 1555750 h 2019300"/>
                <a:gd name="connsiteX72" fmla="*/ 2289175 w 2625725"/>
                <a:gd name="connsiteY72" fmla="*/ 1616075 h 2019300"/>
                <a:gd name="connsiteX73" fmla="*/ 2235200 w 2625725"/>
                <a:gd name="connsiteY73" fmla="*/ 1720850 h 2019300"/>
                <a:gd name="connsiteX74" fmla="*/ 2184400 w 2625725"/>
                <a:gd name="connsiteY74" fmla="*/ 1790700 h 2019300"/>
                <a:gd name="connsiteX75" fmla="*/ 2146300 w 2625725"/>
                <a:gd name="connsiteY75" fmla="*/ 1831975 h 2019300"/>
                <a:gd name="connsiteX76" fmla="*/ 2089150 w 2625725"/>
                <a:gd name="connsiteY76" fmla="*/ 1879600 h 2019300"/>
                <a:gd name="connsiteX77" fmla="*/ 1971675 w 2625725"/>
                <a:gd name="connsiteY77" fmla="*/ 1943100 h 2019300"/>
                <a:gd name="connsiteX78" fmla="*/ 1898650 w 2625725"/>
                <a:gd name="connsiteY78" fmla="*/ 1971675 h 2019300"/>
                <a:gd name="connsiteX79" fmla="*/ 1787525 w 2625725"/>
                <a:gd name="connsiteY79" fmla="*/ 1997075 h 2019300"/>
                <a:gd name="connsiteX80" fmla="*/ 1711325 w 2625725"/>
                <a:gd name="connsiteY80" fmla="*/ 2016125 h 2019300"/>
                <a:gd name="connsiteX81" fmla="*/ 1625600 w 2625725"/>
                <a:gd name="connsiteY81" fmla="*/ 2016125 h 2019300"/>
                <a:gd name="connsiteX82" fmla="*/ 0 w 2625725"/>
                <a:gd name="connsiteY82" fmla="*/ 2019300 h 201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2625725" h="2019300">
                  <a:moveTo>
                    <a:pt x="0" y="2019300"/>
                  </a:moveTo>
                  <a:lnTo>
                    <a:pt x="57150" y="1978025"/>
                  </a:lnTo>
                  <a:lnTo>
                    <a:pt x="123825" y="1911350"/>
                  </a:lnTo>
                  <a:lnTo>
                    <a:pt x="190500" y="1825625"/>
                  </a:lnTo>
                  <a:lnTo>
                    <a:pt x="228600" y="1755775"/>
                  </a:lnTo>
                  <a:lnTo>
                    <a:pt x="254000" y="1673225"/>
                  </a:lnTo>
                  <a:lnTo>
                    <a:pt x="273050" y="1597025"/>
                  </a:lnTo>
                  <a:lnTo>
                    <a:pt x="276225" y="1562100"/>
                  </a:lnTo>
                  <a:lnTo>
                    <a:pt x="276225" y="1555750"/>
                  </a:lnTo>
                  <a:lnTo>
                    <a:pt x="314325" y="1504950"/>
                  </a:lnTo>
                  <a:lnTo>
                    <a:pt x="1622425" y="1504950"/>
                  </a:lnTo>
                  <a:lnTo>
                    <a:pt x="1679575" y="1479550"/>
                  </a:lnTo>
                  <a:lnTo>
                    <a:pt x="1711325" y="1425575"/>
                  </a:lnTo>
                  <a:lnTo>
                    <a:pt x="1724025" y="1371600"/>
                  </a:lnTo>
                  <a:lnTo>
                    <a:pt x="1720850" y="1330325"/>
                  </a:lnTo>
                  <a:lnTo>
                    <a:pt x="1711325" y="1295400"/>
                  </a:lnTo>
                  <a:lnTo>
                    <a:pt x="1692275" y="1266825"/>
                  </a:lnTo>
                  <a:lnTo>
                    <a:pt x="1660525" y="1235075"/>
                  </a:lnTo>
                  <a:lnTo>
                    <a:pt x="1628775" y="1216025"/>
                  </a:lnTo>
                  <a:lnTo>
                    <a:pt x="1597025" y="1212850"/>
                  </a:lnTo>
                  <a:lnTo>
                    <a:pt x="1555750" y="1212850"/>
                  </a:lnTo>
                  <a:lnTo>
                    <a:pt x="1527175" y="1212850"/>
                  </a:lnTo>
                  <a:lnTo>
                    <a:pt x="612775" y="1212850"/>
                  </a:lnTo>
                  <a:lnTo>
                    <a:pt x="511175" y="1200150"/>
                  </a:lnTo>
                  <a:lnTo>
                    <a:pt x="441325" y="1184275"/>
                  </a:lnTo>
                  <a:lnTo>
                    <a:pt x="371475" y="1162050"/>
                  </a:lnTo>
                  <a:lnTo>
                    <a:pt x="254000" y="1104900"/>
                  </a:lnTo>
                  <a:lnTo>
                    <a:pt x="193675" y="1063625"/>
                  </a:lnTo>
                  <a:lnTo>
                    <a:pt x="161925" y="1035050"/>
                  </a:lnTo>
                  <a:lnTo>
                    <a:pt x="101600" y="965200"/>
                  </a:lnTo>
                  <a:lnTo>
                    <a:pt x="168275" y="879475"/>
                  </a:lnTo>
                  <a:lnTo>
                    <a:pt x="209550" y="793750"/>
                  </a:lnTo>
                  <a:lnTo>
                    <a:pt x="244475" y="685800"/>
                  </a:lnTo>
                  <a:lnTo>
                    <a:pt x="257175" y="596900"/>
                  </a:lnTo>
                  <a:lnTo>
                    <a:pt x="257175" y="533400"/>
                  </a:lnTo>
                  <a:lnTo>
                    <a:pt x="247650" y="454025"/>
                  </a:lnTo>
                  <a:lnTo>
                    <a:pt x="231775" y="384175"/>
                  </a:lnTo>
                  <a:lnTo>
                    <a:pt x="215900" y="339725"/>
                  </a:lnTo>
                  <a:lnTo>
                    <a:pt x="200025" y="295275"/>
                  </a:lnTo>
                  <a:lnTo>
                    <a:pt x="168275" y="250825"/>
                  </a:lnTo>
                  <a:lnTo>
                    <a:pt x="146050" y="209550"/>
                  </a:lnTo>
                  <a:lnTo>
                    <a:pt x="244475" y="133350"/>
                  </a:lnTo>
                  <a:lnTo>
                    <a:pt x="333375" y="88900"/>
                  </a:lnTo>
                  <a:lnTo>
                    <a:pt x="428625" y="60325"/>
                  </a:lnTo>
                  <a:lnTo>
                    <a:pt x="527050" y="34925"/>
                  </a:lnTo>
                  <a:lnTo>
                    <a:pt x="606425" y="19050"/>
                  </a:lnTo>
                  <a:lnTo>
                    <a:pt x="698500" y="9525"/>
                  </a:lnTo>
                  <a:lnTo>
                    <a:pt x="841375" y="0"/>
                  </a:lnTo>
                  <a:lnTo>
                    <a:pt x="2625725" y="0"/>
                  </a:lnTo>
                  <a:lnTo>
                    <a:pt x="2222500" y="527050"/>
                  </a:lnTo>
                  <a:lnTo>
                    <a:pt x="746125" y="527050"/>
                  </a:lnTo>
                  <a:lnTo>
                    <a:pt x="669925" y="542925"/>
                  </a:lnTo>
                  <a:lnTo>
                    <a:pt x="622300" y="574675"/>
                  </a:lnTo>
                  <a:lnTo>
                    <a:pt x="609600" y="603250"/>
                  </a:lnTo>
                  <a:lnTo>
                    <a:pt x="587375" y="641350"/>
                  </a:lnTo>
                  <a:lnTo>
                    <a:pt x="593725" y="701675"/>
                  </a:lnTo>
                  <a:lnTo>
                    <a:pt x="606425" y="749300"/>
                  </a:lnTo>
                  <a:lnTo>
                    <a:pt x="628650" y="768350"/>
                  </a:lnTo>
                  <a:lnTo>
                    <a:pt x="663575" y="800100"/>
                  </a:lnTo>
                  <a:lnTo>
                    <a:pt x="704850" y="803275"/>
                  </a:lnTo>
                  <a:lnTo>
                    <a:pt x="749300" y="809625"/>
                  </a:lnTo>
                  <a:lnTo>
                    <a:pt x="809625" y="815975"/>
                  </a:lnTo>
                  <a:lnTo>
                    <a:pt x="1657350" y="815975"/>
                  </a:lnTo>
                  <a:lnTo>
                    <a:pt x="1825625" y="835025"/>
                  </a:lnTo>
                  <a:lnTo>
                    <a:pt x="1955800" y="863600"/>
                  </a:lnTo>
                  <a:lnTo>
                    <a:pt x="2051050" y="895350"/>
                  </a:lnTo>
                  <a:lnTo>
                    <a:pt x="2146300" y="962025"/>
                  </a:lnTo>
                  <a:lnTo>
                    <a:pt x="2238375" y="1050925"/>
                  </a:lnTo>
                  <a:lnTo>
                    <a:pt x="2305050" y="1187450"/>
                  </a:lnTo>
                  <a:lnTo>
                    <a:pt x="2333625" y="1343025"/>
                  </a:lnTo>
                  <a:lnTo>
                    <a:pt x="2327275" y="1438275"/>
                  </a:lnTo>
                  <a:lnTo>
                    <a:pt x="2308225" y="1555750"/>
                  </a:lnTo>
                  <a:lnTo>
                    <a:pt x="2289175" y="1616075"/>
                  </a:lnTo>
                  <a:lnTo>
                    <a:pt x="2235200" y="1720850"/>
                  </a:lnTo>
                  <a:lnTo>
                    <a:pt x="2184400" y="1790700"/>
                  </a:lnTo>
                  <a:lnTo>
                    <a:pt x="2146300" y="1831975"/>
                  </a:lnTo>
                  <a:lnTo>
                    <a:pt x="2089150" y="1879600"/>
                  </a:lnTo>
                  <a:lnTo>
                    <a:pt x="1971675" y="1943100"/>
                  </a:lnTo>
                  <a:lnTo>
                    <a:pt x="1898650" y="1971675"/>
                  </a:lnTo>
                  <a:lnTo>
                    <a:pt x="1787525" y="1997075"/>
                  </a:lnTo>
                  <a:lnTo>
                    <a:pt x="1711325" y="2016125"/>
                  </a:lnTo>
                  <a:lnTo>
                    <a:pt x="1625600" y="2016125"/>
                  </a:lnTo>
                  <a:lnTo>
                    <a:pt x="0" y="2019300"/>
                  </a:lnTo>
                  <a:close/>
                </a:path>
              </a:pathLst>
            </a:custGeom>
            <a:solidFill>
              <a:srgbClr val="3399FF"/>
            </a:solidFill>
            <a:ln w="9525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5" name="Freeform 14"/>
            <p:cNvSpPr/>
            <p:nvPr/>
          </p:nvSpPr>
          <p:spPr bwMode="auto">
            <a:xfrm rot="16200000">
              <a:off x="35954" y="339559"/>
              <a:ext cx="842609" cy="682514"/>
            </a:xfrm>
            <a:custGeom>
              <a:avLst/>
              <a:gdLst>
                <a:gd name="connsiteX0" fmla="*/ 0 w 2540000"/>
                <a:gd name="connsiteY0" fmla="*/ 873125 h 2057400"/>
                <a:gd name="connsiteX1" fmla="*/ 79375 w 2540000"/>
                <a:gd name="connsiteY1" fmla="*/ 933450 h 2057400"/>
                <a:gd name="connsiteX2" fmla="*/ 130175 w 2540000"/>
                <a:gd name="connsiteY2" fmla="*/ 993775 h 2057400"/>
                <a:gd name="connsiteX3" fmla="*/ 187325 w 2540000"/>
                <a:gd name="connsiteY3" fmla="*/ 1076325 h 2057400"/>
                <a:gd name="connsiteX4" fmla="*/ 219075 w 2540000"/>
                <a:gd name="connsiteY4" fmla="*/ 1152525 h 2057400"/>
                <a:gd name="connsiteX5" fmla="*/ 241300 w 2540000"/>
                <a:gd name="connsiteY5" fmla="*/ 1235075 h 2057400"/>
                <a:gd name="connsiteX6" fmla="*/ 257175 w 2540000"/>
                <a:gd name="connsiteY6" fmla="*/ 1308100 h 2057400"/>
                <a:gd name="connsiteX7" fmla="*/ 266700 w 2540000"/>
                <a:gd name="connsiteY7" fmla="*/ 1355725 h 2057400"/>
                <a:gd name="connsiteX8" fmla="*/ 269875 w 2540000"/>
                <a:gd name="connsiteY8" fmla="*/ 1450975 h 2057400"/>
                <a:gd name="connsiteX9" fmla="*/ 263525 w 2540000"/>
                <a:gd name="connsiteY9" fmla="*/ 1511300 h 2057400"/>
                <a:gd name="connsiteX10" fmla="*/ 231775 w 2540000"/>
                <a:gd name="connsiteY10" fmla="*/ 1590675 h 2057400"/>
                <a:gd name="connsiteX11" fmla="*/ 863600 w 2540000"/>
                <a:gd name="connsiteY11" fmla="*/ 698500 h 2057400"/>
                <a:gd name="connsiteX12" fmla="*/ 1454150 w 2540000"/>
                <a:gd name="connsiteY12" fmla="*/ 1543050 h 2057400"/>
                <a:gd name="connsiteX13" fmla="*/ 742950 w 2540000"/>
                <a:gd name="connsiteY13" fmla="*/ 1543050 h 2057400"/>
                <a:gd name="connsiteX14" fmla="*/ 349250 w 2540000"/>
                <a:gd name="connsiteY14" fmla="*/ 2057400 h 2057400"/>
                <a:gd name="connsiteX15" fmla="*/ 2540000 w 2540000"/>
                <a:gd name="connsiteY15" fmla="*/ 2057400 h 2057400"/>
                <a:gd name="connsiteX16" fmla="*/ 1193800 w 2540000"/>
                <a:gd name="connsiteY16" fmla="*/ 136525 h 2057400"/>
                <a:gd name="connsiteX17" fmla="*/ 1136650 w 2540000"/>
                <a:gd name="connsiteY17" fmla="*/ 82550 h 2057400"/>
                <a:gd name="connsiteX18" fmla="*/ 1050925 w 2540000"/>
                <a:gd name="connsiteY18" fmla="*/ 31750 h 2057400"/>
                <a:gd name="connsiteX19" fmla="*/ 1012825 w 2540000"/>
                <a:gd name="connsiteY19" fmla="*/ 15875 h 2057400"/>
                <a:gd name="connsiteX20" fmla="*/ 942975 w 2540000"/>
                <a:gd name="connsiteY20" fmla="*/ 3175 h 2057400"/>
                <a:gd name="connsiteX21" fmla="*/ 860425 w 2540000"/>
                <a:gd name="connsiteY21" fmla="*/ 0 h 2057400"/>
                <a:gd name="connsiteX22" fmla="*/ 771525 w 2540000"/>
                <a:gd name="connsiteY22" fmla="*/ 6350 h 2057400"/>
                <a:gd name="connsiteX23" fmla="*/ 714375 w 2540000"/>
                <a:gd name="connsiteY23" fmla="*/ 28575 h 2057400"/>
                <a:gd name="connsiteX24" fmla="*/ 644525 w 2540000"/>
                <a:gd name="connsiteY24" fmla="*/ 63500 h 2057400"/>
                <a:gd name="connsiteX25" fmla="*/ 606425 w 2540000"/>
                <a:gd name="connsiteY25" fmla="*/ 85725 h 2057400"/>
                <a:gd name="connsiteX26" fmla="*/ 558800 w 2540000"/>
                <a:gd name="connsiteY26" fmla="*/ 130175 h 2057400"/>
                <a:gd name="connsiteX27" fmla="*/ 492125 w 2540000"/>
                <a:gd name="connsiteY27" fmla="*/ 196850 h 2057400"/>
                <a:gd name="connsiteX28" fmla="*/ 0 w 2540000"/>
                <a:gd name="connsiteY28" fmla="*/ 873125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540000" h="2057400">
                  <a:moveTo>
                    <a:pt x="0" y="873125"/>
                  </a:moveTo>
                  <a:lnTo>
                    <a:pt x="79375" y="933450"/>
                  </a:lnTo>
                  <a:lnTo>
                    <a:pt x="130175" y="993775"/>
                  </a:lnTo>
                  <a:lnTo>
                    <a:pt x="187325" y="1076325"/>
                  </a:lnTo>
                  <a:lnTo>
                    <a:pt x="219075" y="1152525"/>
                  </a:lnTo>
                  <a:lnTo>
                    <a:pt x="241300" y="1235075"/>
                  </a:lnTo>
                  <a:lnTo>
                    <a:pt x="257175" y="1308100"/>
                  </a:lnTo>
                  <a:lnTo>
                    <a:pt x="266700" y="1355725"/>
                  </a:lnTo>
                  <a:lnTo>
                    <a:pt x="269875" y="1450975"/>
                  </a:lnTo>
                  <a:lnTo>
                    <a:pt x="263525" y="1511300"/>
                  </a:lnTo>
                  <a:lnTo>
                    <a:pt x="231775" y="1590675"/>
                  </a:lnTo>
                  <a:lnTo>
                    <a:pt x="863600" y="698500"/>
                  </a:lnTo>
                  <a:lnTo>
                    <a:pt x="1454150" y="1543050"/>
                  </a:lnTo>
                  <a:lnTo>
                    <a:pt x="742950" y="1543050"/>
                  </a:lnTo>
                  <a:lnTo>
                    <a:pt x="349250" y="2057400"/>
                  </a:lnTo>
                  <a:lnTo>
                    <a:pt x="2540000" y="2057400"/>
                  </a:lnTo>
                  <a:lnTo>
                    <a:pt x="1193800" y="136525"/>
                  </a:lnTo>
                  <a:lnTo>
                    <a:pt x="1136650" y="82550"/>
                  </a:lnTo>
                  <a:lnTo>
                    <a:pt x="1050925" y="31750"/>
                  </a:lnTo>
                  <a:lnTo>
                    <a:pt x="1012825" y="15875"/>
                  </a:lnTo>
                  <a:lnTo>
                    <a:pt x="942975" y="3175"/>
                  </a:lnTo>
                  <a:lnTo>
                    <a:pt x="860425" y="0"/>
                  </a:lnTo>
                  <a:lnTo>
                    <a:pt x="771525" y="6350"/>
                  </a:lnTo>
                  <a:lnTo>
                    <a:pt x="714375" y="28575"/>
                  </a:lnTo>
                  <a:lnTo>
                    <a:pt x="644525" y="63500"/>
                  </a:lnTo>
                  <a:lnTo>
                    <a:pt x="606425" y="85725"/>
                  </a:lnTo>
                  <a:lnTo>
                    <a:pt x="558800" y="130175"/>
                  </a:lnTo>
                  <a:lnTo>
                    <a:pt x="492125" y="196850"/>
                  </a:lnTo>
                  <a:lnTo>
                    <a:pt x="0" y="873125"/>
                  </a:lnTo>
                  <a:close/>
                </a:path>
              </a:pathLst>
            </a:custGeom>
            <a:solidFill>
              <a:srgbClr val="3399FF"/>
            </a:solidFill>
            <a:ln w="9525" cap="flat" cmpd="sng" algn="ctr">
              <a:solidFill>
                <a:srgbClr val="3399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pic>
          <p:nvPicPr>
            <p:cNvPr id="4" name="Picture 3" descr="Screen Clipping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12" t="40444" r="25154" b="1702"/>
            <a:stretch/>
          </p:blipFill>
          <p:spPr>
            <a:xfrm>
              <a:off x="119662" y="4117326"/>
              <a:ext cx="689426" cy="690502"/>
            </a:xfrm>
            <a:prstGeom prst="rect">
              <a:avLst/>
            </a:prstGeom>
            <a:effectLst>
              <a:glow rad="101600">
                <a:srgbClr val="33CCFF">
                  <a:alpha val="60000"/>
                </a:srgbClr>
              </a:glow>
            </a:effec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5pPr>
      <a:lvl6pPr marL="366309"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6pPr>
      <a:lvl7pPr marL="732617"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7pPr>
      <a:lvl8pPr marL="1098926"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8pPr>
      <a:lvl9pPr marL="1465235"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Times New Roman" pitchFamily="18" charset="0"/>
        </a:defRPr>
      </a:lvl9pPr>
    </p:titleStyle>
    <p:bodyStyle>
      <a:lvl1pPr marL="274731" indent="-274731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bg1"/>
          </a:solidFill>
          <a:latin typeface="Calibri" panose="020F0502020204030204" pitchFamily="34" charset="0"/>
          <a:ea typeface="+mn-ea"/>
          <a:cs typeface="+mn-cs"/>
        </a:defRPr>
      </a:lvl1pPr>
      <a:lvl2pPr marL="595252" indent="-228943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bg1"/>
          </a:solidFill>
          <a:latin typeface="Calibri" panose="020F0502020204030204" pitchFamily="34" charset="0"/>
        </a:defRPr>
      </a:lvl2pPr>
      <a:lvl3pPr marL="915772" indent="-183154" algn="l" rtl="0" eaLnBrk="0" fontAlgn="base" hangingPunct="0">
        <a:spcBef>
          <a:spcPct val="20000"/>
        </a:spcBef>
        <a:spcAft>
          <a:spcPct val="0"/>
        </a:spcAft>
        <a:buChar char="•"/>
        <a:defRPr sz="1900">
          <a:solidFill>
            <a:schemeClr val="bg1"/>
          </a:solidFill>
          <a:latin typeface="Calibri" panose="020F0502020204030204" pitchFamily="34" charset="0"/>
        </a:defRPr>
      </a:lvl3pPr>
      <a:lvl4pPr marL="1282080" indent="-18315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bg1"/>
          </a:solidFill>
          <a:latin typeface="Calibri" panose="020F0502020204030204" pitchFamily="34" charset="0"/>
        </a:defRPr>
      </a:lvl4pPr>
      <a:lvl5pPr marL="1648389" indent="-183154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bg1"/>
          </a:solidFill>
          <a:latin typeface="Calibri" panose="020F0502020204030204" pitchFamily="34" charset="0"/>
        </a:defRPr>
      </a:lvl5pPr>
      <a:lvl6pPr marL="2014698" indent="-183154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381006" indent="-183154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2747315" indent="-183154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113623" indent="-183154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6309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2617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8926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5235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31543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7852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64160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30469" algn="l" defTabSz="732617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Req. 7:  Visit a radio installation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</a:rPr>
              <a:t>SLIDE </a:t>
            </a:r>
            <a:fld id="{7DE08B2E-D59F-498D-8D62-ABBAFDFFC21C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8704418" y="4673213"/>
            <a:ext cx="263213" cy="276999"/>
          </a:xfrm>
          <a:prstGeom prst="rect">
            <a:avLst/>
          </a:prstGeom>
          <a:solidFill>
            <a:srgbClr val="00007A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73262" tIns="36631" rIns="73262" bIns="36631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>
              <a:defRPr sz="1200" b="1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pPr algn="ctr"/>
            <a:r>
              <a:rPr lang="en-US" dirty="0" smtClean="0">
                <a:solidFill>
                  <a:srgbClr val="FFFF00"/>
                </a:solidFill>
              </a:rPr>
              <a:t>1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2" name="Content Placeholder 1"/>
          <p:cNvSpPr txBox="1">
            <a:spLocks/>
          </p:cNvSpPr>
          <p:nvPr/>
        </p:nvSpPr>
        <p:spPr>
          <a:xfrm>
            <a:off x="1236795" y="1648743"/>
            <a:ext cx="4854040" cy="1962362"/>
          </a:xfrm>
          <a:prstGeom prst="rect">
            <a:avLst/>
          </a:prstGeom>
        </p:spPr>
        <p:txBody>
          <a:bodyPr/>
          <a:lstStyle>
            <a:lvl1pPr marL="274731" indent="-27473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bg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95252" indent="-228943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chemeClr val="bg1"/>
                </a:solidFill>
                <a:latin typeface="Calibri" panose="020F0502020204030204" pitchFamily="34" charset="0"/>
              </a:defRPr>
            </a:lvl2pPr>
            <a:lvl3pPr marL="915772" indent="-18315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900">
                <a:solidFill>
                  <a:schemeClr val="bg1"/>
                </a:solidFill>
                <a:latin typeface="Calibri" panose="020F0502020204030204" pitchFamily="34" charset="0"/>
              </a:defRPr>
            </a:lvl3pPr>
            <a:lvl4pPr marL="1282080" indent="-18315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bg1"/>
                </a:solidFill>
                <a:latin typeface="Calibri" panose="020F0502020204030204" pitchFamily="34" charset="0"/>
              </a:defRPr>
            </a:lvl4pPr>
            <a:lvl5pPr marL="1648389" indent="-18315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bg1"/>
                </a:solidFill>
                <a:latin typeface="Calibri" panose="020F0502020204030204" pitchFamily="34" charset="0"/>
              </a:defRPr>
            </a:lvl5pPr>
            <a:lvl6pPr marL="2014698" indent="-18315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381006" indent="-18315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2747315" indent="-18315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113623" indent="-183154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smtClean="0"/>
              <a:t>What is the purpose of K2BSA?</a:t>
            </a:r>
          </a:p>
          <a:p>
            <a:r>
              <a:rPr lang="en-US" kern="0" dirty="0" smtClean="0"/>
              <a:t>What equipment did you see?</a:t>
            </a:r>
          </a:p>
          <a:p>
            <a:r>
              <a:rPr lang="en-US" kern="0" dirty="0" smtClean="0"/>
              <a:t>How was the equipment used?</a:t>
            </a:r>
          </a:p>
          <a:p>
            <a:r>
              <a:rPr lang="en-US" kern="0" dirty="0" smtClean="0"/>
              <a:t>What types of licenses are required to use the and maintain the equipment?</a:t>
            </a:r>
            <a:endParaRPr lang="en-US" kern="0" dirty="0"/>
          </a:p>
        </p:txBody>
      </p:sp>
      <p:pic>
        <p:nvPicPr>
          <p:cNvPr id="1026" name="Picture 2" descr="http://www.k2bsa.net/wp-content/uploads/2017/03/Challenge-Coin-2017-Jambore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1" t="5292" r="54043" b="11865"/>
          <a:stretch/>
        </p:blipFill>
        <p:spPr bwMode="auto">
          <a:xfrm>
            <a:off x="6410333" y="658080"/>
            <a:ext cx="1892283" cy="18808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http://www.k2bsa.net/wp-content/uploads/2017/03/Challenge-Coin-2017-Jambore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269" t="6170" r="10397" b="12242"/>
          <a:stretch/>
        </p:blipFill>
        <p:spPr bwMode="auto">
          <a:xfrm>
            <a:off x="6401783" y="2606986"/>
            <a:ext cx="1909383" cy="185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3"/>
          <p:cNvSpPr txBox="1"/>
          <p:nvPr/>
        </p:nvSpPr>
        <p:spPr bwMode="auto">
          <a:xfrm>
            <a:off x="1146746" y="448714"/>
            <a:ext cx="494237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36630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732617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098926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465235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1831543" algn="l" defTabSz="732617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197852" algn="l" defTabSz="732617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2564160" algn="l" defTabSz="732617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2930469" algn="l" defTabSz="732617" rtl="0" eaLnBrk="1" latinLnBrk="0" hangingPunct="1">
              <a:defRPr sz="19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Verdana" pitchFamily="34" charset="0"/>
              </a:rPr>
              <a:t>Radio Station Visit:</a:t>
            </a: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FFFF"/>
                </a:solidFill>
                <a:latin typeface="Verdana" pitchFamily="34" charset="0"/>
              </a:rPr>
              <a:t>What did you see?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FFFF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27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 bwMode="auto">
        <a:solidFill>
          <a:schemeClr val="bg1"/>
        </a:solidFill>
        <a:ln w="9525">
          <a:noFill/>
          <a:miter lim="800000"/>
          <a:headEnd/>
          <a:tailEnd/>
        </a:ln>
      </a:spPr>
      <a:bodyPr wrap="none">
        <a:spAutoFit/>
      </a:bodyPr>
      <a:lstStyle>
        <a:defPPr>
          <a:defRPr b="1" dirty="0">
            <a:latin typeface="Verdana" pitchFamily="34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34704</TotalTime>
  <Words>88</Words>
  <Application>Microsoft Office PowerPoint</Application>
  <PresentationFormat>On-screen Show (16:9)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Req. 7:  Visit a radio installation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Radio Merit Badge</dc:subject>
  <dc:creator>Ron Wood Editor</dc:creator>
  <cp:lastModifiedBy>WA7URV</cp:lastModifiedBy>
  <cp:revision>715</cp:revision>
  <cp:lastPrinted>2017-02-12T19:26:11Z</cp:lastPrinted>
  <dcterms:created xsi:type="dcterms:W3CDTF">2002-05-01T00:47:11Z</dcterms:created>
  <dcterms:modified xsi:type="dcterms:W3CDTF">2017-06-28T00:01:10Z</dcterms:modified>
</cp:coreProperties>
</file>