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94" r:id="rId2"/>
    <p:sldId id="304" r:id="rId3"/>
    <p:sldId id="295" r:id="rId4"/>
    <p:sldId id="305" r:id="rId5"/>
    <p:sldId id="296" r:id="rId6"/>
    <p:sldId id="297" r:id="rId7"/>
    <p:sldId id="298" r:id="rId8"/>
    <p:sldId id="299" r:id="rId9"/>
    <p:sldId id="300" r:id="rId10"/>
    <p:sldId id="301" r:id="rId11"/>
    <p:sldId id="306" r:id="rId12"/>
    <p:sldId id="307" r:id="rId13"/>
  </p:sldIdLst>
  <p:sldSz cx="9144000" cy="5143500" type="screen16x9"/>
  <p:notesSz cx="7023100" cy="9309100"/>
  <p:defaultTex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1621">
          <p15:clr>
            <a:srgbClr val="A4A3A4"/>
          </p15:clr>
        </p15:guide>
        <p15:guide id="2" orient="horz" pos="1045">
          <p15:clr>
            <a:srgbClr val="A4A3A4"/>
          </p15:clr>
        </p15:guide>
        <p15:guide id="3" orient="horz" pos="3037">
          <p15:clr>
            <a:srgbClr val="A4A3A4"/>
          </p15:clr>
        </p15:guide>
        <p15:guide id="4" pos="5568">
          <p15:clr>
            <a:srgbClr val="A4A3A4"/>
          </p15:clr>
        </p15:guide>
      </p15:sldGuideLst>
    </p:ext>
    <p:ext uri="{2D200454-40CA-4A62-9FC3-DE9A4176ACB9}">
      <p15:notesGuideLst xmlns:p15="http://schemas.microsoft.com/office/powerpoint/2012/main" xmlns="">
        <p15:guide id="1" orient="horz" pos="865">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FF33"/>
    <a:srgbClr val="DDDDDD"/>
    <a:srgbClr val="EAEAEA"/>
    <a:srgbClr val="3366FF"/>
    <a:srgbClr val="0033CC"/>
    <a:srgbClr val="008000"/>
    <a:srgbClr val="FFCC00"/>
    <a:srgbClr val="FF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6" autoAdjust="0"/>
    <p:restoredTop sz="74400" autoAdjust="0"/>
  </p:normalViewPr>
  <p:slideViewPr>
    <p:cSldViewPr snapToGrid="0" showGuides="1">
      <p:cViewPr>
        <p:scale>
          <a:sx n="100" d="100"/>
          <a:sy n="100" d="100"/>
        </p:scale>
        <p:origin x="-1890" y="-246"/>
      </p:cViewPr>
      <p:guideLst>
        <p:guide orient="horz" pos="3031"/>
        <p:guide pos="5568"/>
        <p:guide pos="4634"/>
        <p:guide pos="1519"/>
        <p:guide pos="5454"/>
      </p:guideLst>
    </p:cSldViewPr>
  </p:slideViewPr>
  <p:outlineViewPr>
    <p:cViewPr>
      <p:scale>
        <a:sx n="33" d="100"/>
        <a:sy n="33" d="100"/>
      </p:scale>
      <p:origin x="0" y="810"/>
    </p:cViewPr>
  </p:outlineViewPr>
  <p:notesTextViewPr>
    <p:cViewPr>
      <p:scale>
        <a:sx n="200" d="100"/>
        <a:sy n="200" d="100"/>
      </p:scale>
      <p:origin x="0" y="0"/>
    </p:cViewPr>
  </p:notesTextViewPr>
  <p:sorterViewPr>
    <p:cViewPr>
      <p:scale>
        <a:sx n="100" d="100"/>
        <a:sy n="100" d="100"/>
      </p:scale>
      <p:origin x="0" y="0"/>
    </p:cViewPr>
  </p:sorterViewPr>
  <p:notesViewPr>
    <p:cSldViewPr snapToGrid="0" showGuides="1">
      <p:cViewPr>
        <p:scale>
          <a:sx n="100" d="100"/>
          <a:sy n="100" d="100"/>
        </p:scale>
        <p:origin x="-3420" y="360"/>
      </p:cViewPr>
      <p:guideLst>
        <p:guide orient="horz" pos="865"/>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smtClean="0"/>
              <a:t>Radio Merit Badge Requirement 1</a:t>
            </a: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CE29C537-F0AD-4A4D-A5D0-63D63F8E3776}" type="datetimeFigureOut">
              <a:rPr lang="en-US" smtClean="0"/>
              <a:t>6/27/2017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r>
              <a:rPr lang="en-US" smtClean="0"/>
              <a:t>WA7URV</a:t>
            </a: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D2335E6B-C1BE-44C8-91A6-E8D9375EF07A}" type="slidenum">
              <a:rPr lang="en-US" smtClean="0"/>
              <a:t>‹#›</a:t>
            </a:fld>
            <a:endParaRPr lang="en-US"/>
          </a:p>
        </p:txBody>
      </p:sp>
    </p:spTree>
    <p:extLst>
      <p:ext uri="{BB962C8B-B14F-4D97-AF65-F5344CB8AC3E}">
        <p14:creationId xmlns:p14="http://schemas.microsoft.com/office/powerpoint/2010/main" val="99627654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479626" y="3417121"/>
            <a:ext cx="6063848" cy="5290292"/>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3915"/>
            <a:ext cx="3043343" cy="465455"/>
          </a:xfrm>
          <a:prstGeom prst="rect">
            <a:avLst/>
          </a:prstGeom>
        </p:spPr>
        <p:txBody>
          <a:bodyPr vert="horz" lIns="93324" tIns="46662" rIns="93324" bIns="46662" rtlCol="0" anchor="b"/>
          <a:lstStyle>
            <a:lvl1pPr algn="l">
              <a:defRPr sz="1000">
                <a:latin typeface="+mn-lt"/>
              </a:defRPr>
            </a:lvl1pPr>
          </a:lstStyle>
          <a:p>
            <a:r>
              <a:rPr lang="en-US" dirty="0" smtClean="0"/>
              <a:t>WA7URV</a:t>
            </a:r>
            <a:endParaRPr lang="en-US" dirty="0"/>
          </a:p>
        </p:txBody>
      </p:sp>
      <p:sp>
        <p:nvSpPr>
          <p:cNvPr id="7" name="Slide Number Placeholder 6"/>
          <p:cNvSpPr>
            <a:spLocks noGrp="1"/>
          </p:cNvSpPr>
          <p:nvPr>
            <p:ph type="sldNum" sz="quarter" idx="5"/>
          </p:nvPr>
        </p:nvSpPr>
        <p:spPr>
          <a:xfrm>
            <a:off x="5836353" y="8842029"/>
            <a:ext cx="891608" cy="465455"/>
          </a:xfrm>
          <a:prstGeom prst="rect">
            <a:avLst/>
          </a:prstGeom>
        </p:spPr>
        <p:txBody>
          <a:bodyPr vert="horz" lIns="93324" tIns="46662" rIns="93324" bIns="46662" rtlCol="0" anchor="b"/>
          <a:lstStyle>
            <a:lvl1pPr algn="r">
              <a:defRPr sz="2000" b="1">
                <a:latin typeface="+mn-lt"/>
              </a:defRPr>
            </a:lvl1pPr>
          </a:lstStyle>
          <a:p>
            <a:fld id="{608D77B8-0EE1-497B-AF73-5464954F0A34}" type="slidenum">
              <a:rPr lang="en-US" smtClean="0"/>
              <a:pPr/>
              <a:t>‹#›</a:t>
            </a:fld>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b="1">
                <a:latin typeface="+mn-lt"/>
              </a:defRPr>
            </a:lvl1pPr>
          </a:lstStyle>
          <a:p>
            <a:fld id="{7BFF4773-0B99-47E6-A42C-7D0274C0DF15}" type="datetimeFigureOut">
              <a:rPr lang="en-US" smtClean="0"/>
              <a:pPr/>
              <a:t>6/27/2017</a:t>
            </a:fld>
            <a:endParaRPr lang="en-US" dirty="0"/>
          </a:p>
        </p:txBody>
      </p:sp>
      <p:sp>
        <p:nvSpPr>
          <p:cNvPr id="8" name="Slide Image Placeholder 7"/>
          <p:cNvSpPr>
            <a:spLocks noGrp="1" noRot="1" noChangeAspect="1"/>
          </p:cNvSpPr>
          <p:nvPr>
            <p:ph type="sldImg" idx="2"/>
          </p:nvPr>
        </p:nvSpPr>
        <p:spPr>
          <a:xfrm>
            <a:off x="1173163" y="561975"/>
            <a:ext cx="4672012" cy="2627313"/>
          </a:xfrm>
          <a:prstGeom prst="rect">
            <a:avLst/>
          </a:prstGeom>
          <a:noFill/>
          <a:ln w="12700">
            <a:solidFill>
              <a:prstClr val="black"/>
            </a:solidFill>
          </a:ln>
        </p:spPr>
        <p:txBody>
          <a:bodyPr vert="horz" lIns="93324" tIns="46662" rIns="93324" bIns="46662" rtlCol="0" anchor="ctr"/>
          <a:lstStyle/>
          <a:p>
            <a:endParaRPr lang="en-US"/>
          </a:p>
        </p:txBody>
      </p:sp>
      <p:sp>
        <p:nvSpPr>
          <p:cNvPr id="10" name="Header Placeholder 9"/>
          <p:cNvSpPr>
            <a:spLocks noGrp="1"/>
          </p:cNvSpPr>
          <p:nvPr>
            <p:ph type="hdr" sz="quarter"/>
          </p:nvPr>
        </p:nvSpPr>
        <p:spPr>
          <a:xfrm>
            <a:off x="0" y="0"/>
            <a:ext cx="3511550" cy="465455"/>
          </a:xfrm>
          <a:prstGeom prst="rect">
            <a:avLst/>
          </a:prstGeom>
        </p:spPr>
        <p:txBody>
          <a:bodyPr vert="horz" lIns="93324" tIns="46662" rIns="93324" bIns="46662" rtlCol="0"/>
          <a:lstStyle>
            <a:lvl1pPr algn="l">
              <a:defRPr sz="1200" b="1">
                <a:latin typeface="+mn-lt"/>
              </a:defRPr>
            </a:lvl1pPr>
          </a:lstStyle>
          <a:p>
            <a:r>
              <a:rPr lang="en-US" dirty="0" smtClean="0"/>
              <a:t>Radio Merit Badge Requirement 1</a:t>
            </a:r>
            <a:endParaRPr lang="en-US" dirty="0"/>
          </a:p>
        </p:txBody>
      </p:sp>
      <p:sp>
        <p:nvSpPr>
          <p:cNvPr id="9" name="Slide Number Placeholder 6"/>
          <p:cNvSpPr txBox="1">
            <a:spLocks/>
          </p:cNvSpPr>
          <p:nvPr/>
        </p:nvSpPr>
        <p:spPr>
          <a:xfrm>
            <a:off x="6073419" y="1577628"/>
            <a:ext cx="660185" cy="465455"/>
          </a:xfrm>
          <a:prstGeom prst="rect">
            <a:avLst/>
          </a:prstGeom>
        </p:spPr>
        <p:txBody>
          <a:bodyPr vert="horz" lIns="93324" tIns="46662" rIns="93324" bIns="46662" rtlCol="0" anchor="b"/>
          <a:lstStyle>
            <a:defPPr>
              <a:defRPr lang="en-US"/>
            </a:defPPr>
            <a:lvl1pPr algn="r" rtl="0" eaLnBrk="0" fontAlgn="base" hangingPunct="0">
              <a:spcBef>
                <a:spcPct val="0"/>
              </a:spcBef>
              <a:spcAft>
                <a:spcPct val="0"/>
              </a:spcAft>
              <a:defRPr sz="2000" b="1" kern="1200">
                <a:solidFill>
                  <a:schemeClr val="tx1"/>
                </a:solidFill>
                <a:latin typeface="+mn-lt"/>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fld id="{608D77B8-0EE1-497B-AF73-5464954F0A34}" type="slidenum">
              <a:rPr lang="en-US" smtClean="0"/>
              <a:pPr/>
              <a:t>‹#›</a:t>
            </a:fld>
            <a:endParaRPr lang="en-US"/>
          </a:p>
        </p:txBody>
      </p:sp>
    </p:spTree>
    <p:extLst>
      <p:ext uri="{BB962C8B-B14F-4D97-AF65-F5344CB8AC3E}">
        <p14:creationId xmlns:p14="http://schemas.microsoft.com/office/powerpoint/2010/main" val="870584726"/>
      </p:ext>
    </p:extLst>
  </p:cSld>
  <p:clrMap bg1="lt1" tx1="dk1" bg2="lt2" tx2="dk2" accent1="accent1" accent2="accent2" accent3="accent3" accent4="accent4" accent5="accent5" accent6="accent6" hlink="hlink" folHlink="folHlink"/>
  <p:hf/>
  <p:notesStyle>
    <a:lvl1pPr marL="0" algn="l" defTabSz="732617" rtl="0" eaLnBrk="1" latinLnBrk="0" hangingPunct="1">
      <a:spcAft>
        <a:spcPts val="600"/>
      </a:spcAft>
      <a:defRPr sz="1600" kern="1200">
        <a:solidFill>
          <a:schemeClr val="tx1"/>
        </a:solidFill>
        <a:latin typeface="+mn-lt"/>
        <a:ea typeface="+mn-ea"/>
        <a:cs typeface="+mn-cs"/>
      </a:defRPr>
    </a:lvl1pPr>
    <a:lvl2pPr marL="366309" algn="l" defTabSz="732617" rtl="0" eaLnBrk="1" latinLnBrk="0" hangingPunct="1">
      <a:spcAft>
        <a:spcPts val="600"/>
      </a:spcAft>
      <a:defRPr sz="1600" kern="1200">
        <a:solidFill>
          <a:schemeClr val="tx1"/>
        </a:solidFill>
        <a:latin typeface="+mn-lt"/>
        <a:ea typeface="+mn-ea"/>
        <a:cs typeface="+mn-cs"/>
      </a:defRPr>
    </a:lvl2pPr>
    <a:lvl3pPr marL="732617" algn="l" defTabSz="732617" rtl="0" eaLnBrk="1" latinLnBrk="0" hangingPunct="1">
      <a:spcAft>
        <a:spcPts val="600"/>
      </a:spcAft>
      <a:defRPr sz="1600" kern="1200">
        <a:solidFill>
          <a:schemeClr val="tx1"/>
        </a:solidFill>
        <a:latin typeface="+mn-lt"/>
        <a:ea typeface="+mn-ea"/>
        <a:cs typeface="+mn-cs"/>
      </a:defRPr>
    </a:lvl3pPr>
    <a:lvl4pPr marL="1098926" algn="l" defTabSz="732617" rtl="0" eaLnBrk="1" latinLnBrk="0" hangingPunct="1">
      <a:spcAft>
        <a:spcPts val="600"/>
      </a:spcAft>
      <a:defRPr sz="1600" kern="1200">
        <a:solidFill>
          <a:schemeClr val="tx1"/>
        </a:solidFill>
        <a:latin typeface="+mn-lt"/>
        <a:ea typeface="+mn-ea"/>
        <a:cs typeface="+mn-cs"/>
      </a:defRPr>
    </a:lvl4pPr>
    <a:lvl5pPr marL="1465235" algn="l" defTabSz="732617" rtl="0" eaLnBrk="1" latinLnBrk="0" hangingPunct="1">
      <a:spcAft>
        <a:spcPts val="600"/>
      </a:spcAft>
      <a:defRPr sz="1600" kern="1200">
        <a:solidFill>
          <a:schemeClr val="tx1"/>
        </a:solidFill>
        <a:latin typeface="+mn-lt"/>
        <a:ea typeface="+mn-ea"/>
        <a:cs typeface="+mn-cs"/>
      </a:defRPr>
    </a:lvl5pPr>
    <a:lvl6pPr marL="1831543" algn="l" defTabSz="732617" rtl="0" eaLnBrk="1" latinLnBrk="0" hangingPunct="1">
      <a:defRPr sz="1000" kern="1200">
        <a:solidFill>
          <a:schemeClr val="tx1"/>
        </a:solidFill>
        <a:latin typeface="+mn-lt"/>
        <a:ea typeface="+mn-ea"/>
        <a:cs typeface="+mn-cs"/>
      </a:defRPr>
    </a:lvl6pPr>
    <a:lvl7pPr marL="2197852" algn="l" defTabSz="732617" rtl="0" eaLnBrk="1" latinLnBrk="0" hangingPunct="1">
      <a:defRPr sz="1000" kern="1200">
        <a:solidFill>
          <a:schemeClr val="tx1"/>
        </a:solidFill>
        <a:latin typeface="+mn-lt"/>
        <a:ea typeface="+mn-ea"/>
        <a:cs typeface="+mn-cs"/>
      </a:defRPr>
    </a:lvl7pPr>
    <a:lvl8pPr marL="2564160" algn="l" defTabSz="732617" rtl="0" eaLnBrk="1" latinLnBrk="0" hangingPunct="1">
      <a:defRPr sz="1000" kern="1200">
        <a:solidFill>
          <a:schemeClr val="tx1"/>
        </a:solidFill>
        <a:latin typeface="+mn-lt"/>
        <a:ea typeface="+mn-ea"/>
        <a:cs typeface="+mn-cs"/>
      </a:defRPr>
    </a:lvl8pPr>
    <a:lvl9pPr marL="2930469" algn="l" defTabSz="73261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tabLst>
                <a:tab pos="5769542" algn="r"/>
              </a:tabLst>
            </a:pPr>
            <a:r>
              <a:rPr lang="en-US" sz="3600" b="1" u="sng" dirty="0"/>
              <a:t>2 minutes for this slide	</a:t>
            </a:r>
          </a:p>
          <a:p>
            <a:r>
              <a:rPr lang="en-US" sz="2400" b="1" dirty="0" smtClean="0"/>
              <a:t>[10] </a:t>
            </a:r>
            <a:r>
              <a:rPr lang="en-US" sz="2400" dirty="0" smtClean="0"/>
              <a:t>We </a:t>
            </a:r>
            <a:r>
              <a:rPr lang="en-US" sz="2400" dirty="0"/>
              <a:t>need to discuss a topic very important to all ham radio operators:  Safety!  In radio, safety requires a lot of understanding.  We won’t have enough time to really get into this here, but let’s cover the most important things to think about:</a:t>
            </a:r>
          </a:p>
          <a:p>
            <a:r>
              <a:rPr lang="en-US" sz="2400" b="1" dirty="0" smtClean="0"/>
              <a:t>[9] </a:t>
            </a:r>
            <a:r>
              <a:rPr lang="en-US" sz="2400" dirty="0"/>
              <a:t>The part of our body that is most affected by electricity is our heart.</a:t>
            </a:r>
          </a:p>
          <a:p>
            <a:r>
              <a:rPr lang="en-US" sz="2400" b="1" dirty="0" smtClean="0"/>
              <a:t>[8]  </a:t>
            </a:r>
            <a:r>
              <a:rPr lang="en-US" sz="2400" dirty="0"/>
              <a:t>If we come in contact with the same 120 volts AC you find in your house the electricity will find a direct path to ground.  </a:t>
            </a:r>
          </a:p>
          <a:p>
            <a:r>
              <a:rPr lang="en-US" sz="2400" b="1" dirty="0" smtClean="0"/>
              <a:t>[7] </a:t>
            </a:r>
            <a:r>
              <a:rPr lang="en-US" sz="2400" dirty="0"/>
              <a:t>If it’s a really good ground like a puddle of water, there will be a really strong path for electricity, and that path might travel right through your heart!</a:t>
            </a:r>
          </a:p>
          <a:p>
            <a:r>
              <a:rPr lang="en-US" sz="2400" b="1" dirty="0" smtClean="0"/>
              <a:t>[6] </a:t>
            </a:r>
            <a:r>
              <a:rPr lang="en-US" sz="2400" dirty="0"/>
              <a:t>Without going into technical detail, let’s say that only 1/1000 of an amp (1 milliamp) flows through your body when you contact 120 volts.  You probably won’t feel it.</a:t>
            </a:r>
          </a:p>
          <a:p>
            <a:r>
              <a:rPr lang="en-US" sz="2400" b="1" dirty="0" smtClean="0"/>
              <a:t>[5]  </a:t>
            </a:r>
            <a:r>
              <a:rPr lang="en-US" sz="2400" dirty="0"/>
              <a:t>Up to 5 milliamps of current flow at 120 volts is considered safe.</a:t>
            </a:r>
          </a:p>
          <a:p>
            <a:r>
              <a:rPr lang="en-US" sz="2400" b="1" dirty="0" smtClean="0"/>
              <a:t>[4]  </a:t>
            </a:r>
            <a:r>
              <a:rPr lang="en-US" sz="2400" dirty="0"/>
              <a:t>If you touch 120 volts and 15-20 milliamps flow through your body, it will be a very painful shock; you may not be able to let go because your muscles will be contracted.</a:t>
            </a:r>
          </a:p>
          <a:p>
            <a:r>
              <a:rPr lang="en-US" sz="2400" b="1" dirty="0" smtClean="0"/>
              <a:t>[3]  </a:t>
            </a:r>
            <a:r>
              <a:rPr lang="en-US" sz="2400" dirty="0"/>
              <a:t>At 50 milliamps, your heart will convulse and you will usually die from electrocution.</a:t>
            </a:r>
          </a:p>
          <a:p>
            <a:r>
              <a:rPr lang="en-US" sz="2400" b="1" dirty="0" smtClean="0"/>
              <a:t>[2]  </a:t>
            </a:r>
            <a:r>
              <a:rPr lang="en-US" sz="2400" dirty="0"/>
              <a:t>1000 milliamps (1 amp) can electrocute 20 adults at the same time!</a:t>
            </a:r>
          </a:p>
          <a:p>
            <a:r>
              <a:rPr lang="en-US" sz="2400" b="1" dirty="0" smtClean="0"/>
              <a:t>[</a:t>
            </a:r>
            <a:fld id="{5CD55B79-EA1F-408A-A354-D1B4BC424B07}" type="slidenum">
              <a:rPr lang="en-US" sz="2400" b="1" smtClean="0"/>
              <a:pPr/>
              <a:t>1</a:t>
            </a:fld>
            <a:r>
              <a:rPr lang="en-US" sz="2400" b="1" dirty="0" smtClean="0"/>
              <a:t>]  </a:t>
            </a:r>
            <a:r>
              <a:rPr lang="en-US" sz="2400" dirty="0"/>
              <a:t>Hopefully, you’ll have respect for a simple home electrical outlet that can deliver 15,000 milliamps or more!</a:t>
            </a:r>
          </a:p>
          <a:p>
            <a:pPr>
              <a:tabLst>
                <a:tab pos="5769542" algn="r"/>
              </a:tabLst>
            </a:pPr>
            <a:r>
              <a:rPr lang="en-US" sz="3600" b="1" u="sng" dirty="0">
                <a:solidFill>
                  <a:prstClr val="black"/>
                </a:solidFill>
              </a:rPr>
              <a:t>SLIDE END	</a:t>
            </a:r>
            <a:endParaRPr lang="en-US"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6</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tabLst>
                <a:tab pos="5769542" algn="r"/>
              </a:tabLst>
            </a:pPr>
            <a:r>
              <a:rPr lang="en-US" sz="2800" b="1" u="sng" dirty="0"/>
              <a:t>2 minutes for this slide	</a:t>
            </a:r>
          </a:p>
          <a:p>
            <a:r>
              <a:rPr lang="en-US" sz="1800" b="1" dirty="0" smtClean="0"/>
              <a:t>[4]  </a:t>
            </a:r>
            <a:r>
              <a:rPr lang="en-US" sz="1800" dirty="0" smtClean="0"/>
              <a:t>If </a:t>
            </a:r>
            <a:r>
              <a:rPr lang="en-US" sz="1800" dirty="0"/>
              <a:t>anyone thinks that power from a direct current (DC) power supply is safe, just look at what happens when you short out a car battery</a:t>
            </a:r>
            <a:r>
              <a:rPr lang="en-US" sz="1800" dirty="0" smtClean="0"/>
              <a:t>!  </a:t>
            </a:r>
          </a:p>
          <a:p>
            <a:r>
              <a:rPr lang="en-US" sz="1800" b="1" dirty="0" smtClean="0"/>
              <a:t>[3]</a:t>
            </a:r>
            <a:r>
              <a:rPr lang="en-US" sz="1800" b="1" baseline="0" dirty="0" smtClean="0"/>
              <a:t> </a:t>
            </a:r>
            <a:r>
              <a:rPr lang="en-US" sz="1800" baseline="0" dirty="0" smtClean="0"/>
              <a:t>Remember our chart earlier that showed how little alternating current (AC) was required to kill you.  12 volts direct current is much less voltage, and that is one factor, but look at this chart that shows the cranking amps in an automobile battery!  In come cases, over a thousand amps! </a:t>
            </a:r>
            <a:endParaRPr lang="en-US" sz="1800" dirty="0"/>
          </a:p>
          <a:p>
            <a:r>
              <a:rPr lang="en-US" sz="1800" b="1" dirty="0" smtClean="0"/>
              <a:t>[2]</a:t>
            </a:r>
            <a:r>
              <a:rPr lang="en-US" sz="1800" dirty="0" smtClean="0"/>
              <a:t>  </a:t>
            </a:r>
            <a:r>
              <a:rPr lang="en-US" sz="1800" dirty="0"/>
              <a:t>If you short the positive (red) terminals on this high current ham radio power supply with the negative (black) ground terminals, you’ll get the same result as that from a battery and can severely injure yourself and damage the supply beyond repair, let alone the expense associated with buying a new power supply!</a:t>
            </a:r>
          </a:p>
          <a:p>
            <a:r>
              <a:rPr lang="en-US" sz="1800" b="1" dirty="0" smtClean="0"/>
              <a:t>[1]  </a:t>
            </a:r>
            <a:r>
              <a:rPr lang="en-US" sz="1800" dirty="0"/>
              <a:t>Carefully observe the polarity of these terminals.  It’s pretty universal that “red” means “positive” and “black” means “negative.”  If you ever encounter a supply that isn’t set up with these colors, have second thoughts on whether you should use it!</a:t>
            </a:r>
          </a:p>
          <a:p>
            <a:pPr>
              <a:tabLst>
                <a:tab pos="5769542" algn="r"/>
              </a:tabLst>
            </a:pPr>
            <a:r>
              <a:rPr lang="en-US" sz="2800" b="1" u="sng" dirty="0">
                <a:solidFill>
                  <a:prstClr val="black"/>
                </a:solidFill>
              </a:rPr>
              <a:t>SLIDE END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10</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6</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5769542" algn="r"/>
              </a:tabLst>
            </a:pPr>
            <a:r>
              <a:rPr lang="en-US" sz="2400" b="1" u="sng" dirty="0"/>
              <a:t>3</a:t>
            </a:r>
            <a:r>
              <a:rPr lang="en-US" sz="2400" b="1" u="sng" dirty="0" smtClean="0"/>
              <a:t> </a:t>
            </a:r>
            <a:r>
              <a:rPr lang="en-US" sz="2400" b="1" u="sng" dirty="0"/>
              <a:t>minutes for this </a:t>
            </a:r>
            <a:r>
              <a:rPr lang="en-US" sz="2400" b="1" u="sng" dirty="0" smtClean="0"/>
              <a:t>slide                        </a:t>
            </a:r>
          </a:p>
          <a:p>
            <a:r>
              <a:rPr lang="en-US" b="1" i="0" dirty="0" smtClean="0"/>
              <a:t>[13]</a:t>
            </a:r>
            <a:r>
              <a:rPr lang="en-US" b="1" i="0" baseline="0" dirty="0" smtClean="0"/>
              <a:t> </a:t>
            </a:r>
            <a:r>
              <a:rPr lang="en-US" dirty="0"/>
              <a:t>Now you’re about to head on over to the K2BSA operating station to get your time in making a contact</a:t>
            </a:r>
            <a:r>
              <a:rPr lang="en-US" dirty="0" smtClean="0"/>
              <a:t>.  But </a:t>
            </a:r>
            <a:r>
              <a:rPr lang="en-US" dirty="0"/>
              <a:t>first, let’s give you some pointers on how to have fun while you’re doing it</a:t>
            </a:r>
            <a:r>
              <a:rPr lang="en-US" dirty="0" smtClean="0"/>
              <a:t>!</a:t>
            </a:r>
          </a:p>
          <a:p>
            <a:r>
              <a:rPr lang="en-US" b="1" dirty="0" smtClean="0"/>
              <a:t>[12 down through 1]  </a:t>
            </a:r>
            <a:r>
              <a:rPr lang="en-US" dirty="0" smtClean="0"/>
              <a:t>&lt;Instructor:  use slide graphics as your talking points&gt;</a:t>
            </a:r>
          </a:p>
          <a:p>
            <a:endParaRPr lang="en-US" dirty="0" smtClean="0"/>
          </a:p>
          <a:p>
            <a:r>
              <a:rPr lang="en-US" sz="2400" b="1" u="sng" dirty="0" smtClean="0">
                <a:solidFill>
                  <a:prstClr val="black"/>
                </a:solidFill>
              </a:rPr>
              <a:t>SLIDE END                                                         	</a:t>
            </a:r>
            <a:endParaRPr lang="en-US"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11</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9.a.(6)</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tabLst>
                <a:tab pos="5769542" algn="r"/>
              </a:tabLst>
            </a:pPr>
            <a:r>
              <a:rPr lang="en-US" sz="2400" b="1" u="sng" dirty="0" smtClean="0"/>
              <a:t>4 </a:t>
            </a:r>
            <a:r>
              <a:rPr lang="en-US" sz="2400" b="1" u="sng" dirty="0"/>
              <a:t>minutes for this </a:t>
            </a:r>
            <a:r>
              <a:rPr lang="en-US" sz="2400" b="1" u="sng" dirty="0" smtClean="0"/>
              <a:t>slide                        </a:t>
            </a:r>
          </a:p>
          <a:p>
            <a:r>
              <a:rPr lang="en-US" b="1" i="0" dirty="0" smtClean="0"/>
              <a:t>[6]</a:t>
            </a:r>
            <a:r>
              <a:rPr lang="en-US" b="1" i="0" baseline="0" dirty="0" smtClean="0"/>
              <a:t> </a:t>
            </a:r>
            <a:r>
              <a:rPr lang="en-US" dirty="0"/>
              <a:t>There is a lot of lingo and terms unique to ham radio.</a:t>
            </a:r>
          </a:p>
          <a:p>
            <a:r>
              <a:rPr lang="en-US" dirty="0"/>
              <a:t>One group of such unique ham radio “language” are Q-signals or Q-calls.</a:t>
            </a:r>
          </a:p>
          <a:p>
            <a:r>
              <a:rPr lang="en-US" dirty="0"/>
              <a:t>For instance, if a ham is detecting interference caused by some man-made source, whether it’s from another ham or from a powerline, it’s call QRM.</a:t>
            </a:r>
          </a:p>
          <a:p>
            <a:r>
              <a:rPr lang="en-US" b="1" i="0" dirty="0" smtClean="0"/>
              <a:t>[5]</a:t>
            </a:r>
            <a:r>
              <a:rPr lang="en-US" b="1" i="0" baseline="0" dirty="0" smtClean="0"/>
              <a:t> </a:t>
            </a:r>
            <a:r>
              <a:rPr lang="en-US" dirty="0"/>
              <a:t>There are lots of natural sources of radio interference and noise.</a:t>
            </a:r>
          </a:p>
          <a:p>
            <a:r>
              <a:rPr lang="en-US" dirty="0"/>
              <a:t>A lightning strike can be detected by hams many miles away.</a:t>
            </a:r>
          </a:p>
          <a:p>
            <a:r>
              <a:rPr lang="en-US" dirty="0"/>
              <a:t>When noise is generated by nature like this, hams call it “QRN”</a:t>
            </a:r>
          </a:p>
          <a:p>
            <a:r>
              <a:rPr lang="en-US" b="1" dirty="0" smtClean="0"/>
              <a:t>[4] </a:t>
            </a:r>
            <a:r>
              <a:rPr lang="en-US" dirty="0"/>
              <a:t>If you are communicating with another ham, and he tells you he is “operating QRP”, that means he is using a very low level of power.  Most hams that operate portable like you see in this image are operating “QRP”</a:t>
            </a:r>
          </a:p>
          <a:p>
            <a:r>
              <a:rPr lang="en-US" b="1" dirty="0" smtClean="0"/>
              <a:t>[3] </a:t>
            </a:r>
            <a:r>
              <a:rPr lang="en-US" dirty="0"/>
              <a:t>If someone asks you where your “QTH” is, that means they want to know the location from which you are transmitting.</a:t>
            </a:r>
          </a:p>
          <a:p>
            <a:r>
              <a:rPr lang="en-US" dirty="0"/>
              <a:t>Most often, a ham’s QTH is their home, but when they operate mobile, wherever they are at the time of the transmission is their QTH</a:t>
            </a:r>
          </a:p>
          <a:p>
            <a:r>
              <a:rPr lang="en-US" b="1" dirty="0" smtClean="0"/>
              <a:t>[2]</a:t>
            </a:r>
            <a:r>
              <a:rPr lang="en-US" dirty="0" smtClean="0"/>
              <a:t> </a:t>
            </a:r>
            <a:r>
              <a:rPr lang="en-US" dirty="0"/>
              <a:t>“QSL” is the Q-signal for “I received your transmission OK.”</a:t>
            </a:r>
          </a:p>
          <a:p>
            <a:r>
              <a:rPr lang="en-US" b="1" dirty="0" smtClean="0"/>
              <a:t>[1] </a:t>
            </a:r>
            <a:r>
              <a:rPr lang="en-US" dirty="0"/>
              <a:t>It also is the name given to a special printed card that you send to another ham confirming that you had a contact with </a:t>
            </a:r>
            <a:r>
              <a:rPr lang="en-US" dirty="0" smtClean="0"/>
              <a:t>him.</a:t>
            </a:r>
          </a:p>
          <a:p>
            <a:pPr>
              <a:tabLst>
                <a:tab pos="5769542" algn="r"/>
              </a:tabLst>
            </a:pPr>
            <a:r>
              <a:rPr lang="en-US" sz="2400" b="1" u="sng" dirty="0" smtClean="0">
                <a:solidFill>
                  <a:prstClr val="black"/>
                </a:solidFill>
              </a:rPr>
              <a:t>SLIDE END	</a:t>
            </a:r>
            <a:endParaRPr lang="en-US"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12</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9.a.(3)</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tabLst>
                <a:tab pos="5769542" algn="r"/>
              </a:tabLst>
            </a:pPr>
            <a:r>
              <a:rPr lang="en-US" sz="3600" b="1" u="sng" dirty="0"/>
              <a:t>2 minutes for this slide	</a:t>
            </a:r>
          </a:p>
          <a:p>
            <a:r>
              <a:rPr lang="en-US" sz="2400" b="1" dirty="0"/>
              <a:t>[9]</a:t>
            </a:r>
            <a:r>
              <a:rPr lang="en-US" sz="2400" dirty="0"/>
              <a:t> There are some basic common sense rules when working around electricity, whether it has to do with radio or not</a:t>
            </a:r>
            <a:r>
              <a:rPr lang="en-US" sz="2400" dirty="0" smtClean="0"/>
              <a:t>.  (The title of this section is “Safety Rules!”  You could consider it as saying</a:t>
            </a:r>
            <a:r>
              <a:rPr lang="en-US" sz="2400" baseline="0" dirty="0" smtClean="0"/>
              <a:t> “safety does rule!”)</a:t>
            </a:r>
            <a:endParaRPr lang="en-US" sz="2400" dirty="0"/>
          </a:p>
          <a:p>
            <a:r>
              <a:rPr lang="en-US" sz="2400" b="1" dirty="0" smtClean="0"/>
              <a:t>[8]  </a:t>
            </a:r>
            <a:r>
              <a:rPr lang="en-US" sz="2400" dirty="0"/>
              <a:t>Whenever you’re working on radio equipment, unplug the equipment first.  Leave the “hot” service work to someone who knows good safety practices for doing that work!  Unless you know the special precautions necessary when working on energized equipment, don’t do it!  Equipment should be turned-off and unplugged when you work on it.</a:t>
            </a:r>
          </a:p>
          <a:p>
            <a:r>
              <a:rPr lang="en-US" sz="2400" b="1" dirty="0" smtClean="0"/>
              <a:t>[7]  </a:t>
            </a:r>
            <a:r>
              <a:rPr lang="en-US" sz="2400" dirty="0"/>
              <a:t>Sometimes it may be necessary to turn the power off at the circuit breaker box.  Don’t hesitate to do that, making sure it’s OK with other family members.  And never let anyone else turn the power off or on for you.  You need to always confirm with your eyes the status of an electric circuit!</a:t>
            </a:r>
          </a:p>
          <a:p>
            <a:r>
              <a:rPr lang="en-US" sz="2400" b="1" dirty="0" smtClean="0"/>
              <a:t>[6]  </a:t>
            </a:r>
            <a:r>
              <a:rPr lang="en-US" sz="2400" dirty="0"/>
              <a:t>Just like you aren’t very effective doing homework when you’re tired, you are not safe  working with electricity when you’re tired.  Don’t do it! </a:t>
            </a:r>
          </a:p>
          <a:p>
            <a:r>
              <a:rPr lang="en-US" sz="2400" b="1" dirty="0" smtClean="0"/>
              <a:t>[5]  </a:t>
            </a:r>
            <a:r>
              <a:rPr lang="en-US" sz="2400" dirty="0"/>
              <a:t>Never wear headphones when </a:t>
            </a:r>
            <a:r>
              <a:rPr lang="en-US" sz="2400" dirty="0" smtClean="0"/>
              <a:t>repairing </a:t>
            </a:r>
            <a:r>
              <a:rPr lang="en-US" sz="2400" dirty="0"/>
              <a:t>equipment.  They could create a ground path for electricity to travel right through your head!</a:t>
            </a:r>
          </a:p>
          <a:p>
            <a:r>
              <a:rPr lang="en-US" sz="2400" b="1" dirty="0" smtClean="0"/>
              <a:t>[4] </a:t>
            </a:r>
            <a:r>
              <a:rPr lang="en-US" sz="2400" dirty="0"/>
              <a:t>Here we show a guy using both hands while working on something involving electricity. </a:t>
            </a:r>
          </a:p>
          <a:p>
            <a:r>
              <a:rPr lang="en-US" sz="2400" b="1" dirty="0" smtClean="0"/>
              <a:t>[3]  </a:t>
            </a:r>
            <a:r>
              <a:rPr lang="en-US" sz="2400" dirty="0"/>
              <a:t>If the surfaces provide a path to ground, the shortest path will be through his chest and heart – not a good thing.</a:t>
            </a:r>
          </a:p>
          <a:p>
            <a:r>
              <a:rPr lang="en-US" sz="2400" b="1" dirty="0" smtClean="0"/>
              <a:t>[2]  </a:t>
            </a:r>
            <a:r>
              <a:rPr lang="en-US" sz="2400" dirty="0"/>
              <a:t>If instead, he puts one hand in his pocket, the shortest path to ground will be down the side of his body, through his leg and then to ground.  This can be a very bad shock; it might even knock him out, but it may not kill him.  Having electricity go through your chest creates a likely scenario for death.</a:t>
            </a:r>
          </a:p>
          <a:p>
            <a:r>
              <a:rPr lang="en-US" sz="2400" b="1" dirty="0" smtClean="0"/>
              <a:t>[1]  </a:t>
            </a:r>
            <a:r>
              <a:rPr lang="en-US" sz="2400" dirty="0"/>
              <a:t>Be careful with electricity; death is permanent.</a:t>
            </a:r>
          </a:p>
          <a:p>
            <a:pPr>
              <a:tabLst>
                <a:tab pos="5769542" algn="r"/>
              </a:tabLst>
            </a:pPr>
            <a:r>
              <a:rPr lang="en-US" sz="3600" b="1" u="sng" dirty="0">
                <a:solidFill>
                  <a:prstClr val="black"/>
                </a:solidFill>
              </a:rPr>
              <a:t>SLIDE END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2</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6</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tabLst>
                <a:tab pos="5769542" algn="r"/>
              </a:tabLst>
            </a:pPr>
            <a:r>
              <a:rPr lang="en-US" sz="3600" b="1" u="sng" dirty="0"/>
              <a:t>3 minutes for this slide	   </a:t>
            </a:r>
          </a:p>
          <a:p>
            <a:r>
              <a:rPr lang="en-US" sz="2400" b="1" dirty="0" smtClean="0"/>
              <a:t>[13] </a:t>
            </a:r>
            <a:r>
              <a:rPr lang="en-US" sz="2400" dirty="0" smtClean="0"/>
              <a:t>One of the most important safety features of your home ham shack is how the station is properly grounded.  Being “grounded” may have meant only one thing to you up to this point.  Now it means something a lot better and safer!</a:t>
            </a:r>
            <a:endParaRPr lang="en-US" sz="2400" b="1" dirty="0" smtClean="0"/>
          </a:p>
          <a:p>
            <a:r>
              <a:rPr lang="en-US" sz="2400" b="1" dirty="0" smtClean="0"/>
              <a:t>[12] </a:t>
            </a:r>
            <a:r>
              <a:rPr lang="en-US" sz="2400" dirty="0"/>
              <a:t>Let’s look at how grounding occurs in your home.</a:t>
            </a:r>
          </a:p>
          <a:p>
            <a:r>
              <a:rPr lang="en-US" sz="2400" b="1" dirty="0" smtClean="0"/>
              <a:t>[11] </a:t>
            </a:r>
            <a:r>
              <a:rPr lang="en-US" sz="2400" dirty="0"/>
              <a:t>There is a heavy duty wire connected between a transformer and your home.  This wire carries </a:t>
            </a:r>
            <a:r>
              <a:rPr lang="en-US" sz="2400" dirty="0" smtClean="0"/>
              <a:t>120/240 </a:t>
            </a:r>
            <a:r>
              <a:rPr lang="en-US" sz="2400" dirty="0"/>
              <a:t>volts.  </a:t>
            </a:r>
          </a:p>
          <a:p>
            <a:r>
              <a:rPr lang="en-US" sz="2400" b="1" dirty="0" smtClean="0"/>
              <a:t>[10]  </a:t>
            </a:r>
            <a:r>
              <a:rPr lang="en-US" sz="2400" dirty="0"/>
              <a:t>It also carries a ground wire that is connected to Earth ground near the pole or the underground transformer.</a:t>
            </a:r>
          </a:p>
          <a:p>
            <a:r>
              <a:rPr lang="en-US" sz="2400" b="1" dirty="0" smtClean="0"/>
              <a:t>[9] </a:t>
            </a:r>
            <a:r>
              <a:rPr lang="en-US" sz="2400" dirty="0"/>
              <a:t>After it attaches to your home, a main power line is routed through the walls to a circuit breaker box.  </a:t>
            </a:r>
          </a:p>
          <a:p>
            <a:r>
              <a:rPr lang="en-US" sz="2400" b="1" dirty="0" smtClean="0"/>
              <a:t>[8]  </a:t>
            </a:r>
            <a:r>
              <a:rPr lang="en-US" sz="2400" dirty="0"/>
              <a:t>The box distributes both 240 and 120 volts throughout the home.</a:t>
            </a:r>
          </a:p>
          <a:p>
            <a:r>
              <a:rPr lang="en-US" sz="2400" b="1" dirty="0" smtClean="0"/>
              <a:t>[7]  </a:t>
            </a:r>
            <a:r>
              <a:rPr lang="en-US" sz="2400" dirty="0"/>
              <a:t>Regardless of the circuit voltage, each includes a ground wire that attaches to the circuit breaker box, then routes outside the box to a ground rod.  It is the same Earth ground that the power pole or underground transformer is attached to.</a:t>
            </a:r>
          </a:p>
          <a:p>
            <a:r>
              <a:rPr lang="en-US" sz="2400" b="1" dirty="0" smtClean="0"/>
              <a:t>[6]  </a:t>
            </a:r>
            <a:r>
              <a:rPr lang="en-US" sz="2400" dirty="0"/>
              <a:t>When you look closely at an electrical outlet, each socket has an individual ground receptacle that is attached to the overall electrical system ground.  When you plug in electrical equipment that have three-prong plugs, they become connected to Earth ground if everything is wired correctly and the connections are properly made.</a:t>
            </a:r>
          </a:p>
          <a:p>
            <a:r>
              <a:rPr lang="en-US" sz="2400" b="1" dirty="0" smtClean="0"/>
              <a:t>[5]  </a:t>
            </a:r>
            <a:r>
              <a:rPr lang="en-US" sz="2400" dirty="0"/>
              <a:t>If you have your own radio shack in the house, your radios will likely have power supplies that use three-prong plugs, so they will be attached to the electrical system’s Earth ground.  But that’s not enough!</a:t>
            </a:r>
          </a:p>
          <a:p>
            <a:r>
              <a:rPr lang="en-US" sz="2400" b="1" dirty="0" smtClean="0"/>
              <a:t>[4]  </a:t>
            </a:r>
            <a:r>
              <a:rPr lang="en-US" sz="2400" dirty="0"/>
              <a:t>Every ham shack should have an additional Earth ground system.  A separate wire is run from your operating table down to ground rods you have pounded into the ground from 6 to 8 feet.  Most radio shacks need more than one of these ground rods. </a:t>
            </a:r>
          </a:p>
          <a:p>
            <a:r>
              <a:rPr lang="en-US" sz="2400" b="1" dirty="0" smtClean="0"/>
              <a:t>[3]  </a:t>
            </a:r>
            <a:r>
              <a:rPr lang="en-US" sz="2400" dirty="0"/>
              <a:t>The attachment at the ground rod looks like this</a:t>
            </a:r>
            <a:r>
              <a:rPr lang="en-US" sz="2400" dirty="0" smtClean="0"/>
              <a:t>.  Grounding</a:t>
            </a:r>
            <a:r>
              <a:rPr lang="en-US" sz="2400" baseline="0" dirty="0" smtClean="0"/>
              <a:t> will be different depending on the kind of soil, so you really have to know (</a:t>
            </a:r>
            <a:r>
              <a:rPr lang="en-US" sz="2400" dirty="0" smtClean="0"/>
              <a:t>loam &amp; clay:  GOOD; sand and rock: NOT GOOD)</a:t>
            </a:r>
            <a:endParaRPr lang="en-US" sz="2400" dirty="0"/>
          </a:p>
          <a:p>
            <a:r>
              <a:rPr lang="en-US" sz="2400" b="1" dirty="0" smtClean="0"/>
              <a:t>[2]  </a:t>
            </a:r>
            <a:r>
              <a:rPr lang="en-US" sz="2400" dirty="0"/>
              <a:t>Some ham shacks have separate ground wires attached to home cold-water pipes like this one.  The idea is that cold water pipes eventually run through the Earth ground.  Hot water piping may be isolated at the water heater from Earth ground, so they should never be used for this purpose. </a:t>
            </a:r>
            <a:r>
              <a:rPr lang="en-US" sz="2400" dirty="0" smtClean="0"/>
              <a:t>  Natural gas lines should also not be used for grounding.</a:t>
            </a:r>
            <a:endParaRPr lang="en-US" sz="2400" dirty="0"/>
          </a:p>
          <a:p>
            <a:r>
              <a:rPr lang="en-US" sz="2400" b="1" dirty="0" smtClean="0"/>
              <a:t>[1]  </a:t>
            </a:r>
            <a:r>
              <a:rPr lang="en-US" sz="2400" dirty="0"/>
              <a:t>As homes are using more and more plastic plumbing, we recommend the hams use separate ground rods  unless they know for sure that materials use for piping will in fact be Earth grounded.</a:t>
            </a:r>
          </a:p>
          <a:p>
            <a:pPr>
              <a:tabLst>
                <a:tab pos="5769542" algn="r"/>
              </a:tabLst>
            </a:pPr>
            <a:r>
              <a:rPr lang="en-US" sz="3600" b="1" u="sng" dirty="0">
                <a:solidFill>
                  <a:prstClr val="black"/>
                </a:solidFill>
              </a:rPr>
              <a:t>SLIDE END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3</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6</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5769542" algn="r"/>
              </a:tabLst>
            </a:pPr>
            <a:r>
              <a:rPr lang="en-US" sz="2400" b="1" u="sng" dirty="0" smtClean="0"/>
              <a:t>1 minute </a:t>
            </a:r>
            <a:r>
              <a:rPr lang="en-US" sz="2400" b="1" u="sng" dirty="0"/>
              <a:t>for this slide	   </a:t>
            </a:r>
          </a:p>
          <a:p>
            <a:r>
              <a:rPr lang="en-US" b="1" dirty="0" smtClean="0"/>
              <a:t>[2] </a:t>
            </a:r>
            <a:r>
              <a:rPr lang="en-US" dirty="0" smtClean="0"/>
              <a:t>Too many deaths have occurred over the years from people not wearing proper protective equipment when climbing towers!</a:t>
            </a:r>
          </a:p>
          <a:p>
            <a:r>
              <a:rPr lang="en-US" b="1" dirty="0" smtClean="0"/>
              <a:t>[1] </a:t>
            </a:r>
            <a:r>
              <a:rPr lang="en-US" dirty="0" smtClean="0"/>
              <a:t>Another situation that occurs is when accessing</a:t>
            </a:r>
            <a:r>
              <a:rPr lang="en-US" baseline="0" dirty="0" smtClean="0"/>
              <a:t> the roof of your home to set up the antenna.  You must steer clear of power lines and never have your antenna near such a line!</a:t>
            </a:r>
            <a:endParaRPr lang="en-US" dirty="0" smtClean="0"/>
          </a:p>
          <a:p>
            <a:pPr>
              <a:tabLst>
                <a:tab pos="5769542" algn="r"/>
              </a:tabLst>
            </a:pPr>
            <a:r>
              <a:rPr lang="en-US" sz="2400" b="1" u="sng" dirty="0" smtClean="0">
                <a:solidFill>
                  <a:prstClr val="black"/>
                </a:solidFill>
              </a:rPr>
              <a:t>SLIDE END	</a:t>
            </a:r>
          </a:p>
          <a:p>
            <a:endParaRPr lang="en-US"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4</a:t>
            </a:fld>
            <a:endParaRPr lang="en-US"/>
          </a:p>
        </p:txBody>
      </p:sp>
      <p:sp>
        <p:nvSpPr>
          <p:cNvPr id="6" name="Date Placeholder 5"/>
          <p:cNvSpPr>
            <a:spLocks noGrp="1"/>
          </p:cNvSpPr>
          <p:nvPr>
            <p:ph type="dt" idx="12"/>
          </p:nvPr>
        </p:nvSpPr>
        <p:spPr/>
        <p:txBody>
          <a:bodyPr/>
          <a:lstStyle/>
          <a:p>
            <a:fld id="{92074509-48AC-4808-9BBA-05FB5C0C2983}"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6</a:t>
            </a:r>
            <a:endParaRPr lang="en-US" dirty="0"/>
          </a:p>
        </p:txBody>
      </p:sp>
    </p:spTree>
    <p:extLst>
      <p:ext uri="{BB962C8B-B14F-4D97-AF65-F5344CB8AC3E}">
        <p14:creationId xmlns:p14="http://schemas.microsoft.com/office/powerpoint/2010/main" val="879744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tabLst>
                <a:tab pos="5769542" algn="r"/>
              </a:tabLst>
            </a:pPr>
            <a:r>
              <a:rPr lang="en-US" sz="3600" b="1" u="sng" dirty="0"/>
              <a:t>3 minutes for this slide	</a:t>
            </a:r>
          </a:p>
          <a:p>
            <a:r>
              <a:rPr lang="en-US" sz="2400" b="1" dirty="0" smtClean="0"/>
              <a:t>[9] </a:t>
            </a:r>
            <a:r>
              <a:rPr lang="en-US" sz="2400" dirty="0" smtClean="0"/>
              <a:t>Here’s </a:t>
            </a:r>
            <a:r>
              <a:rPr lang="en-US" sz="2400" dirty="0"/>
              <a:t>some other important safety factors:</a:t>
            </a:r>
          </a:p>
          <a:p>
            <a:r>
              <a:rPr lang="en-US" sz="2400" b="1" dirty="0" smtClean="0"/>
              <a:t>[8]  </a:t>
            </a:r>
            <a:r>
              <a:rPr lang="en-US" sz="2400" dirty="0"/>
              <a:t>A three-prong plug like this is included on most ham radio equipment that plugs into an outlet.  The prongs need to be in good shape.  The single round prong will connect the radio equipment to the house ground that we’ve already talked about. </a:t>
            </a:r>
          </a:p>
          <a:p>
            <a:r>
              <a:rPr lang="en-US" sz="2400" b="1" dirty="0" smtClean="0"/>
              <a:t>[7]  </a:t>
            </a:r>
            <a:r>
              <a:rPr lang="en-US" sz="2400" dirty="0"/>
              <a:t>Never use a plug that has the ground prong cut off or somehow removed.  If equipment came with a three-prong power cord, it was designed to have all three prongs in place.  If they are not, you could be exposing yourself to the risk of a serious shock or  electrocution</a:t>
            </a:r>
            <a:r>
              <a:rPr lang="en-US" sz="2400" dirty="0" smtClean="0"/>
              <a:t>!</a:t>
            </a:r>
          </a:p>
          <a:p>
            <a:r>
              <a:rPr lang="en-US" sz="2400" b="1" dirty="0" smtClean="0"/>
              <a:t>[6]  </a:t>
            </a:r>
            <a:r>
              <a:rPr lang="en-US" sz="2400" dirty="0" smtClean="0"/>
              <a:t>Sometimes people will use these adaptors to keep from cutting the ground pin, but this can be very hazardous, too! (no ground, etc.)</a:t>
            </a:r>
            <a:endParaRPr lang="en-US" sz="2400" dirty="0"/>
          </a:p>
          <a:p>
            <a:r>
              <a:rPr lang="en-US" sz="2400" b="1" dirty="0" smtClean="0"/>
              <a:t>[5]  </a:t>
            </a:r>
            <a:r>
              <a:rPr lang="en-US" sz="2400" dirty="0"/>
              <a:t>Another one we see too often is a power cord with insulation that has broken away.  This cord should be either repaired or discarded.  Repair does not include just using electrical tape.  This area is a weakened area, and if the internal insulation hasn’t yet broken away, it will soon.  Repair would include replacement of the molded socket in such a manner that the wire has a strain relief and no exposed internal wires (and no tape!)</a:t>
            </a:r>
          </a:p>
          <a:p>
            <a:r>
              <a:rPr lang="en-US" sz="2400" b="1" dirty="0" smtClean="0"/>
              <a:t>[4]  </a:t>
            </a:r>
            <a:r>
              <a:rPr lang="en-US" sz="2400" dirty="0"/>
              <a:t>One comment about Ground Fault Interrupter (GFI) outlets.  These are being used more and more in newer home wiring, and they can be installed in older homes, too.  They are also a good idea for ham radio shacks.</a:t>
            </a:r>
          </a:p>
          <a:p>
            <a:r>
              <a:rPr lang="en-US" sz="2400" dirty="0"/>
              <a:t>GFIs will break the circuit much quicker than the circuit breaker in your panel.  You could easily die from a shock before the panel breaker would trip, but a GFI trips very rapidly with very little current flow to ground.  To do this they have an electronic monitoring circuit that should be tested, and that’s why there is a test button and a reset button. </a:t>
            </a:r>
            <a:endParaRPr lang="en-US" sz="2400" dirty="0" smtClean="0"/>
          </a:p>
          <a:p>
            <a:r>
              <a:rPr lang="en-US" sz="2400" dirty="0" smtClean="0"/>
              <a:t>Some areas now </a:t>
            </a:r>
            <a:r>
              <a:rPr lang="en-US" sz="2400" dirty="0"/>
              <a:t>require </a:t>
            </a:r>
            <a:r>
              <a:rPr lang="en-US" sz="2400" dirty="0" smtClean="0"/>
              <a:t>AFCIs (Arc-Fault-Circuit-Interrupting</a:t>
            </a:r>
            <a:r>
              <a:rPr lang="en-US" sz="2400" dirty="0"/>
              <a:t>) </a:t>
            </a:r>
            <a:r>
              <a:rPr lang="en-US" sz="2400" dirty="0" smtClean="0"/>
              <a:t>breakers.  These are located at the breaker panel, and are designed to protect against electrical fires (as opposed to GFIs).</a:t>
            </a:r>
            <a:endParaRPr lang="en-US" sz="2400" dirty="0"/>
          </a:p>
          <a:p>
            <a:r>
              <a:rPr lang="en-US" sz="2400" b="1" dirty="0" smtClean="0"/>
              <a:t>[3] </a:t>
            </a:r>
            <a:r>
              <a:rPr lang="en-US" sz="2400" dirty="0"/>
              <a:t>Just press the black </a:t>
            </a:r>
            <a:r>
              <a:rPr lang="en-US" sz="2400" dirty="0" err="1"/>
              <a:t>butto</a:t>
            </a:r>
            <a:r>
              <a:rPr lang="en-US" sz="2400" dirty="0"/>
              <a:t> to test.  It will trip the GFI if everything is working as it should.  </a:t>
            </a:r>
          </a:p>
          <a:p>
            <a:r>
              <a:rPr lang="en-US" sz="2400" b="1" dirty="0" smtClean="0"/>
              <a:t>[2] </a:t>
            </a:r>
            <a:r>
              <a:rPr lang="en-US" sz="2400" dirty="0"/>
              <a:t>Once you’ve finished testing it, press the red button to activate the outlet.  If you don’t press the red button, the outlet will remain “dead” until you do.</a:t>
            </a:r>
          </a:p>
          <a:p>
            <a:r>
              <a:rPr lang="en-US" sz="2400" b="1" dirty="0" smtClean="0"/>
              <a:t>[1]  </a:t>
            </a:r>
            <a:r>
              <a:rPr lang="en-US" sz="2400" dirty="0"/>
              <a:t>Here’s a handy device you can use to test all the three-prong outlets in your ham shack and your house.  This will tell you if your outlets are wired properly and in what shape the mechanical connectors are inside the outlet.  The red button on the tester also serves the same purpose as the “test button” on a GFI.</a:t>
            </a:r>
          </a:p>
          <a:p>
            <a:endParaRPr lang="en-US" sz="2400" dirty="0"/>
          </a:p>
          <a:p>
            <a:pPr>
              <a:tabLst>
                <a:tab pos="5769542" algn="r"/>
              </a:tabLst>
            </a:pPr>
            <a:r>
              <a:rPr lang="en-US" sz="3600" b="1" u="sng" dirty="0">
                <a:solidFill>
                  <a:prstClr val="black"/>
                </a:solidFill>
              </a:rPr>
              <a:t>SLIDE END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5</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6</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tabLst>
                <a:tab pos="5769542" algn="r"/>
              </a:tabLst>
            </a:pPr>
            <a:r>
              <a:rPr lang="en-US" sz="3600" b="1" u="sng" dirty="0"/>
              <a:t>1 minute for this slide	</a:t>
            </a:r>
          </a:p>
          <a:p>
            <a:r>
              <a:rPr lang="en-US" sz="2400" dirty="0"/>
              <a:t>Here’s a few more things to think about.</a:t>
            </a:r>
          </a:p>
          <a:p>
            <a:r>
              <a:rPr lang="en-US" sz="2400" dirty="0"/>
              <a:t>You never want something like this on the left or in the lower right.  Not only might you be overloading the capability of one outlet, you might also be exposing yourself to electrical shock with some of these loose connections.  A fire could occur here as well.</a:t>
            </a:r>
          </a:p>
          <a:p>
            <a:r>
              <a:rPr lang="en-US" sz="2400" dirty="0"/>
              <a:t>The picture on the top right shows a two-prong plug being inserted into a two prong outlet.  The outlet is ungrounded; the device to which the plug is attached is probably safe without the ground, but the outlet here is the problem.  You would not have a proper ground on any device with a three-prong plug!</a:t>
            </a:r>
          </a:p>
          <a:p>
            <a:r>
              <a:rPr lang="en-US" sz="2400" dirty="0"/>
              <a:t>All radio ham shacks must be using grounded outlets, preferably with Ground Fault Circuit Interrupters!</a:t>
            </a:r>
          </a:p>
          <a:p>
            <a:pPr>
              <a:tabLst>
                <a:tab pos="5769542" algn="r"/>
              </a:tabLst>
            </a:pPr>
            <a:r>
              <a:rPr lang="en-US" sz="3600" b="1" u="sng" dirty="0">
                <a:solidFill>
                  <a:prstClr val="black"/>
                </a:solidFill>
              </a:rPr>
              <a:t>SLIDE END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6</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6</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5769542" algn="r"/>
              </a:tabLst>
            </a:pPr>
            <a:r>
              <a:rPr lang="en-US" sz="2800" b="1" u="sng" dirty="0"/>
              <a:t>2 minutes for this slide	</a:t>
            </a:r>
          </a:p>
          <a:p>
            <a:r>
              <a:rPr lang="en-US" sz="1800" b="1" dirty="0" smtClean="0"/>
              <a:t>[2] </a:t>
            </a:r>
            <a:r>
              <a:rPr lang="en-US" sz="1800" dirty="0" smtClean="0"/>
              <a:t>Now </a:t>
            </a:r>
            <a:r>
              <a:rPr lang="en-US" sz="1800" dirty="0"/>
              <a:t>we’ll change the topic to lightning, the scourge of many ham radio operators.</a:t>
            </a:r>
          </a:p>
          <a:p>
            <a:r>
              <a:rPr lang="en-US" sz="1800" b="1" dirty="0" smtClean="0"/>
              <a:t>[1] </a:t>
            </a:r>
            <a:r>
              <a:rPr lang="en-US" sz="1800" dirty="0" smtClean="0"/>
              <a:t> </a:t>
            </a:r>
            <a:r>
              <a:rPr lang="en-US" sz="1800" dirty="0"/>
              <a:t>Here is a map of the continental United States that shows the </a:t>
            </a:r>
            <a:r>
              <a:rPr lang="en-US" sz="1800" dirty="0" smtClean="0"/>
              <a:t>density </a:t>
            </a:r>
            <a:r>
              <a:rPr lang="en-US" sz="1800" dirty="0"/>
              <a:t>of lightning strokes from 2005 to 2014.</a:t>
            </a:r>
          </a:p>
          <a:p>
            <a:r>
              <a:rPr lang="en-US" sz="1800" dirty="0"/>
              <a:t>How many of you live within areas that show on the upper end of the scale (orange, red, dark red, purple)?  </a:t>
            </a:r>
            <a:endParaRPr lang="en-US" sz="1800" dirty="0" smtClean="0"/>
          </a:p>
          <a:p>
            <a:r>
              <a:rPr lang="en-US" sz="1800" dirty="0" smtClean="0"/>
              <a:t>(</a:t>
            </a:r>
            <a:r>
              <a:rPr lang="en-US" sz="1800" dirty="0"/>
              <a:t>Instructor shows his QTH and comments on his own situation</a:t>
            </a:r>
            <a:r>
              <a:rPr lang="en-US" sz="1800" dirty="0" smtClean="0"/>
              <a:t>.)</a:t>
            </a:r>
            <a:r>
              <a:rPr lang="en-US" sz="1800" dirty="0"/>
              <a:t/>
            </a:r>
            <a:br>
              <a:rPr lang="en-US" sz="1800" dirty="0"/>
            </a:br>
            <a:endParaRPr lang="en-US" sz="1800" dirty="0"/>
          </a:p>
          <a:p>
            <a:pPr>
              <a:tabLst>
                <a:tab pos="5769542" algn="r"/>
              </a:tabLst>
            </a:pPr>
            <a:r>
              <a:rPr lang="en-US" sz="2800" b="1" u="sng" dirty="0">
                <a:solidFill>
                  <a:prstClr val="black"/>
                </a:solidFill>
              </a:rPr>
              <a:t>SLIDE END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7</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6</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tabLst>
                <a:tab pos="5769542" algn="r"/>
              </a:tabLst>
            </a:pPr>
            <a:r>
              <a:rPr lang="en-US" sz="3600" b="1" u="sng" dirty="0"/>
              <a:t>3 minutes for this slide	</a:t>
            </a:r>
          </a:p>
          <a:p>
            <a:r>
              <a:rPr lang="en-US" sz="2400" b="1" dirty="0" smtClean="0"/>
              <a:t>[9] </a:t>
            </a:r>
            <a:r>
              <a:rPr lang="en-US" sz="2400" dirty="0"/>
              <a:t>Let’s take a look at a typical ham radio system.</a:t>
            </a:r>
          </a:p>
          <a:p>
            <a:r>
              <a:rPr lang="en-US" sz="2400" b="1" dirty="0" smtClean="0"/>
              <a:t>[8]  </a:t>
            </a:r>
            <a:r>
              <a:rPr lang="en-US" sz="2400" dirty="0"/>
              <a:t>The heart of our system is the radio. </a:t>
            </a:r>
          </a:p>
          <a:p>
            <a:r>
              <a:rPr lang="en-US" sz="2400" b="1" dirty="0" smtClean="0"/>
              <a:t>[7] </a:t>
            </a:r>
            <a:r>
              <a:rPr lang="en-US" sz="2400" dirty="0"/>
              <a:t>A critical part of our system is the antenna.  Our antenna could be a wire, or an expensive tower setup like this one.  Some hams will set up their metal rain gutters to serve as an antenna, or maybe even their aluminum flag pole!  For this discussion, we’ll use the tower.</a:t>
            </a:r>
          </a:p>
          <a:p>
            <a:r>
              <a:rPr lang="en-US" sz="2400" b="1" dirty="0" smtClean="0"/>
              <a:t>[6]  </a:t>
            </a:r>
            <a:r>
              <a:rPr lang="en-US" sz="2400" dirty="0"/>
              <a:t>Even the power line coming to the house is part of our station system.  You’ll see why in a minute.</a:t>
            </a:r>
          </a:p>
          <a:p>
            <a:r>
              <a:rPr lang="en-US" sz="2400" b="1" dirty="0" smtClean="0"/>
              <a:t>[5]</a:t>
            </a:r>
            <a:r>
              <a:rPr lang="en-US" sz="2400" dirty="0" smtClean="0"/>
              <a:t>  </a:t>
            </a:r>
            <a:r>
              <a:rPr lang="en-US" sz="2400" dirty="0"/>
              <a:t>ASK:  Anybody know what this might be?</a:t>
            </a:r>
          </a:p>
          <a:p>
            <a:r>
              <a:rPr lang="en-US" sz="2400" dirty="0"/>
              <a:t>Ham radio operators usually have lightning arrestors in their antenna feed lines to theoretically keep a lightning strike from their radios.   I say “theoretically” because if we think we can totally control the nature of a lightning strike, that’s giving ourselves too much credit.  Lightning arrestors are a good precautionary step with no guarantees.  That said, we should have them in our system.</a:t>
            </a:r>
          </a:p>
          <a:p>
            <a:r>
              <a:rPr lang="en-US" sz="2400" b="1" dirty="0" smtClean="0"/>
              <a:t>[4]  </a:t>
            </a:r>
            <a:r>
              <a:rPr lang="en-US" sz="2400" dirty="0"/>
              <a:t>The most important element for safety is our grounding system.  This includes not only how we ground our equipment/antennas, but also the geology of the ground itself (damp/dry/hard/soft, </a:t>
            </a:r>
            <a:r>
              <a:rPr lang="en-US" sz="2400" dirty="0" err="1"/>
              <a:t>etc</a:t>
            </a:r>
            <a:r>
              <a:rPr lang="en-US" sz="2400" dirty="0"/>
              <a:t>).  We don’t have time to get into this in depth, but the design of our ground system is critical not only for safety, but in many cases for how effective our system is in sending and receiving signals!</a:t>
            </a:r>
          </a:p>
          <a:p>
            <a:r>
              <a:rPr lang="en-US" sz="2400" b="1" dirty="0" smtClean="0"/>
              <a:t>[3]  </a:t>
            </a:r>
            <a:r>
              <a:rPr lang="en-US" sz="2400" dirty="0"/>
              <a:t>You can see here that this ham operator put a lot of work into making a good ground at the base of his antenna.</a:t>
            </a:r>
          </a:p>
          <a:p>
            <a:r>
              <a:rPr lang="en-US" sz="2400" b="1" dirty="0" smtClean="0"/>
              <a:t>[2]  </a:t>
            </a:r>
            <a:r>
              <a:rPr lang="en-US" sz="2400" dirty="0"/>
              <a:t>He also did a lot of engineering to properly feed the antenna lines into the house, another very important part of the ground system!</a:t>
            </a:r>
          </a:p>
          <a:p>
            <a:r>
              <a:rPr lang="en-US" sz="2400" b="1" dirty="0" smtClean="0"/>
              <a:t>[1]  </a:t>
            </a:r>
            <a:r>
              <a:rPr lang="en-US" sz="2400" dirty="0"/>
              <a:t>Even more, he set up his radio shack bench with grounding measures.</a:t>
            </a:r>
          </a:p>
          <a:p>
            <a:pPr>
              <a:tabLst>
                <a:tab pos="5769542" algn="r"/>
              </a:tabLst>
            </a:pPr>
            <a:r>
              <a:rPr lang="en-US" sz="3600" b="1" u="sng" dirty="0" smtClean="0">
                <a:solidFill>
                  <a:srgbClr val="FF0000"/>
                </a:solidFill>
              </a:rPr>
              <a:t>VISUALS </a:t>
            </a:r>
            <a:r>
              <a:rPr lang="en-US" sz="3600" b="1" u="sng" dirty="0">
                <a:solidFill>
                  <a:srgbClr val="FF0000"/>
                </a:solidFill>
              </a:rPr>
              <a:t>CONTINUE ON NEXT SLIDE</a:t>
            </a:r>
            <a:r>
              <a:rPr lang="en-US" sz="3600" b="1" u="sng" dirty="0">
                <a:solidFill>
                  <a:prstClr val="black"/>
                </a:solidFill>
              </a:rPr>
              <a:t>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8</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6</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tabLst>
                <a:tab pos="5769542" algn="r"/>
              </a:tabLst>
            </a:pPr>
            <a:r>
              <a:rPr lang="en-US" sz="4000" b="1" u="sng" dirty="0"/>
              <a:t>3 minutes for this slide	</a:t>
            </a:r>
          </a:p>
          <a:p>
            <a:r>
              <a:rPr lang="en-US" sz="2400" b="1" dirty="0" smtClean="0"/>
              <a:t>[6]  </a:t>
            </a:r>
            <a:r>
              <a:rPr lang="en-US" sz="2400" dirty="0" smtClean="0"/>
              <a:t>Let’s </a:t>
            </a:r>
            <a:r>
              <a:rPr lang="en-US" sz="2400" dirty="0"/>
              <a:t>watch what happens (at least theoretically) when lightning strikes our ham radio system.</a:t>
            </a:r>
          </a:p>
          <a:p>
            <a:r>
              <a:rPr lang="en-US" sz="2400" b="1" dirty="0" smtClean="0"/>
              <a:t>[5]  </a:t>
            </a:r>
            <a:r>
              <a:rPr lang="en-US" sz="2400" dirty="0"/>
              <a:t>One of the common ways this can happen is when lightning strikes the electrical power lines.  Energy from the strike can travel down the line, looking for a ground.  It can instantly travel to the nearest ground which in this case could be the grounded entry point into our house.</a:t>
            </a:r>
          </a:p>
          <a:p>
            <a:r>
              <a:rPr lang="en-US" sz="2400" b="1" dirty="0" smtClean="0"/>
              <a:t>[4]  </a:t>
            </a:r>
            <a:r>
              <a:rPr lang="en-US" sz="2400" dirty="0"/>
              <a:t>Another high risk entry point is through our antenna.</a:t>
            </a:r>
          </a:p>
          <a:p>
            <a:r>
              <a:rPr lang="en-US" sz="2400" b="1" dirty="0" smtClean="0"/>
              <a:t>[3]  </a:t>
            </a:r>
            <a:r>
              <a:rPr lang="en-US" sz="2400" dirty="0"/>
              <a:t>The best case scenario is for the energy to travel down the metal tower and into the ground system around the antenna base.  Some energy may try to go down the antenna feed line, but if our lightning arrester does the job, it will bypass to ground.  (As we said before, there is no guarantee of this!)  </a:t>
            </a:r>
          </a:p>
          <a:p>
            <a:r>
              <a:rPr lang="en-US" sz="2400" b="1" dirty="0" smtClean="0"/>
              <a:t>[2]  </a:t>
            </a:r>
            <a:r>
              <a:rPr lang="en-US" sz="2400" dirty="0"/>
              <a:t>Now let’s look at what happens if there isn’t a good system ground.  If we didn’t have adequate grounding around the antenna base and either didn’t have a good lightning arrester (or the one we had didn’t work), the energy would travel to the nearest ground which likely would be down to (and through) the radio and into the radio station’s ground rod or the building’s ground system.  Your radio FRIES in this case, and if you’re near it and touching it, YOU might fry too!</a:t>
            </a:r>
          </a:p>
          <a:p>
            <a:r>
              <a:rPr lang="en-US" sz="2400" b="1" dirty="0" smtClean="0"/>
              <a:t>[1]  </a:t>
            </a:r>
            <a:r>
              <a:rPr lang="en-US" sz="2400" dirty="0"/>
              <a:t>Since there is no good ground at the base of the antenna, the lightning finds the closes path to ground through the radio.</a:t>
            </a:r>
          </a:p>
          <a:p>
            <a:r>
              <a:rPr lang="en-US" sz="2400" dirty="0"/>
              <a:t/>
            </a:r>
            <a:br>
              <a:rPr lang="en-US" sz="2400" dirty="0"/>
            </a:br>
            <a:r>
              <a:rPr lang="en-US" sz="4000" dirty="0"/>
              <a:t> </a:t>
            </a:r>
          </a:p>
          <a:p>
            <a:pPr>
              <a:tabLst>
                <a:tab pos="5769542" algn="r"/>
              </a:tabLst>
            </a:pPr>
            <a:r>
              <a:rPr lang="en-US" sz="4000" b="1" u="sng" dirty="0">
                <a:solidFill>
                  <a:prstClr val="black"/>
                </a:solidFill>
              </a:rPr>
              <a:t>SLIDE END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9</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6</a:t>
            </a:r>
            <a:endParaRPr lang="en-US" dirty="0"/>
          </a:p>
        </p:txBody>
      </p:sp>
    </p:spTree>
    <p:extLst>
      <p:ext uri="{BB962C8B-B14F-4D97-AF65-F5344CB8AC3E}">
        <p14:creationId xmlns:p14="http://schemas.microsoft.com/office/powerpoint/2010/main" val="181805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Delivery Slide w/ N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940" y="127327"/>
            <a:ext cx="4975860" cy="215444"/>
          </a:xfrm>
          <a:noFill/>
          <a:ln w="9525">
            <a:noFill/>
            <a:miter lim="800000"/>
            <a:headEnd/>
            <a:tailEnd/>
          </a:ln>
        </p:spPr>
        <p:txBody>
          <a:bodyPr vert="horz" wrap="square" lIns="0" tIns="0" rIns="0" bIns="0" numCol="1" anchor="ctr" anchorCtr="0" compatLnSpc="1">
            <a:prstTxWarp prst="textNoShape">
              <a:avLst/>
            </a:prstTxWarp>
            <a:spAutoFit/>
          </a:bodyPr>
          <a:lstStyle>
            <a:lvl1pPr algn="r">
              <a:defRPr lang="en-US" sz="1400">
                <a:latin typeface="Calibri" panose="020F0502020204030204" pitchFamily="34" charset="0"/>
              </a:defRPr>
            </a:lvl1pPr>
          </a:lstStyle>
          <a:p>
            <a:pPr lvl="0" algn="r"/>
            <a:r>
              <a:rPr lang="en-US" smtClean="0"/>
              <a:t>Req </a:t>
            </a:r>
            <a:r>
              <a:rPr lang="en-US" dirty="0" smtClean="0"/>
              <a:t>__</a:t>
            </a:r>
            <a:endParaRPr lang="en-US" dirty="0"/>
          </a:p>
        </p:txBody>
      </p:sp>
      <p:sp>
        <p:nvSpPr>
          <p:cNvPr id="5" name="Rectangle 6"/>
          <p:cNvSpPr>
            <a:spLocks noGrp="1" noChangeArrowheads="1"/>
          </p:cNvSpPr>
          <p:nvPr>
            <p:ph type="sldNum" sz="quarter" idx="12"/>
          </p:nvPr>
        </p:nvSpPr>
        <p:spPr>
          <a:xfrm>
            <a:off x="6743700" y="4638843"/>
            <a:ext cx="1905000" cy="342575"/>
          </a:xfrm>
          <a:ln/>
        </p:spPr>
        <p:txBody>
          <a:bodyPr/>
          <a:lstStyle>
            <a:lvl1pPr>
              <a:defRPr/>
            </a:lvl1pPr>
          </a:lstStyle>
          <a:p>
            <a:pPr>
              <a:defRPr/>
            </a:pPr>
            <a:r>
              <a:rPr lang="en-US" dirty="0" smtClean="0">
                <a:solidFill>
                  <a:schemeClr val="bg1"/>
                </a:solidFill>
              </a:rPr>
              <a:t>SLIDE </a:t>
            </a:r>
            <a:fld id="{7DE08B2E-D59F-498D-8D62-ABBAFDFFC21C}" type="slidenum">
              <a:rPr lang="en-US" smtClean="0">
                <a:solidFill>
                  <a:schemeClr val="bg1"/>
                </a:solidFill>
              </a:rPr>
              <a:pPr>
                <a:defRPr/>
              </a:pPr>
              <a:t>‹#›</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9144000" cy="5143500"/>
          </a:xfrm>
          <a:prstGeom prst="rect">
            <a:avLst/>
          </a:prstGeom>
          <a:gradFill flip="none" rotWithShape="1">
            <a:gsLst>
              <a:gs pos="50500">
                <a:srgbClr val="000048"/>
              </a:gs>
              <a:gs pos="1000">
                <a:srgbClr val="0000FF">
                  <a:shade val="30000"/>
                  <a:satMod val="115000"/>
                  <a:lumMod val="90000"/>
                </a:srgbClr>
              </a:gs>
              <a:gs pos="100000">
                <a:srgbClr val="0000CC">
                  <a:lumMod val="0"/>
                </a:srgbClr>
              </a:gs>
              <a:gs pos="0">
                <a:srgbClr val="0000FF">
                  <a:shade val="100000"/>
                  <a:satMod val="115000"/>
                  <a:lumMod val="33000"/>
                  <a:lumOff val="67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1026" name="Rectangle 2"/>
          <p:cNvSpPr>
            <a:spLocks noGrp="1" noChangeArrowheads="1"/>
          </p:cNvSpPr>
          <p:nvPr>
            <p:ph type="title"/>
          </p:nvPr>
        </p:nvSpPr>
        <p:spPr bwMode="auto">
          <a:xfrm>
            <a:off x="1228725" y="198438"/>
            <a:ext cx="7096126"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847725" y="809626"/>
            <a:ext cx="8067675" cy="3762376"/>
          </a:xfrm>
          <a:prstGeom prst="rect">
            <a:avLst/>
          </a:prstGeom>
          <a:noFill/>
          <a:ln w="9525">
            <a:noFill/>
            <a:miter lim="800000"/>
            <a:headEnd/>
            <a:tailEnd/>
          </a:ln>
        </p:spPr>
        <p:txBody>
          <a:bodyPr vert="horz" wrap="square" lIns="73262" tIns="36631" rIns="73262" bIns="36631"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743700" y="4638833"/>
            <a:ext cx="1905000" cy="342575"/>
          </a:xfrm>
          <a:prstGeom prst="rect">
            <a:avLst/>
          </a:prstGeom>
          <a:noFill/>
          <a:ln w="9525">
            <a:noFill/>
            <a:miter lim="800000"/>
            <a:headEnd/>
            <a:tailEnd/>
          </a:ln>
          <a:effectLst/>
        </p:spPr>
        <p:txBody>
          <a:bodyPr vert="horz" wrap="square" lIns="73262" tIns="36631" rIns="73262" bIns="36631" numCol="1" anchor="ctr" anchorCtr="0" compatLnSpc="1">
            <a:prstTxWarp prst="textNoShape">
              <a:avLst/>
            </a:prstTxWarp>
          </a:bodyPr>
          <a:lstStyle>
            <a:lvl1pPr algn="r">
              <a:defRPr sz="1200" b="1">
                <a:solidFill>
                  <a:schemeClr val="bg1">
                    <a:lumMod val="65000"/>
                  </a:schemeClr>
                </a:solidFill>
                <a:latin typeface="Calibri" panose="020F0502020204030204" pitchFamily="34" charset="0"/>
              </a:defRPr>
            </a:lvl1pPr>
          </a:lstStyle>
          <a:p>
            <a:pPr>
              <a:defRPr/>
            </a:pPr>
            <a:r>
              <a:rPr lang="en-US" dirty="0" smtClean="0">
                <a:solidFill>
                  <a:schemeClr val="bg1"/>
                </a:solidFill>
              </a:rPr>
              <a:t>SLIDE </a:t>
            </a:r>
            <a:fld id="{7DE08B2E-D59F-498D-8D62-ABBAFDFFC21C}" type="slidenum">
              <a:rPr lang="en-US" smtClean="0">
                <a:solidFill>
                  <a:schemeClr val="bg1"/>
                </a:solidFill>
              </a:rPr>
              <a:pPr>
                <a:defRPr/>
              </a:pPr>
              <a:t>‹#›</a:t>
            </a:fld>
            <a:endParaRPr lang="en-US" dirty="0">
              <a:solidFill>
                <a:schemeClr val="bg1"/>
              </a:solidFill>
            </a:endParaRPr>
          </a:p>
        </p:txBody>
      </p:sp>
      <p:grpSp>
        <p:nvGrpSpPr>
          <p:cNvPr id="3" name="Group 2"/>
          <p:cNvGrpSpPr/>
          <p:nvPr userDrawn="1"/>
        </p:nvGrpSpPr>
        <p:grpSpPr>
          <a:xfrm>
            <a:off x="116002" y="259511"/>
            <a:ext cx="693086" cy="4548317"/>
            <a:chOff x="116002" y="259511"/>
            <a:chExt cx="693086" cy="4548317"/>
          </a:xfrm>
        </p:grpSpPr>
        <p:sp>
          <p:nvSpPr>
            <p:cNvPr id="11" name="Freeform 10"/>
            <p:cNvSpPr/>
            <p:nvPr/>
          </p:nvSpPr>
          <p:spPr bwMode="auto">
            <a:xfrm rot="16200000">
              <a:off x="96517" y="3201798"/>
              <a:ext cx="736230" cy="678301"/>
            </a:xfrm>
            <a:custGeom>
              <a:avLst/>
              <a:gdLst>
                <a:gd name="connsiteX0" fmla="*/ 0 w 2219325"/>
                <a:gd name="connsiteY0" fmla="*/ 0 h 2044700"/>
                <a:gd name="connsiteX1" fmla="*/ 0 w 2219325"/>
                <a:gd name="connsiteY1" fmla="*/ 2041525 h 2044700"/>
                <a:gd name="connsiteX2" fmla="*/ 638175 w 2219325"/>
                <a:gd name="connsiteY2" fmla="*/ 2041525 h 2044700"/>
                <a:gd name="connsiteX3" fmla="*/ 638175 w 2219325"/>
                <a:gd name="connsiteY3" fmla="*/ 1168400 h 2044700"/>
                <a:gd name="connsiteX4" fmla="*/ 1400175 w 2219325"/>
                <a:gd name="connsiteY4" fmla="*/ 2044700 h 2044700"/>
                <a:gd name="connsiteX5" fmla="*/ 2219325 w 2219325"/>
                <a:gd name="connsiteY5" fmla="*/ 2044700 h 2044700"/>
                <a:gd name="connsiteX6" fmla="*/ 1250950 w 2219325"/>
                <a:gd name="connsiteY6" fmla="*/ 971550 h 2044700"/>
                <a:gd name="connsiteX7" fmla="*/ 2146300 w 2219325"/>
                <a:gd name="connsiteY7" fmla="*/ 0 h 2044700"/>
                <a:gd name="connsiteX8" fmla="*/ 1358900 w 2219325"/>
                <a:gd name="connsiteY8" fmla="*/ 0 h 2044700"/>
                <a:gd name="connsiteX9" fmla="*/ 638175 w 2219325"/>
                <a:gd name="connsiteY9" fmla="*/ 835025 h 2044700"/>
                <a:gd name="connsiteX10" fmla="*/ 638175 w 2219325"/>
                <a:gd name="connsiteY10" fmla="*/ 6350 h 2044700"/>
                <a:gd name="connsiteX11" fmla="*/ 0 w 2219325"/>
                <a:gd name="connsiteY11" fmla="*/ 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9325" h="2044700">
                  <a:moveTo>
                    <a:pt x="0" y="0"/>
                  </a:moveTo>
                  <a:lnTo>
                    <a:pt x="0" y="2041525"/>
                  </a:lnTo>
                  <a:lnTo>
                    <a:pt x="638175" y="2041525"/>
                  </a:lnTo>
                  <a:lnTo>
                    <a:pt x="638175" y="1168400"/>
                  </a:lnTo>
                  <a:lnTo>
                    <a:pt x="1400175" y="2044700"/>
                  </a:lnTo>
                  <a:lnTo>
                    <a:pt x="2219325" y="2044700"/>
                  </a:lnTo>
                  <a:lnTo>
                    <a:pt x="1250950" y="971550"/>
                  </a:lnTo>
                  <a:lnTo>
                    <a:pt x="2146300" y="0"/>
                  </a:lnTo>
                  <a:lnTo>
                    <a:pt x="1358900" y="0"/>
                  </a:lnTo>
                  <a:lnTo>
                    <a:pt x="638175" y="835025"/>
                  </a:lnTo>
                  <a:lnTo>
                    <a:pt x="638175" y="6350"/>
                  </a:lnTo>
                  <a:lnTo>
                    <a:pt x="0" y="0"/>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Freeform 11"/>
            <p:cNvSpPr/>
            <p:nvPr/>
          </p:nvSpPr>
          <p:spPr bwMode="auto">
            <a:xfrm rot="16200000">
              <a:off x="97570" y="2611971"/>
              <a:ext cx="732017" cy="669875"/>
            </a:xfrm>
            <a:custGeom>
              <a:avLst/>
              <a:gdLst>
                <a:gd name="connsiteX0" fmla="*/ 79375 w 2206625"/>
                <a:gd name="connsiteY0" fmla="*/ 523875 h 2019300"/>
                <a:gd name="connsiteX1" fmla="*/ 600075 w 2206625"/>
                <a:gd name="connsiteY1" fmla="*/ 0 h 2019300"/>
                <a:gd name="connsiteX2" fmla="*/ 1492250 w 2206625"/>
                <a:gd name="connsiteY2" fmla="*/ 0 h 2019300"/>
                <a:gd name="connsiteX3" fmla="*/ 1584325 w 2206625"/>
                <a:gd name="connsiteY3" fmla="*/ 9525 h 2019300"/>
                <a:gd name="connsiteX4" fmla="*/ 1673225 w 2206625"/>
                <a:gd name="connsiteY4" fmla="*/ 28575 h 2019300"/>
                <a:gd name="connsiteX5" fmla="*/ 1749425 w 2206625"/>
                <a:gd name="connsiteY5" fmla="*/ 47625 h 2019300"/>
                <a:gd name="connsiteX6" fmla="*/ 1828800 w 2206625"/>
                <a:gd name="connsiteY6" fmla="*/ 76200 h 2019300"/>
                <a:gd name="connsiteX7" fmla="*/ 1917700 w 2206625"/>
                <a:gd name="connsiteY7" fmla="*/ 114300 h 2019300"/>
                <a:gd name="connsiteX8" fmla="*/ 1987550 w 2206625"/>
                <a:gd name="connsiteY8" fmla="*/ 155575 h 2019300"/>
                <a:gd name="connsiteX9" fmla="*/ 2035175 w 2206625"/>
                <a:gd name="connsiteY9" fmla="*/ 196850 h 2019300"/>
                <a:gd name="connsiteX10" fmla="*/ 2070100 w 2206625"/>
                <a:gd name="connsiteY10" fmla="*/ 234950 h 2019300"/>
                <a:gd name="connsiteX11" fmla="*/ 2120900 w 2206625"/>
                <a:gd name="connsiteY11" fmla="*/ 298450 h 2019300"/>
                <a:gd name="connsiteX12" fmla="*/ 2159000 w 2206625"/>
                <a:gd name="connsiteY12" fmla="*/ 371475 h 2019300"/>
                <a:gd name="connsiteX13" fmla="*/ 2178050 w 2206625"/>
                <a:gd name="connsiteY13" fmla="*/ 419100 h 2019300"/>
                <a:gd name="connsiteX14" fmla="*/ 2200275 w 2206625"/>
                <a:gd name="connsiteY14" fmla="*/ 514350 h 2019300"/>
                <a:gd name="connsiteX15" fmla="*/ 2206625 w 2206625"/>
                <a:gd name="connsiteY15" fmla="*/ 609600 h 2019300"/>
                <a:gd name="connsiteX16" fmla="*/ 2206625 w 2206625"/>
                <a:gd name="connsiteY16" fmla="*/ 676275 h 2019300"/>
                <a:gd name="connsiteX17" fmla="*/ 2190750 w 2206625"/>
                <a:gd name="connsiteY17" fmla="*/ 765175 h 2019300"/>
                <a:gd name="connsiteX18" fmla="*/ 2168525 w 2206625"/>
                <a:gd name="connsiteY18" fmla="*/ 828675 h 2019300"/>
                <a:gd name="connsiteX19" fmla="*/ 2130425 w 2206625"/>
                <a:gd name="connsiteY19" fmla="*/ 914400 h 2019300"/>
                <a:gd name="connsiteX20" fmla="*/ 2108200 w 2206625"/>
                <a:gd name="connsiteY20" fmla="*/ 958850 h 2019300"/>
                <a:gd name="connsiteX21" fmla="*/ 2051050 w 2206625"/>
                <a:gd name="connsiteY21" fmla="*/ 1025525 h 2019300"/>
                <a:gd name="connsiteX22" fmla="*/ 2003425 w 2206625"/>
                <a:gd name="connsiteY22" fmla="*/ 1063625 h 2019300"/>
                <a:gd name="connsiteX23" fmla="*/ 1911350 w 2206625"/>
                <a:gd name="connsiteY23" fmla="*/ 1117600 h 2019300"/>
                <a:gd name="connsiteX24" fmla="*/ 1847850 w 2206625"/>
                <a:gd name="connsiteY24" fmla="*/ 1143000 h 2019300"/>
                <a:gd name="connsiteX25" fmla="*/ 1752600 w 2206625"/>
                <a:gd name="connsiteY25" fmla="*/ 1177925 h 2019300"/>
                <a:gd name="connsiteX26" fmla="*/ 1663700 w 2206625"/>
                <a:gd name="connsiteY26" fmla="*/ 1200150 h 2019300"/>
                <a:gd name="connsiteX27" fmla="*/ 1612900 w 2206625"/>
                <a:gd name="connsiteY27" fmla="*/ 1206500 h 2019300"/>
                <a:gd name="connsiteX28" fmla="*/ 768350 w 2206625"/>
                <a:gd name="connsiteY28" fmla="*/ 1206500 h 2019300"/>
                <a:gd name="connsiteX29" fmla="*/ 698500 w 2206625"/>
                <a:gd name="connsiteY29" fmla="*/ 1219200 h 2019300"/>
                <a:gd name="connsiteX30" fmla="*/ 650875 w 2206625"/>
                <a:gd name="connsiteY30" fmla="*/ 1247775 h 2019300"/>
                <a:gd name="connsiteX31" fmla="*/ 622300 w 2206625"/>
                <a:gd name="connsiteY31" fmla="*/ 1270000 h 2019300"/>
                <a:gd name="connsiteX32" fmla="*/ 596900 w 2206625"/>
                <a:gd name="connsiteY32" fmla="*/ 1317625 h 2019300"/>
                <a:gd name="connsiteX33" fmla="*/ 600075 w 2206625"/>
                <a:gd name="connsiteY33" fmla="*/ 1346200 h 2019300"/>
                <a:gd name="connsiteX34" fmla="*/ 600075 w 2206625"/>
                <a:gd name="connsiteY34" fmla="*/ 1508125 h 2019300"/>
                <a:gd name="connsiteX35" fmla="*/ 2098675 w 2206625"/>
                <a:gd name="connsiteY35" fmla="*/ 1508125 h 2019300"/>
                <a:gd name="connsiteX36" fmla="*/ 2098675 w 2206625"/>
                <a:gd name="connsiteY36" fmla="*/ 2019300 h 2019300"/>
                <a:gd name="connsiteX37" fmla="*/ 660400 w 2206625"/>
                <a:gd name="connsiteY37" fmla="*/ 2019300 h 2019300"/>
                <a:gd name="connsiteX38" fmla="*/ 0 w 2206625"/>
                <a:gd name="connsiteY38" fmla="*/ 1301750 h 2019300"/>
                <a:gd name="connsiteX39" fmla="*/ 12700 w 2206625"/>
                <a:gd name="connsiteY39" fmla="*/ 1206500 h 2019300"/>
                <a:gd name="connsiteX40" fmla="*/ 38100 w 2206625"/>
                <a:gd name="connsiteY40" fmla="*/ 1133475 h 2019300"/>
                <a:gd name="connsiteX41" fmla="*/ 95250 w 2206625"/>
                <a:gd name="connsiteY41" fmla="*/ 1041400 h 2019300"/>
                <a:gd name="connsiteX42" fmla="*/ 155575 w 2206625"/>
                <a:gd name="connsiteY42" fmla="*/ 981075 h 2019300"/>
                <a:gd name="connsiteX43" fmla="*/ 250825 w 2206625"/>
                <a:gd name="connsiteY43" fmla="*/ 911225 h 2019300"/>
                <a:gd name="connsiteX44" fmla="*/ 368300 w 2206625"/>
                <a:gd name="connsiteY44" fmla="*/ 869950 h 2019300"/>
                <a:gd name="connsiteX45" fmla="*/ 488950 w 2206625"/>
                <a:gd name="connsiteY45" fmla="*/ 831850 h 2019300"/>
                <a:gd name="connsiteX46" fmla="*/ 593725 w 2206625"/>
                <a:gd name="connsiteY46" fmla="*/ 819150 h 2019300"/>
                <a:gd name="connsiteX47" fmla="*/ 695325 w 2206625"/>
                <a:gd name="connsiteY47" fmla="*/ 815975 h 2019300"/>
                <a:gd name="connsiteX48" fmla="*/ 1466850 w 2206625"/>
                <a:gd name="connsiteY48" fmla="*/ 815975 h 2019300"/>
                <a:gd name="connsiteX49" fmla="*/ 1543050 w 2206625"/>
                <a:gd name="connsiteY49" fmla="*/ 787400 h 2019300"/>
                <a:gd name="connsiteX50" fmla="*/ 1574800 w 2206625"/>
                <a:gd name="connsiteY50" fmla="*/ 749300 h 2019300"/>
                <a:gd name="connsiteX51" fmla="*/ 1590675 w 2206625"/>
                <a:gd name="connsiteY51" fmla="*/ 692150 h 2019300"/>
                <a:gd name="connsiteX52" fmla="*/ 1590675 w 2206625"/>
                <a:gd name="connsiteY52" fmla="*/ 628650 h 2019300"/>
                <a:gd name="connsiteX53" fmla="*/ 1571625 w 2206625"/>
                <a:gd name="connsiteY53" fmla="*/ 584200 h 2019300"/>
                <a:gd name="connsiteX54" fmla="*/ 1543050 w 2206625"/>
                <a:gd name="connsiteY54" fmla="*/ 558800 h 2019300"/>
                <a:gd name="connsiteX55" fmla="*/ 1489075 w 2206625"/>
                <a:gd name="connsiteY55" fmla="*/ 533400 h 2019300"/>
                <a:gd name="connsiteX56" fmla="*/ 1438275 w 2206625"/>
                <a:gd name="connsiteY56" fmla="*/ 523875 h 2019300"/>
                <a:gd name="connsiteX57" fmla="*/ 1381125 w 2206625"/>
                <a:gd name="connsiteY57" fmla="*/ 530225 h 2019300"/>
                <a:gd name="connsiteX58" fmla="*/ 79375 w 2206625"/>
                <a:gd name="connsiteY58" fmla="*/ 523875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06625" h="2019300">
                  <a:moveTo>
                    <a:pt x="79375" y="523875"/>
                  </a:moveTo>
                  <a:lnTo>
                    <a:pt x="600075" y="0"/>
                  </a:lnTo>
                  <a:lnTo>
                    <a:pt x="1492250" y="0"/>
                  </a:lnTo>
                  <a:lnTo>
                    <a:pt x="1584325" y="9525"/>
                  </a:lnTo>
                  <a:lnTo>
                    <a:pt x="1673225" y="28575"/>
                  </a:lnTo>
                  <a:lnTo>
                    <a:pt x="1749425" y="47625"/>
                  </a:lnTo>
                  <a:lnTo>
                    <a:pt x="1828800" y="76200"/>
                  </a:lnTo>
                  <a:lnTo>
                    <a:pt x="1917700" y="114300"/>
                  </a:lnTo>
                  <a:lnTo>
                    <a:pt x="1987550" y="155575"/>
                  </a:lnTo>
                  <a:lnTo>
                    <a:pt x="2035175" y="196850"/>
                  </a:lnTo>
                  <a:lnTo>
                    <a:pt x="2070100" y="234950"/>
                  </a:lnTo>
                  <a:lnTo>
                    <a:pt x="2120900" y="298450"/>
                  </a:lnTo>
                  <a:lnTo>
                    <a:pt x="2159000" y="371475"/>
                  </a:lnTo>
                  <a:lnTo>
                    <a:pt x="2178050" y="419100"/>
                  </a:lnTo>
                  <a:lnTo>
                    <a:pt x="2200275" y="514350"/>
                  </a:lnTo>
                  <a:lnTo>
                    <a:pt x="2206625" y="609600"/>
                  </a:lnTo>
                  <a:lnTo>
                    <a:pt x="2206625" y="676275"/>
                  </a:lnTo>
                  <a:lnTo>
                    <a:pt x="2190750" y="765175"/>
                  </a:lnTo>
                  <a:lnTo>
                    <a:pt x="2168525" y="828675"/>
                  </a:lnTo>
                  <a:lnTo>
                    <a:pt x="2130425" y="914400"/>
                  </a:lnTo>
                  <a:lnTo>
                    <a:pt x="2108200" y="958850"/>
                  </a:lnTo>
                  <a:lnTo>
                    <a:pt x="2051050" y="1025525"/>
                  </a:lnTo>
                  <a:lnTo>
                    <a:pt x="2003425" y="1063625"/>
                  </a:lnTo>
                  <a:lnTo>
                    <a:pt x="1911350" y="1117600"/>
                  </a:lnTo>
                  <a:lnTo>
                    <a:pt x="1847850" y="1143000"/>
                  </a:lnTo>
                  <a:lnTo>
                    <a:pt x="1752600" y="1177925"/>
                  </a:lnTo>
                  <a:lnTo>
                    <a:pt x="1663700" y="1200150"/>
                  </a:lnTo>
                  <a:lnTo>
                    <a:pt x="1612900" y="1206500"/>
                  </a:lnTo>
                  <a:lnTo>
                    <a:pt x="768350" y="1206500"/>
                  </a:lnTo>
                  <a:lnTo>
                    <a:pt x="698500" y="1219200"/>
                  </a:lnTo>
                  <a:lnTo>
                    <a:pt x="650875" y="1247775"/>
                  </a:lnTo>
                  <a:lnTo>
                    <a:pt x="622300" y="1270000"/>
                  </a:lnTo>
                  <a:lnTo>
                    <a:pt x="596900" y="1317625"/>
                  </a:lnTo>
                  <a:lnTo>
                    <a:pt x="600075" y="1346200"/>
                  </a:lnTo>
                  <a:lnTo>
                    <a:pt x="600075" y="1508125"/>
                  </a:lnTo>
                  <a:lnTo>
                    <a:pt x="2098675" y="1508125"/>
                  </a:lnTo>
                  <a:lnTo>
                    <a:pt x="2098675" y="2019300"/>
                  </a:lnTo>
                  <a:lnTo>
                    <a:pt x="660400" y="2019300"/>
                  </a:lnTo>
                  <a:lnTo>
                    <a:pt x="0" y="1301750"/>
                  </a:lnTo>
                  <a:lnTo>
                    <a:pt x="12700" y="1206500"/>
                  </a:lnTo>
                  <a:lnTo>
                    <a:pt x="38100" y="1133475"/>
                  </a:lnTo>
                  <a:lnTo>
                    <a:pt x="95250" y="1041400"/>
                  </a:lnTo>
                  <a:lnTo>
                    <a:pt x="155575" y="981075"/>
                  </a:lnTo>
                  <a:lnTo>
                    <a:pt x="250825" y="911225"/>
                  </a:lnTo>
                  <a:lnTo>
                    <a:pt x="368300" y="869950"/>
                  </a:lnTo>
                  <a:lnTo>
                    <a:pt x="488950" y="831850"/>
                  </a:lnTo>
                  <a:lnTo>
                    <a:pt x="593725" y="819150"/>
                  </a:lnTo>
                  <a:lnTo>
                    <a:pt x="695325" y="815975"/>
                  </a:lnTo>
                  <a:lnTo>
                    <a:pt x="1466850" y="815975"/>
                  </a:lnTo>
                  <a:lnTo>
                    <a:pt x="1543050" y="787400"/>
                  </a:lnTo>
                  <a:lnTo>
                    <a:pt x="1574800" y="749300"/>
                  </a:lnTo>
                  <a:lnTo>
                    <a:pt x="1590675" y="692150"/>
                  </a:lnTo>
                  <a:lnTo>
                    <a:pt x="1590675" y="628650"/>
                  </a:lnTo>
                  <a:lnTo>
                    <a:pt x="1571625" y="584200"/>
                  </a:lnTo>
                  <a:lnTo>
                    <a:pt x="1543050" y="558800"/>
                  </a:lnTo>
                  <a:lnTo>
                    <a:pt x="1489075" y="533400"/>
                  </a:lnTo>
                  <a:lnTo>
                    <a:pt x="1438275" y="523875"/>
                  </a:lnTo>
                  <a:lnTo>
                    <a:pt x="1381125" y="530225"/>
                  </a:lnTo>
                  <a:lnTo>
                    <a:pt x="79375" y="523875"/>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grpSp>
          <p:nvGrpSpPr>
            <p:cNvPr id="13" name="Group 12"/>
            <p:cNvGrpSpPr/>
            <p:nvPr/>
          </p:nvGrpSpPr>
          <p:grpSpPr>
            <a:xfrm rot="16200000">
              <a:off x="51226" y="1886274"/>
              <a:ext cx="824704" cy="665662"/>
              <a:chOff x="5286375" y="2146300"/>
              <a:chExt cx="2486025" cy="2006600"/>
            </a:xfrm>
          </p:grpSpPr>
          <p:sp>
            <p:nvSpPr>
              <p:cNvPr id="16" name="Freeform 15"/>
              <p:cNvSpPr/>
              <p:nvPr/>
            </p:nvSpPr>
            <p:spPr bwMode="auto">
              <a:xfrm>
                <a:off x="5286375" y="2146300"/>
                <a:ext cx="2486025" cy="2006600"/>
              </a:xfrm>
              <a:custGeom>
                <a:avLst/>
                <a:gdLst>
                  <a:gd name="connsiteX0" fmla="*/ 0 w 2486025"/>
                  <a:gd name="connsiteY0" fmla="*/ 0 h 2006600"/>
                  <a:gd name="connsiteX1" fmla="*/ 1765300 w 2486025"/>
                  <a:gd name="connsiteY1" fmla="*/ 0 h 2006600"/>
                  <a:gd name="connsiteX2" fmla="*/ 1863725 w 2486025"/>
                  <a:gd name="connsiteY2" fmla="*/ 9525 h 2006600"/>
                  <a:gd name="connsiteX3" fmla="*/ 1958975 w 2486025"/>
                  <a:gd name="connsiteY3" fmla="*/ 28575 h 2006600"/>
                  <a:gd name="connsiteX4" fmla="*/ 2054225 w 2486025"/>
                  <a:gd name="connsiteY4" fmla="*/ 57150 h 2006600"/>
                  <a:gd name="connsiteX5" fmla="*/ 2139950 w 2486025"/>
                  <a:gd name="connsiteY5" fmla="*/ 88900 h 2006600"/>
                  <a:gd name="connsiteX6" fmla="*/ 2216150 w 2486025"/>
                  <a:gd name="connsiteY6" fmla="*/ 130175 h 2006600"/>
                  <a:gd name="connsiteX7" fmla="*/ 2298700 w 2486025"/>
                  <a:gd name="connsiteY7" fmla="*/ 200025 h 2006600"/>
                  <a:gd name="connsiteX8" fmla="*/ 2346325 w 2486025"/>
                  <a:gd name="connsiteY8" fmla="*/ 257175 h 2006600"/>
                  <a:gd name="connsiteX9" fmla="*/ 2381250 w 2486025"/>
                  <a:gd name="connsiteY9" fmla="*/ 304800 h 2006600"/>
                  <a:gd name="connsiteX10" fmla="*/ 2422525 w 2486025"/>
                  <a:gd name="connsiteY10" fmla="*/ 381000 h 2006600"/>
                  <a:gd name="connsiteX11" fmla="*/ 2435225 w 2486025"/>
                  <a:gd name="connsiteY11" fmla="*/ 434975 h 2006600"/>
                  <a:gd name="connsiteX12" fmla="*/ 2441575 w 2486025"/>
                  <a:gd name="connsiteY12" fmla="*/ 492125 h 2006600"/>
                  <a:gd name="connsiteX13" fmla="*/ 2447925 w 2486025"/>
                  <a:gd name="connsiteY13" fmla="*/ 558800 h 2006600"/>
                  <a:gd name="connsiteX14" fmla="*/ 2438400 w 2486025"/>
                  <a:gd name="connsiteY14" fmla="*/ 619125 h 2006600"/>
                  <a:gd name="connsiteX15" fmla="*/ 2419350 w 2486025"/>
                  <a:gd name="connsiteY15" fmla="*/ 695325 h 2006600"/>
                  <a:gd name="connsiteX16" fmla="*/ 2400300 w 2486025"/>
                  <a:gd name="connsiteY16" fmla="*/ 749300 h 2006600"/>
                  <a:gd name="connsiteX17" fmla="*/ 2365375 w 2486025"/>
                  <a:gd name="connsiteY17" fmla="*/ 819150 h 2006600"/>
                  <a:gd name="connsiteX18" fmla="*/ 2352675 w 2486025"/>
                  <a:gd name="connsiteY18" fmla="*/ 847725 h 2006600"/>
                  <a:gd name="connsiteX19" fmla="*/ 2317750 w 2486025"/>
                  <a:gd name="connsiteY19" fmla="*/ 879475 h 2006600"/>
                  <a:gd name="connsiteX20" fmla="*/ 2270125 w 2486025"/>
                  <a:gd name="connsiteY20" fmla="*/ 923925 h 2006600"/>
                  <a:gd name="connsiteX21" fmla="*/ 2235200 w 2486025"/>
                  <a:gd name="connsiteY21" fmla="*/ 949325 h 2006600"/>
                  <a:gd name="connsiteX22" fmla="*/ 2197100 w 2486025"/>
                  <a:gd name="connsiteY22" fmla="*/ 962025 h 2006600"/>
                  <a:gd name="connsiteX23" fmla="*/ 2171700 w 2486025"/>
                  <a:gd name="connsiteY23" fmla="*/ 971550 h 2006600"/>
                  <a:gd name="connsiteX24" fmla="*/ 2152650 w 2486025"/>
                  <a:gd name="connsiteY24" fmla="*/ 974725 h 2006600"/>
                  <a:gd name="connsiteX25" fmla="*/ 2257425 w 2486025"/>
                  <a:gd name="connsiteY25" fmla="*/ 1019175 h 2006600"/>
                  <a:gd name="connsiteX26" fmla="*/ 2330450 w 2486025"/>
                  <a:gd name="connsiteY26" fmla="*/ 1073150 h 2006600"/>
                  <a:gd name="connsiteX27" fmla="*/ 2384425 w 2486025"/>
                  <a:gd name="connsiteY27" fmla="*/ 1130300 h 2006600"/>
                  <a:gd name="connsiteX28" fmla="*/ 2425700 w 2486025"/>
                  <a:gd name="connsiteY28" fmla="*/ 1184275 h 2006600"/>
                  <a:gd name="connsiteX29" fmla="*/ 2457450 w 2486025"/>
                  <a:gd name="connsiteY29" fmla="*/ 1260475 h 2006600"/>
                  <a:gd name="connsiteX30" fmla="*/ 2482850 w 2486025"/>
                  <a:gd name="connsiteY30" fmla="*/ 1333500 h 2006600"/>
                  <a:gd name="connsiteX31" fmla="*/ 2486025 w 2486025"/>
                  <a:gd name="connsiteY31" fmla="*/ 1416050 h 2006600"/>
                  <a:gd name="connsiteX32" fmla="*/ 2486025 w 2486025"/>
                  <a:gd name="connsiteY32" fmla="*/ 1504950 h 2006600"/>
                  <a:gd name="connsiteX33" fmla="*/ 2476500 w 2486025"/>
                  <a:gd name="connsiteY33" fmla="*/ 1571625 h 2006600"/>
                  <a:gd name="connsiteX34" fmla="*/ 2473325 w 2486025"/>
                  <a:gd name="connsiteY34" fmla="*/ 1590675 h 2006600"/>
                  <a:gd name="connsiteX35" fmla="*/ 2451100 w 2486025"/>
                  <a:gd name="connsiteY35" fmla="*/ 1673225 h 2006600"/>
                  <a:gd name="connsiteX36" fmla="*/ 2419350 w 2486025"/>
                  <a:gd name="connsiteY36" fmla="*/ 1739900 h 2006600"/>
                  <a:gd name="connsiteX37" fmla="*/ 2387600 w 2486025"/>
                  <a:gd name="connsiteY37" fmla="*/ 1778000 h 2006600"/>
                  <a:gd name="connsiteX38" fmla="*/ 2339975 w 2486025"/>
                  <a:gd name="connsiteY38" fmla="*/ 1825625 h 2006600"/>
                  <a:gd name="connsiteX39" fmla="*/ 2286000 w 2486025"/>
                  <a:gd name="connsiteY39" fmla="*/ 1879600 h 2006600"/>
                  <a:gd name="connsiteX40" fmla="*/ 2228850 w 2486025"/>
                  <a:gd name="connsiteY40" fmla="*/ 1914525 h 2006600"/>
                  <a:gd name="connsiteX41" fmla="*/ 2159000 w 2486025"/>
                  <a:gd name="connsiteY41" fmla="*/ 1946275 h 2006600"/>
                  <a:gd name="connsiteX42" fmla="*/ 2060575 w 2486025"/>
                  <a:gd name="connsiteY42" fmla="*/ 1974850 h 2006600"/>
                  <a:gd name="connsiteX43" fmla="*/ 1978025 w 2486025"/>
                  <a:gd name="connsiteY43" fmla="*/ 1993900 h 2006600"/>
                  <a:gd name="connsiteX44" fmla="*/ 1911350 w 2486025"/>
                  <a:gd name="connsiteY44" fmla="*/ 2000250 h 2006600"/>
                  <a:gd name="connsiteX45" fmla="*/ 1822450 w 2486025"/>
                  <a:gd name="connsiteY45" fmla="*/ 2006600 h 2006600"/>
                  <a:gd name="connsiteX46" fmla="*/ 250825 w 2486025"/>
                  <a:gd name="connsiteY46" fmla="*/ 2006600 h 2006600"/>
                  <a:gd name="connsiteX47" fmla="*/ 250825 w 2486025"/>
                  <a:gd name="connsiteY47" fmla="*/ 965200 h 2006600"/>
                  <a:gd name="connsiteX48" fmla="*/ 276225 w 2486025"/>
                  <a:gd name="connsiteY48" fmla="*/ 911225 h 2006600"/>
                  <a:gd name="connsiteX49" fmla="*/ 295275 w 2486025"/>
                  <a:gd name="connsiteY49" fmla="*/ 857250 h 2006600"/>
                  <a:gd name="connsiteX50" fmla="*/ 298450 w 2486025"/>
                  <a:gd name="connsiteY50" fmla="*/ 790575 h 2006600"/>
                  <a:gd name="connsiteX51" fmla="*/ 1749425 w 2486025"/>
                  <a:gd name="connsiteY51" fmla="*/ 790575 h 2006600"/>
                  <a:gd name="connsiteX52" fmla="*/ 1800225 w 2486025"/>
                  <a:gd name="connsiteY52" fmla="*/ 768350 h 2006600"/>
                  <a:gd name="connsiteX53" fmla="*/ 1831975 w 2486025"/>
                  <a:gd name="connsiteY53" fmla="*/ 727075 h 2006600"/>
                  <a:gd name="connsiteX54" fmla="*/ 1851025 w 2486025"/>
                  <a:gd name="connsiteY54" fmla="*/ 679450 h 2006600"/>
                  <a:gd name="connsiteX55" fmla="*/ 1847850 w 2486025"/>
                  <a:gd name="connsiteY55" fmla="*/ 628650 h 2006600"/>
                  <a:gd name="connsiteX56" fmla="*/ 1844675 w 2486025"/>
                  <a:gd name="connsiteY56" fmla="*/ 593725 h 2006600"/>
                  <a:gd name="connsiteX57" fmla="*/ 1822450 w 2486025"/>
                  <a:gd name="connsiteY57" fmla="*/ 561975 h 2006600"/>
                  <a:gd name="connsiteX58" fmla="*/ 1793875 w 2486025"/>
                  <a:gd name="connsiteY58" fmla="*/ 539750 h 2006600"/>
                  <a:gd name="connsiteX59" fmla="*/ 1743075 w 2486025"/>
                  <a:gd name="connsiteY59" fmla="*/ 520700 h 2006600"/>
                  <a:gd name="connsiteX60" fmla="*/ 1670050 w 2486025"/>
                  <a:gd name="connsiteY60" fmla="*/ 520700 h 2006600"/>
                  <a:gd name="connsiteX61" fmla="*/ 314325 w 2486025"/>
                  <a:gd name="connsiteY61" fmla="*/ 520700 h 2006600"/>
                  <a:gd name="connsiteX62" fmla="*/ 301625 w 2486025"/>
                  <a:gd name="connsiteY62" fmla="*/ 444500 h 2006600"/>
                  <a:gd name="connsiteX63" fmla="*/ 292100 w 2486025"/>
                  <a:gd name="connsiteY63" fmla="*/ 390525 h 2006600"/>
                  <a:gd name="connsiteX64" fmla="*/ 266700 w 2486025"/>
                  <a:gd name="connsiteY64" fmla="*/ 311150 h 2006600"/>
                  <a:gd name="connsiteX65" fmla="*/ 222250 w 2486025"/>
                  <a:gd name="connsiteY65" fmla="*/ 231775 h 2006600"/>
                  <a:gd name="connsiteX66" fmla="*/ 180975 w 2486025"/>
                  <a:gd name="connsiteY66" fmla="*/ 171450 h 2006600"/>
                  <a:gd name="connsiteX67" fmla="*/ 133350 w 2486025"/>
                  <a:gd name="connsiteY67" fmla="*/ 111125 h 2006600"/>
                  <a:gd name="connsiteX68" fmla="*/ 98425 w 2486025"/>
                  <a:gd name="connsiteY68" fmla="*/ 73025 h 2006600"/>
                  <a:gd name="connsiteX69" fmla="*/ 50800 w 2486025"/>
                  <a:gd name="connsiteY69" fmla="*/ 38100 h 2006600"/>
                  <a:gd name="connsiteX70" fmla="*/ 0 w 2486025"/>
                  <a:gd name="connsiteY70"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6025" h="2006600">
                    <a:moveTo>
                      <a:pt x="0" y="0"/>
                    </a:moveTo>
                    <a:lnTo>
                      <a:pt x="1765300" y="0"/>
                    </a:lnTo>
                    <a:lnTo>
                      <a:pt x="1863725" y="9525"/>
                    </a:lnTo>
                    <a:lnTo>
                      <a:pt x="1958975" y="28575"/>
                    </a:lnTo>
                    <a:lnTo>
                      <a:pt x="2054225" y="57150"/>
                    </a:lnTo>
                    <a:lnTo>
                      <a:pt x="2139950" y="88900"/>
                    </a:lnTo>
                    <a:lnTo>
                      <a:pt x="2216150" y="130175"/>
                    </a:lnTo>
                    <a:lnTo>
                      <a:pt x="2298700" y="200025"/>
                    </a:lnTo>
                    <a:lnTo>
                      <a:pt x="2346325" y="257175"/>
                    </a:lnTo>
                    <a:lnTo>
                      <a:pt x="2381250" y="304800"/>
                    </a:lnTo>
                    <a:lnTo>
                      <a:pt x="2422525" y="381000"/>
                    </a:lnTo>
                    <a:lnTo>
                      <a:pt x="2435225" y="434975"/>
                    </a:lnTo>
                    <a:lnTo>
                      <a:pt x="2441575" y="492125"/>
                    </a:lnTo>
                    <a:lnTo>
                      <a:pt x="2447925" y="558800"/>
                    </a:lnTo>
                    <a:lnTo>
                      <a:pt x="2438400" y="619125"/>
                    </a:lnTo>
                    <a:lnTo>
                      <a:pt x="2419350" y="695325"/>
                    </a:lnTo>
                    <a:lnTo>
                      <a:pt x="2400300" y="749300"/>
                    </a:lnTo>
                    <a:lnTo>
                      <a:pt x="2365375" y="819150"/>
                    </a:lnTo>
                    <a:lnTo>
                      <a:pt x="2352675" y="847725"/>
                    </a:lnTo>
                    <a:lnTo>
                      <a:pt x="2317750" y="879475"/>
                    </a:lnTo>
                    <a:lnTo>
                      <a:pt x="2270125" y="923925"/>
                    </a:lnTo>
                    <a:lnTo>
                      <a:pt x="2235200" y="949325"/>
                    </a:lnTo>
                    <a:lnTo>
                      <a:pt x="2197100" y="962025"/>
                    </a:lnTo>
                    <a:lnTo>
                      <a:pt x="2171700" y="971550"/>
                    </a:lnTo>
                    <a:lnTo>
                      <a:pt x="2152650" y="974725"/>
                    </a:lnTo>
                    <a:lnTo>
                      <a:pt x="2257425" y="1019175"/>
                    </a:lnTo>
                    <a:lnTo>
                      <a:pt x="2330450" y="1073150"/>
                    </a:lnTo>
                    <a:lnTo>
                      <a:pt x="2384425" y="1130300"/>
                    </a:lnTo>
                    <a:lnTo>
                      <a:pt x="2425700" y="1184275"/>
                    </a:lnTo>
                    <a:lnTo>
                      <a:pt x="2457450" y="1260475"/>
                    </a:lnTo>
                    <a:lnTo>
                      <a:pt x="2482850" y="1333500"/>
                    </a:lnTo>
                    <a:lnTo>
                      <a:pt x="2486025" y="1416050"/>
                    </a:lnTo>
                    <a:lnTo>
                      <a:pt x="2486025" y="1504950"/>
                    </a:lnTo>
                    <a:lnTo>
                      <a:pt x="2476500" y="1571625"/>
                    </a:lnTo>
                    <a:lnTo>
                      <a:pt x="2473325" y="1590675"/>
                    </a:lnTo>
                    <a:lnTo>
                      <a:pt x="2451100" y="1673225"/>
                    </a:lnTo>
                    <a:lnTo>
                      <a:pt x="2419350" y="1739900"/>
                    </a:lnTo>
                    <a:lnTo>
                      <a:pt x="2387600" y="1778000"/>
                    </a:lnTo>
                    <a:lnTo>
                      <a:pt x="2339975" y="1825625"/>
                    </a:lnTo>
                    <a:lnTo>
                      <a:pt x="2286000" y="1879600"/>
                    </a:lnTo>
                    <a:lnTo>
                      <a:pt x="2228850" y="1914525"/>
                    </a:lnTo>
                    <a:lnTo>
                      <a:pt x="2159000" y="1946275"/>
                    </a:lnTo>
                    <a:lnTo>
                      <a:pt x="2060575" y="1974850"/>
                    </a:lnTo>
                    <a:lnTo>
                      <a:pt x="1978025" y="1993900"/>
                    </a:lnTo>
                    <a:lnTo>
                      <a:pt x="1911350" y="2000250"/>
                    </a:lnTo>
                    <a:lnTo>
                      <a:pt x="1822450" y="2006600"/>
                    </a:lnTo>
                    <a:lnTo>
                      <a:pt x="250825" y="2006600"/>
                    </a:lnTo>
                    <a:lnTo>
                      <a:pt x="250825" y="965200"/>
                    </a:lnTo>
                    <a:lnTo>
                      <a:pt x="276225" y="911225"/>
                    </a:lnTo>
                    <a:lnTo>
                      <a:pt x="295275" y="857250"/>
                    </a:lnTo>
                    <a:lnTo>
                      <a:pt x="298450" y="790575"/>
                    </a:lnTo>
                    <a:lnTo>
                      <a:pt x="1749425" y="790575"/>
                    </a:lnTo>
                    <a:lnTo>
                      <a:pt x="1800225" y="768350"/>
                    </a:lnTo>
                    <a:lnTo>
                      <a:pt x="1831975" y="727075"/>
                    </a:lnTo>
                    <a:lnTo>
                      <a:pt x="1851025" y="679450"/>
                    </a:lnTo>
                    <a:lnTo>
                      <a:pt x="1847850" y="628650"/>
                    </a:lnTo>
                    <a:lnTo>
                      <a:pt x="1844675" y="593725"/>
                    </a:lnTo>
                    <a:lnTo>
                      <a:pt x="1822450" y="561975"/>
                    </a:lnTo>
                    <a:lnTo>
                      <a:pt x="1793875" y="539750"/>
                    </a:lnTo>
                    <a:lnTo>
                      <a:pt x="1743075" y="520700"/>
                    </a:lnTo>
                    <a:lnTo>
                      <a:pt x="1670050" y="520700"/>
                    </a:lnTo>
                    <a:lnTo>
                      <a:pt x="314325" y="520700"/>
                    </a:lnTo>
                    <a:lnTo>
                      <a:pt x="301625" y="444500"/>
                    </a:lnTo>
                    <a:lnTo>
                      <a:pt x="292100" y="390525"/>
                    </a:lnTo>
                    <a:lnTo>
                      <a:pt x="266700" y="311150"/>
                    </a:lnTo>
                    <a:lnTo>
                      <a:pt x="222250" y="231775"/>
                    </a:lnTo>
                    <a:lnTo>
                      <a:pt x="180975" y="171450"/>
                    </a:lnTo>
                    <a:lnTo>
                      <a:pt x="133350" y="111125"/>
                    </a:lnTo>
                    <a:lnTo>
                      <a:pt x="98425" y="73025"/>
                    </a:lnTo>
                    <a:lnTo>
                      <a:pt x="50800" y="38100"/>
                    </a:lnTo>
                    <a:lnTo>
                      <a:pt x="0" y="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Freeform 16"/>
              <p:cNvSpPr/>
              <p:nvPr/>
            </p:nvSpPr>
            <p:spPr bwMode="auto">
              <a:xfrm>
                <a:off x="6115050" y="3349625"/>
                <a:ext cx="1031875" cy="298450"/>
              </a:xfrm>
              <a:custGeom>
                <a:avLst/>
                <a:gdLst>
                  <a:gd name="connsiteX0" fmla="*/ 0 w 1031875"/>
                  <a:gd name="connsiteY0" fmla="*/ 298450 h 298450"/>
                  <a:gd name="connsiteX1" fmla="*/ 939800 w 1031875"/>
                  <a:gd name="connsiteY1" fmla="*/ 298450 h 298450"/>
                  <a:gd name="connsiteX2" fmla="*/ 990600 w 1031875"/>
                  <a:gd name="connsiteY2" fmla="*/ 276225 h 298450"/>
                  <a:gd name="connsiteX3" fmla="*/ 1009650 w 1031875"/>
                  <a:gd name="connsiteY3" fmla="*/ 247650 h 298450"/>
                  <a:gd name="connsiteX4" fmla="*/ 1022350 w 1031875"/>
                  <a:gd name="connsiteY4" fmla="*/ 209550 h 298450"/>
                  <a:gd name="connsiteX5" fmla="*/ 1031875 w 1031875"/>
                  <a:gd name="connsiteY5" fmla="*/ 142875 h 298450"/>
                  <a:gd name="connsiteX6" fmla="*/ 1028700 w 1031875"/>
                  <a:gd name="connsiteY6" fmla="*/ 104775 h 298450"/>
                  <a:gd name="connsiteX7" fmla="*/ 1012825 w 1031875"/>
                  <a:gd name="connsiteY7" fmla="*/ 69850 h 298450"/>
                  <a:gd name="connsiteX8" fmla="*/ 977900 w 1031875"/>
                  <a:gd name="connsiteY8" fmla="*/ 34925 h 298450"/>
                  <a:gd name="connsiteX9" fmla="*/ 930275 w 1031875"/>
                  <a:gd name="connsiteY9" fmla="*/ 12700 h 298450"/>
                  <a:gd name="connsiteX10" fmla="*/ 892175 w 1031875"/>
                  <a:gd name="connsiteY10" fmla="*/ 9525 h 298450"/>
                  <a:gd name="connsiteX11" fmla="*/ 822325 w 1031875"/>
                  <a:gd name="connsiteY11" fmla="*/ 0 h 298450"/>
                  <a:gd name="connsiteX12" fmla="*/ 796925 w 1031875"/>
                  <a:gd name="connsiteY12" fmla="*/ 0 h 298450"/>
                  <a:gd name="connsiteX13" fmla="*/ 0 w 1031875"/>
                  <a:gd name="connsiteY13" fmla="*/ 0 h 298450"/>
                  <a:gd name="connsiteX14" fmla="*/ 0 w 1031875"/>
                  <a:gd name="connsiteY14" fmla="*/ 29845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875" h="298450">
                    <a:moveTo>
                      <a:pt x="0" y="298450"/>
                    </a:moveTo>
                    <a:lnTo>
                      <a:pt x="939800" y="298450"/>
                    </a:lnTo>
                    <a:lnTo>
                      <a:pt x="990600" y="276225"/>
                    </a:lnTo>
                    <a:lnTo>
                      <a:pt x="1009650" y="247650"/>
                    </a:lnTo>
                    <a:lnTo>
                      <a:pt x="1022350" y="209550"/>
                    </a:lnTo>
                    <a:lnTo>
                      <a:pt x="1031875" y="142875"/>
                    </a:lnTo>
                    <a:lnTo>
                      <a:pt x="1028700" y="104775"/>
                    </a:lnTo>
                    <a:lnTo>
                      <a:pt x="1012825" y="69850"/>
                    </a:lnTo>
                    <a:lnTo>
                      <a:pt x="977900" y="34925"/>
                    </a:lnTo>
                    <a:lnTo>
                      <a:pt x="930275" y="12700"/>
                    </a:lnTo>
                    <a:lnTo>
                      <a:pt x="892175" y="9525"/>
                    </a:lnTo>
                    <a:lnTo>
                      <a:pt x="822325" y="0"/>
                    </a:lnTo>
                    <a:lnTo>
                      <a:pt x="796925" y="0"/>
                    </a:lnTo>
                    <a:lnTo>
                      <a:pt x="0" y="0"/>
                    </a:lnTo>
                    <a:lnTo>
                      <a:pt x="0" y="298450"/>
                    </a:lnTo>
                    <a:close/>
                  </a:path>
                </a:pathLst>
              </a:custGeom>
              <a:solidFill>
                <a:schemeClr val="tx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14" name="Freeform 13"/>
            <p:cNvSpPr/>
            <p:nvPr/>
          </p:nvSpPr>
          <p:spPr bwMode="auto">
            <a:xfrm rot="16200000">
              <a:off x="29108" y="1075262"/>
              <a:ext cx="871047" cy="669875"/>
            </a:xfrm>
            <a:custGeom>
              <a:avLst/>
              <a:gdLst>
                <a:gd name="connsiteX0" fmla="*/ 0 w 2625725"/>
                <a:gd name="connsiteY0" fmla="*/ 2019300 h 2019300"/>
                <a:gd name="connsiteX1" fmla="*/ 57150 w 2625725"/>
                <a:gd name="connsiteY1" fmla="*/ 1978025 h 2019300"/>
                <a:gd name="connsiteX2" fmla="*/ 123825 w 2625725"/>
                <a:gd name="connsiteY2" fmla="*/ 1911350 h 2019300"/>
                <a:gd name="connsiteX3" fmla="*/ 190500 w 2625725"/>
                <a:gd name="connsiteY3" fmla="*/ 1825625 h 2019300"/>
                <a:gd name="connsiteX4" fmla="*/ 228600 w 2625725"/>
                <a:gd name="connsiteY4" fmla="*/ 1755775 h 2019300"/>
                <a:gd name="connsiteX5" fmla="*/ 254000 w 2625725"/>
                <a:gd name="connsiteY5" fmla="*/ 1673225 h 2019300"/>
                <a:gd name="connsiteX6" fmla="*/ 273050 w 2625725"/>
                <a:gd name="connsiteY6" fmla="*/ 1597025 h 2019300"/>
                <a:gd name="connsiteX7" fmla="*/ 276225 w 2625725"/>
                <a:gd name="connsiteY7" fmla="*/ 1562100 h 2019300"/>
                <a:gd name="connsiteX8" fmla="*/ 276225 w 2625725"/>
                <a:gd name="connsiteY8" fmla="*/ 1555750 h 2019300"/>
                <a:gd name="connsiteX9" fmla="*/ 314325 w 2625725"/>
                <a:gd name="connsiteY9" fmla="*/ 1504950 h 2019300"/>
                <a:gd name="connsiteX10" fmla="*/ 1622425 w 2625725"/>
                <a:gd name="connsiteY10" fmla="*/ 1504950 h 2019300"/>
                <a:gd name="connsiteX11" fmla="*/ 1679575 w 2625725"/>
                <a:gd name="connsiteY11" fmla="*/ 1479550 h 2019300"/>
                <a:gd name="connsiteX12" fmla="*/ 1711325 w 2625725"/>
                <a:gd name="connsiteY12" fmla="*/ 1425575 h 2019300"/>
                <a:gd name="connsiteX13" fmla="*/ 1724025 w 2625725"/>
                <a:gd name="connsiteY13" fmla="*/ 1371600 h 2019300"/>
                <a:gd name="connsiteX14" fmla="*/ 1720850 w 2625725"/>
                <a:gd name="connsiteY14" fmla="*/ 1330325 h 2019300"/>
                <a:gd name="connsiteX15" fmla="*/ 1711325 w 2625725"/>
                <a:gd name="connsiteY15" fmla="*/ 1295400 h 2019300"/>
                <a:gd name="connsiteX16" fmla="*/ 1692275 w 2625725"/>
                <a:gd name="connsiteY16" fmla="*/ 1266825 h 2019300"/>
                <a:gd name="connsiteX17" fmla="*/ 1660525 w 2625725"/>
                <a:gd name="connsiteY17" fmla="*/ 1235075 h 2019300"/>
                <a:gd name="connsiteX18" fmla="*/ 1628775 w 2625725"/>
                <a:gd name="connsiteY18" fmla="*/ 1216025 h 2019300"/>
                <a:gd name="connsiteX19" fmla="*/ 1597025 w 2625725"/>
                <a:gd name="connsiteY19" fmla="*/ 1212850 h 2019300"/>
                <a:gd name="connsiteX20" fmla="*/ 1555750 w 2625725"/>
                <a:gd name="connsiteY20" fmla="*/ 1212850 h 2019300"/>
                <a:gd name="connsiteX21" fmla="*/ 1527175 w 2625725"/>
                <a:gd name="connsiteY21" fmla="*/ 1212850 h 2019300"/>
                <a:gd name="connsiteX22" fmla="*/ 612775 w 2625725"/>
                <a:gd name="connsiteY22" fmla="*/ 1212850 h 2019300"/>
                <a:gd name="connsiteX23" fmla="*/ 511175 w 2625725"/>
                <a:gd name="connsiteY23" fmla="*/ 1200150 h 2019300"/>
                <a:gd name="connsiteX24" fmla="*/ 441325 w 2625725"/>
                <a:gd name="connsiteY24" fmla="*/ 1184275 h 2019300"/>
                <a:gd name="connsiteX25" fmla="*/ 371475 w 2625725"/>
                <a:gd name="connsiteY25" fmla="*/ 1162050 h 2019300"/>
                <a:gd name="connsiteX26" fmla="*/ 254000 w 2625725"/>
                <a:gd name="connsiteY26" fmla="*/ 1104900 h 2019300"/>
                <a:gd name="connsiteX27" fmla="*/ 193675 w 2625725"/>
                <a:gd name="connsiteY27" fmla="*/ 1063625 h 2019300"/>
                <a:gd name="connsiteX28" fmla="*/ 161925 w 2625725"/>
                <a:gd name="connsiteY28" fmla="*/ 1035050 h 2019300"/>
                <a:gd name="connsiteX29" fmla="*/ 101600 w 2625725"/>
                <a:gd name="connsiteY29" fmla="*/ 965200 h 2019300"/>
                <a:gd name="connsiteX30" fmla="*/ 168275 w 2625725"/>
                <a:gd name="connsiteY30" fmla="*/ 879475 h 2019300"/>
                <a:gd name="connsiteX31" fmla="*/ 209550 w 2625725"/>
                <a:gd name="connsiteY31" fmla="*/ 793750 h 2019300"/>
                <a:gd name="connsiteX32" fmla="*/ 244475 w 2625725"/>
                <a:gd name="connsiteY32" fmla="*/ 685800 h 2019300"/>
                <a:gd name="connsiteX33" fmla="*/ 257175 w 2625725"/>
                <a:gd name="connsiteY33" fmla="*/ 596900 h 2019300"/>
                <a:gd name="connsiteX34" fmla="*/ 257175 w 2625725"/>
                <a:gd name="connsiteY34" fmla="*/ 533400 h 2019300"/>
                <a:gd name="connsiteX35" fmla="*/ 247650 w 2625725"/>
                <a:gd name="connsiteY35" fmla="*/ 454025 h 2019300"/>
                <a:gd name="connsiteX36" fmla="*/ 231775 w 2625725"/>
                <a:gd name="connsiteY36" fmla="*/ 384175 h 2019300"/>
                <a:gd name="connsiteX37" fmla="*/ 215900 w 2625725"/>
                <a:gd name="connsiteY37" fmla="*/ 339725 h 2019300"/>
                <a:gd name="connsiteX38" fmla="*/ 200025 w 2625725"/>
                <a:gd name="connsiteY38" fmla="*/ 295275 h 2019300"/>
                <a:gd name="connsiteX39" fmla="*/ 168275 w 2625725"/>
                <a:gd name="connsiteY39" fmla="*/ 250825 h 2019300"/>
                <a:gd name="connsiteX40" fmla="*/ 146050 w 2625725"/>
                <a:gd name="connsiteY40" fmla="*/ 209550 h 2019300"/>
                <a:gd name="connsiteX41" fmla="*/ 244475 w 2625725"/>
                <a:gd name="connsiteY41" fmla="*/ 133350 h 2019300"/>
                <a:gd name="connsiteX42" fmla="*/ 333375 w 2625725"/>
                <a:gd name="connsiteY42" fmla="*/ 88900 h 2019300"/>
                <a:gd name="connsiteX43" fmla="*/ 428625 w 2625725"/>
                <a:gd name="connsiteY43" fmla="*/ 60325 h 2019300"/>
                <a:gd name="connsiteX44" fmla="*/ 527050 w 2625725"/>
                <a:gd name="connsiteY44" fmla="*/ 34925 h 2019300"/>
                <a:gd name="connsiteX45" fmla="*/ 606425 w 2625725"/>
                <a:gd name="connsiteY45" fmla="*/ 19050 h 2019300"/>
                <a:gd name="connsiteX46" fmla="*/ 698500 w 2625725"/>
                <a:gd name="connsiteY46" fmla="*/ 9525 h 2019300"/>
                <a:gd name="connsiteX47" fmla="*/ 841375 w 2625725"/>
                <a:gd name="connsiteY47" fmla="*/ 0 h 2019300"/>
                <a:gd name="connsiteX48" fmla="*/ 2625725 w 2625725"/>
                <a:gd name="connsiteY48" fmla="*/ 0 h 2019300"/>
                <a:gd name="connsiteX49" fmla="*/ 2222500 w 2625725"/>
                <a:gd name="connsiteY49" fmla="*/ 527050 h 2019300"/>
                <a:gd name="connsiteX50" fmla="*/ 746125 w 2625725"/>
                <a:gd name="connsiteY50" fmla="*/ 527050 h 2019300"/>
                <a:gd name="connsiteX51" fmla="*/ 669925 w 2625725"/>
                <a:gd name="connsiteY51" fmla="*/ 542925 h 2019300"/>
                <a:gd name="connsiteX52" fmla="*/ 622300 w 2625725"/>
                <a:gd name="connsiteY52" fmla="*/ 574675 h 2019300"/>
                <a:gd name="connsiteX53" fmla="*/ 609600 w 2625725"/>
                <a:gd name="connsiteY53" fmla="*/ 603250 h 2019300"/>
                <a:gd name="connsiteX54" fmla="*/ 587375 w 2625725"/>
                <a:gd name="connsiteY54" fmla="*/ 641350 h 2019300"/>
                <a:gd name="connsiteX55" fmla="*/ 593725 w 2625725"/>
                <a:gd name="connsiteY55" fmla="*/ 701675 h 2019300"/>
                <a:gd name="connsiteX56" fmla="*/ 606425 w 2625725"/>
                <a:gd name="connsiteY56" fmla="*/ 749300 h 2019300"/>
                <a:gd name="connsiteX57" fmla="*/ 628650 w 2625725"/>
                <a:gd name="connsiteY57" fmla="*/ 768350 h 2019300"/>
                <a:gd name="connsiteX58" fmla="*/ 663575 w 2625725"/>
                <a:gd name="connsiteY58" fmla="*/ 800100 h 2019300"/>
                <a:gd name="connsiteX59" fmla="*/ 704850 w 2625725"/>
                <a:gd name="connsiteY59" fmla="*/ 803275 h 2019300"/>
                <a:gd name="connsiteX60" fmla="*/ 749300 w 2625725"/>
                <a:gd name="connsiteY60" fmla="*/ 809625 h 2019300"/>
                <a:gd name="connsiteX61" fmla="*/ 809625 w 2625725"/>
                <a:gd name="connsiteY61" fmla="*/ 815975 h 2019300"/>
                <a:gd name="connsiteX62" fmla="*/ 1657350 w 2625725"/>
                <a:gd name="connsiteY62" fmla="*/ 815975 h 2019300"/>
                <a:gd name="connsiteX63" fmla="*/ 1825625 w 2625725"/>
                <a:gd name="connsiteY63" fmla="*/ 835025 h 2019300"/>
                <a:gd name="connsiteX64" fmla="*/ 1955800 w 2625725"/>
                <a:gd name="connsiteY64" fmla="*/ 863600 h 2019300"/>
                <a:gd name="connsiteX65" fmla="*/ 2051050 w 2625725"/>
                <a:gd name="connsiteY65" fmla="*/ 895350 h 2019300"/>
                <a:gd name="connsiteX66" fmla="*/ 2146300 w 2625725"/>
                <a:gd name="connsiteY66" fmla="*/ 962025 h 2019300"/>
                <a:gd name="connsiteX67" fmla="*/ 2238375 w 2625725"/>
                <a:gd name="connsiteY67" fmla="*/ 1050925 h 2019300"/>
                <a:gd name="connsiteX68" fmla="*/ 2305050 w 2625725"/>
                <a:gd name="connsiteY68" fmla="*/ 1187450 h 2019300"/>
                <a:gd name="connsiteX69" fmla="*/ 2333625 w 2625725"/>
                <a:gd name="connsiteY69" fmla="*/ 1343025 h 2019300"/>
                <a:gd name="connsiteX70" fmla="*/ 2327275 w 2625725"/>
                <a:gd name="connsiteY70" fmla="*/ 1438275 h 2019300"/>
                <a:gd name="connsiteX71" fmla="*/ 2308225 w 2625725"/>
                <a:gd name="connsiteY71" fmla="*/ 1555750 h 2019300"/>
                <a:gd name="connsiteX72" fmla="*/ 2289175 w 2625725"/>
                <a:gd name="connsiteY72" fmla="*/ 1616075 h 2019300"/>
                <a:gd name="connsiteX73" fmla="*/ 2235200 w 2625725"/>
                <a:gd name="connsiteY73" fmla="*/ 1720850 h 2019300"/>
                <a:gd name="connsiteX74" fmla="*/ 2184400 w 2625725"/>
                <a:gd name="connsiteY74" fmla="*/ 1790700 h 2019300"/>
                <a:gd name="connsiteX75" fmla="*/ 2146300 w 2625725"/>
                <a:gd name="connsiteY75" fmla="*/ 1831975 h 2019300"/>
                <a:gd name="connsiteX76" fmla="*/ 2089150 w 2625725"/>
                <a:gd name="connsiteY76" fmla="*/ 1879600 h 2019300"/>
                <a:gd name="connsiteX77" fmla="*/ 1971675 w 2625725"/>
                <a:gd name="connsiteY77" fmla="*/ 1943100 h 2019300"/>
                <a:gd name="connsiteX78" fmla="*/ 1898650 w 2625725"/>
                <a:gd name="connsiteY78" fmla="*/ 1971675 h 2019300"/>
                <a:gd name="connsiteX79" fmla="*/ 1787525 w 2625725"/>
                <a:gd name="connsiteY79" fmla="*/ 1997075 h 2019300"/>
                <a:gd name="connsiteX80" fmla="*/ 1711325 w 2625725"/>
                <a:gd name="connsiteY80" fmla="*/ 2016125 h 2019300"/>
                <a:gd name="connsiteX81" fmla="*/ 1625600 w 2625725"/>
                <a:gd name="connsiteY81" fmla="*/ 2016125 h 2019300"/>
                <a:gd name="connsiteX82" fmla="*/ 0 w 2625725"/>
                <a:gd name="connsiteY82"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625725" h="2019300">
                  <a:moveTo>
                    <a:pt x="0" y="2019300"/>
                  </a:moveTo>
                  <a:lnTo>
                    <a:pt x="57150" y="1978025"/>
                  </a:lnTo>
                  <a:lnTo>
                    <a:pt x="123825" y="1911350"/>
                  </a:lnTo>
                  <a:lnTo>
                    <a:pt x="190500" y="1825625"/>
                  </a:lnTo>
                  <a:lnTo>
                    <a:pt x="228600" y="1755775"/>
                  </a:lnTo>
                  <a:lnTo>
                    <a:pt x="254000" y="1673225"/>
                  </a:lnTo>
                  <a:lnTo>
                    <a:pt x="273050" y="1597025"/>
                  </a:lnTo>
                  <a:lnTo>
                    <a:pt x="276225" y="1562100"/>
                  </a:lnTo>
                  <a:lnTo>
                    <a:pt x="276225" y="1555750"/>
                  </a:lnTo>
                  <a:lnTo>
                    <a:pt x="314325" y="1504950"/>
                  </a:lnTo>
                  <a:lnTo>
                    <a:pt x="1622425" y="1504950"/>
                  </a:lnTo>
                  <a:lnTo>
                    <a:pt x="1679575" y="1479550"/>
                  </a:lnTo>
                  <a:lnTo>
                    <a:pt x="1711325" y="1425575"/>
                  </a:lnTo>
                  <a:lnTo>
                    <a:pt x="1724025" y="1371600"/>
                  </a:lnTo>
                  <a:lnTo>
                    <a:pt x="1720850" y="1330325"/>
                  </a:lnTo>
                  <a:lnTo>
                    <a:pt x="1711325" y="1295400"/>
                  </a:lnTo>
                  <a:lnTo>
                    <a:pt x="1692275" y="1266825"/>
                  </a:lnTo>
                  <a:lnTo>
                    <a:pt x="1660525" y="1235075"/>
                  </a:lnTo>
                  <a:lnTo>
                    <a:pt x="1628775" y="1216025"/>
                  </a:lnTo>
                  <a:lnTo>
                    <a:pt x="1597025" y="1212850"/>
                  </a:lnTo>
                  <a:lnTo>
                    <a:pt x="1555750" y="1212850"/>
                  </a:lnTo>
                  <a:lnTo>
                    <a:pt x="1527175" y="1212850"/>
                  </a:lnTo>
                  <a:lnTo>
                    <a:pt x="612775" y="1212850"/>
                  </a:lnTo>
                  <a:lnTo>
                    <a:pt x="511175" y="1200150"/>
                  </a:lnTo>
                  <a:lnTo>
                    <a:pt x="441325" y="1184275"/>
                  </a:lnTo>
                  <a:lnTo>
                    <a:pt x="371475" y="1162050"/>
                  </a:lnTo>
                  <a:lnTo>
                    <a:pt x="254000" y="1104900"/>
                  </a:lnTo>
                  <a:lnTo>
                    <a:pt x="193675" y="1063625"/>
                  </a:lnTo>
                  <a:lnTo>
                    <a:pt x="161925" y="1035050"/>
                  </a:lnTo>
                  <a:lnTo>
                    <a:pt x="101600" y="965200"/>
                  </a:lnTo>
                  <a:lnTo>
                    <a:pt x="168275" y="879475"/>
                  </a:lnTo>
                  <a:lnTo>
                    <a:pt x="209550" y="793750"/>
                  </a:lnTo>
                  <a:lnTo>
                    <a:pt x="244475" y="685800"/>
                  </a:lnTo>
                  <a:lnTo>
                    <a:pt x="257175" y="596900"/>
                  </a:lnTo>
                  <a:lnTo>
                    <a:pt x="257175" y="533400"/>
                  </a:lnTo>
                  <a:lnTo>
                    <a:pt x="247650" y="454025"/>
                  </a:lnTo>
                  <a:lnTo>
                    <a:pt x="231775" y="384175"/>
                  </a:lnTo>
                  <a:lnTo>
                    <a:pt x="215900" y="339725"/>
                  </a:lnTo>
                  <a:lnTo>
                    <a:pt x="200025" y="295275"/>
                  </a:lnTo>
                  <a:lnTo>
                    <a:pt x="168275" y="250825"/>
                  </a:lnTo>
                  <a:lnTo>
                    <a:pt x="146050" y="209550"/>
                  </a:lnTo>
                  <a:lnTo>
                    <a:pt x="244475" y="133350"/>
                  </a:lnTo>
                  <a:lnTo>
                    <a:pt x="333375" y="88900"/>
                  </a:lnTo>
                  <a:lnTo>
                    <a:pt x="428625" y="60325"/>
                  </a:lnTo>
                  <a:lnTo>
                    <a:pt x="527050" y="34925"/>
                  </a:lnTo>
                  <a:lnTo>
                    <a:pt x="606425" y="19050"/>
                  </a:lnTo>
                  <a:lnTo>
                    <a:pt x="698500" y="9525"/>
                  </a:lnTo>
                  <a:lnTo>
                    <a:pt x="841375" y="0"/>
                  </a:lnTo>
                  <a:lnTo>
                    <a:pt x="2625725" y="0"/>
                  </a:lnTo>
                  <a:lnTo>
                    <a:pt x="2222500" y="527050"/>
                  </a:lnTo>
                  <a:lnTo>
                    <a:pt x="746125" y="527050"/>
                  </a:lnTo>
                  <a:lnTo>
                    <a:pt x="669925" y="542925"/>
                  </a:lnTo>
                  <a:lnTo>
                    <a:pt x="622300" y="574675"/>
                  </a:lnTo>
                  <a:lnTo>
                    <a:pt x="609600" y="603250"/>
                  </a:lnTo>
                  <a:lnTo>
                    <a:pt x="587375" y="641350"/>
                  </a:lnTo>
                  <a:lnTo>
                    <a:pt x="593725" y="701675"/>
                  </a:lnTo>
                  <a:lnTo>
                    <a:pt x="606425" y="749300"/>
                  </a:lnTo>
                  <a:lnTo>
                    <a:pt x="628650" y="768350"/>
                  </a:lnTo>
                  <a:lnTo>
                    <a:pt x="663575" y="800100"/>
                  </a:lnTo>
                  <a:lnTo>
                    <a:pt x="704850" y="803275"/>
                  </a:lnTo>
                  <a:lnTo>
                    <a:pt x="749300" y="809625"/>
                  </a:lnTo>
                  <a:lnTo>
                    <a:pt x="809625" y="815975"/>
                  </a:lnTo>
                  <a:lnTo>
                    <a:pt x="1657350" y="815975"/>
                  </a:lnTo>
                  <a:lnTo>
                    <a:pt x="1825625" y="835025"/>
                  </a:lnTo>
                  <a:lnTo>
                    <a:pt x="1955800" y="863600"/>
                  </a:lnTo>
                  <a:lnTo>
                    <a:pt x="2051050" y="895350"/>
                  </a:lnTo>
                  <a:lnTo>
                    <a:pt x="2146300" y="962025"/>
                  </a:lnTo>
                  <a:lnTo>
                    <a:pt x="2238375" y="1050925"/>
                  </a:lnTo>
                  <a:lnTo>
                    <a:pt x="2305050" y="1187450"/>
                  </a:lnTo>
                  <a:lnTo>
                    <a:pt x="2333625" y="1343025"/>
                  </a:lnTo>
                  <a:lnTo>
                    <a:pt x="2327275" y="1438275"/>
                  </a:lnTo>
                  <a:lnTo>
                    <a:pt x="2308225" y="1555750"/>
                  </a:lnTo>
                  <a:lnTo>
                    <a:pt x="2289175" y="1616075"/>
                  </a:lnTo>
                  <a:lnTo>
                    <a:pt x="2235200" y="1720850"/>
                  </a:lnTo>
                  <a:lnTo>
                    <a:pt x="2184400" y="1790700"/>
                  </a:lnTo>
                  <a:lnTo>
                    <a:pt x="2146300" y="1831975"/>
                  </a:lnTo>
                  <a:lnTo>
                    <a:pt x="2089150" y="1879600"/>
                  </a:lnTo>
                  <a:lnTo>
                    <a:pt x="1971675" y="1943100"/>
                  </a:lnTo>
                  <a:lnTo>
                    <a:pt x="1898650" y="1971675"/>
                  </a:lnTo>
                  <a:lnTo>
                    <a:pt x="1787525" y="1997075"/>
                  </a:lnTo>
                  <a:lnTo>
                    <a:pt x="1711325" y="2016125"/>
                  </a:lnTo>
                  <a:lnTo>
                    <a:pt x="1625600" y="2016125"/>
                  </a:lnTo>
                  <a:lnTo>
                    <a:pt x="0" y="201930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15" name="Freeform 14"/>
            <p:cNvSpPr/>
            <p:nvPr/>
          </p:nvSpPr>
          <p:spPr bwMode="auto">
            <a:xfrm rot="16200000">
              <a:off x="35954" y="339559"/>
              <a:ext cx="842609" cy="682514"/>
            </a:xfrm>
            <a:custGeom>
              <a:avLst/>
              <a:gdLst>
                <a:gd name="connsiteX0" fmla="*/ 0 w 2540000"/>
                <a:gd name="connsiteY0" fmla="*/ 873125 h 2057400"/>
                <a:gd name="connsiteX1" fmla="*/ 79375 w 2540000"/>
                <a:gd name="connsiteY1" fmla="*/ 933450 h 2057400"/>
                <a:gd name="connsiteX2" fmla="*/ 130175 w 2540000"/>
                <a:gd name="connsiteY2" fmla="*/ 993775 h 2057400"/>
                <a:gd name="connsiteX3" fmla="*/ 187325 w 2540000"/>
                <a:gd name="connsiteY3" fmla="*/ 1076325 h 2057400"/>
                <a:gd name="connsiteX4" fmla="*/ 219075 w 2540000"/>
                <a:gd name="connsiteY4" fmla="*/ 1152525 h 2057400"/>
                <a:gd name="connsiteX5" fmla="*/ 241300 w 2540000"/>
                <a:gd name="connsiteY5" fmla="*/ 1235075 h 2057400"/>
                <a:gd name="connsiteX6" fmla="*/ 257175 w 2540000"/>
                <a:gd name="connsiteY6" fmla="*/ 1308100 h 2057400"/>
                <a:gd name="connsiteX7" fmla="*/ 266700 w 2540000"/>
                <a:gd name="connsiteY7" fmla="*/ 1355725 h 2057400"/>
                <a:gd name="connsiteX8" fmla="*/ 269875 w 2540000"/>
                <a:gd name="connsiteY8" fmla="*/ 1450975 h 2057400"/>
                <a:gd name="connsiteX9" fmla="*/ 263525 w 2540000"/>
                <a:gd name="connsiteY9" fmla="*/ 1511300 h 2057400"/>
                <a:gd name="connsiteX10" fmla="*/ 231775 w 2540000"/>
                <a:gd name="connsiteY10" fmla="*/ 1590675 h 2057400"/>
                <a:gd name="connsiteX11" fmla="*/ 863600 w 2540000"/>
                <a:gd name="connsiteY11" fmla="*/ 698500 h 2057400"/>
                <a:gd name="connsiteX12" fmla="*/ 1454150 w 2540000"/>
                <a:gd name="connsiteY12" fmla="*/ 1543050 h 2057400"/>
                <a:gd name="connsiteX13" fmla="*/ 742950 w 2540000"/>
                <a:gd name="connsiteY13" fmla="*/ 1543050 h 2057400"/>
                <a:gd name="connsiteX14" fmla="*/ 349250 w 2540000"/>
                <a:gd name="connsiteY14" fmla="*/ 2057400 h 2057400"/>
                <a:gd name="connsiteX15" fmla="*/ 2540000 w 2540000"/>
                <a:gd name="connsiteY15" fmla="*/ 2057400 h 2057400"/>
                <a:gd name="connsiteX16" fmla="*/ 1193800 w 2540000"/>
                <a:gd name="connsiteY16" fmla="*/ 136525 h 2057400"/>
                <a:gd name="connsiteX17" fmla="*/ 1136650 w 2540000"/>
                <a:gd name="connsiteY17" fmla="*/ 82550 h 2057400"/>
                <a:gd name="connsiteX18" fmla="*/ 1050925 w 2540000"/>
                <a:gd name="connsiteY18" fmla="*/ 31750 h 2057400"/>
                <a:gd name="connsiteX19" fmla="*/ 1012825 w 2540000"/>
                <a:gd name="connsiteY19" fmla="*/ 15875 h 2057400"/>
                <a:gd name="connsiteX20" fmla="*/ 942975 w 2540000"/>
                <a:gd name="connsiteY20" fmla="*/ 3175 h 2057400"/>
                <a:gd name="connsiteX21" fmla="*/ 860425 w 2540000"/>
                <a:gd name="connsiteY21" fmla="*/ 0 h 2057400"/>
                <a:gd name="connsiteX22" fmla="*/ 771525 w 2540000"/>
                <a:gd name="connsiteY22" fmla="*/ 6350 h 2057400"/>
                <a:gd name="connsiteX23" fmla="*/ 714375 w 2540000"/>
                <a:gd name="connsiteY23" fmla="*/ 28575 h 2057400"/>
                <a:gd name="connsiteX24" fmla="*/ 644525 w 2540000"/>
                <a:gd name="connsiteY24" fmla="*/ 63500 h 2057400"/>
                <a:gd name="connsiteX25" fmla="*/ 606425 w 2540000"/>
                <a:gd name="connsiteY25" fmla="*/ 85725 h 2057400"/>
                <a:gd name="connsiteX26" fmla="*/ 558800 w 2540000"/>
                <a:gd name="connsiteY26" fmla="*/ 130175 h 2057400"/>
                <a:gd name="connsiteX27" fmla="*/ 492125 w 2540000"/>
                <a:gd name="connsiteY27" fmla="*/ 196850 h 2057400"/>
                <a:gd name="connsiteX28" fmla="*/ 0 w 2540000"/>
                <a:gd name="connsiteY28" fmla="*/ 87312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0000" h="2057400">
                  <a:moveTo>
                    <a:pt x="0" y="873125"/>
                  </a:moveTo>
                  <a:lnTo>
                    <a:pt x="79375" y="933450"/>
                  </a:lnTo>
                  <a:lnTo>
                    <a:pt x="130175" y="993775"/>
                  </a:lnTo>
                  <a:lnTo>
                    <a:pt x="187325" y="1076325"/>
                  </a:lnTo>
                  <a:lnTo>
                    <a:pt x="219075" y="1152525"/>
                  </a:lnTo>
                  <a:lnTo>
                    <a:pt x="241300" y="1235075"/>
                  </a:lnTo>
                  <a:lnTo>
                    <a:pt x="257175" y="1308100"/>
                  </a:lnTo>
                  <a:lnTo>
                    <a:pt x="266700" y="1355725"/>
                  </a:lnTo>
                  <a:lnTo>
                    <a:pt x="269875" y="1450975"/>
                  </a:lnTo>
                  <a:lnTo>
                    <a:pt x="263525" y="1511300"/>
                  </a:lnTo>
                  <a:lnTo>
                    <a:pt x="231775" y="1590675"/>
                  </a:lnTo>
                  <a:lnTo>
                    <a:pt x="863600" y="698500"/>
                  </a:lnTo>
                  <a:lnTo>
                    <a:pt x="1454150" y="1543050"/>
                  </a:lnTo>
                  <a:lnTo>
                    <a:pt x="742950" y="1543050"/>
                  </a:lnTo>
                  <a:lnTo>
                    <a:pt x="349250" y="2057400"/>
                  </a:lnTo>
                  <a:lnTo>
                    <a:pt x="2540000" y="2057400"/>
                  </a:lnTo>
                  <a:lnTo>
                    <a:pt x="1193800" y="136525"/>
                  </a:lnTo>
                  <a:lnTo>
                    <a:pt x="1136650" y="82550"/>
                  </a:lnTo>
                  <a:lnTo>
                    <a:pt x="1050925" y="31750"/>
                  </a:lnTo>
                  <a:lnTo>
                    <a:pt x="1012825" y="15875"/>
                  </a:lnTo>
                  <a:lnTo>
                    <a:pt x="942975" y="3175"/>
                  </a:lnTo>
                  <a:lnTo>
                    <a:pt x="860425" y="0"/>
                  </a:lnTo>
                  <a:lnTo>
                    <a:pt x="771525" y="6350"/>
                  </a:lnTo>
                  <a:lnTo>
                    <a:pt x="714375" y="28575"/>
                  </a:lnTo>
                  <a:lnTo>
                    <a:pt x="644525" y="63500"/>
                  </a:lnTo>
                  <a:lnTo>
                    <a:pt x="606425" y="85725"/>
                  </a:lnTo>
                  <a:lnTo>
                    <a:pt x="558800" y="130175"/>
                  </a:lnTo>
                  <a:lnTo>
                    <a:pt x="492125" y="196850"/>
                  </a:lnTo>
                  <a:lnTo>
                    <a:pt x="0" y="873125"/>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4" name="Picture 3" descr="Screen Clippi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3612" t="40444" r="25154" b="1702"/>
            <a:stretch/>
          </p:blipFill>
          <p:spPr>
            <a:xfrm>
              <a:off x="119662" y="4117326"/>
              <a:ext cx="689426" cy="690502"/>
            </a:xfrm>
            <a:prstGeom prst="rect">
              <a:avLst/>
            </a:prstGeom>
            <a:effectLst>
              <a:glow rad="101600">
                <a:srgbClr val="33CCFF">
                  <a:alpha val="60000"/>
                </a:srgbClr>
              </a:glow>
            </a:effectLst>
          </p:spPr>
        </p:pic>
      </p:grpSp>
    </p:spTree>
  </p:cSld>
  <p:clrMap bg1="lt1" tx1="dk1" bg2="lt2" tx2="dk2" accent1="accent1" accent2="accent2" accent3="accent3" accent4="accent4" accent5="accent5" accent6="accent6" hlink="hlink" folHlink="folHlink"/>
  <p:sldLayoutIdLst>
    <p:sldLayoutId id="214748365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2800">
          <a:solidFill>
            <a:schemeClr val="bg1"/>
          </a:solidFill>
          <a:latin typeface="Calibri" panose="020F0502020204030204" pitchFamily="34" charset="0"/>
          <a:ea typeface="+mj-ea"/>
          <a:cs typeface="+mj-cs"/>
        </a:defRPr>
      </a:lvl1pPr>
      <a:lvl2pPr algn="ctr" rtl="0" eaLnBrk="0" fontAlgn="base" hangingPunct="0">
        <a:spcBef>
          <a:spcPct val="0"/>
        </a:spcBef>
        <a:spcAft>
          <a:spcPct val="0"/>
        </a:spcAft>
        <a:defRPr sz="3500">
          <a:solidFill>
            <a:schemeClr val="tx2"/>
          </a:solidFill>
          <a:latin typeface="Times New Roman" pitchFamily="18" charset="0"/>
        </a:defRPr>
      </a:lvl2pPr>
      <a:lvl3pPr algn="ctr" rtl="0" eaLnBrk="0" fontAlgn="base" hangingPunct="0">
        <a:spcBef>
          <a:spcPct val="0"/>
        </a:spcBef>
        <a:spcAft>
          <a:spcPct val="0"/>
        </a:spcAft>
        <a:defRPr sz="3500">
          <a:solidFill>
            <a:schemeClr val="tx2"/>
          </a:solidFill>
          <a:latin typeface="Times New Roman" pitchFamily="18" charset="0"/>
        </a:defRPr>
      </a:lvl3pPr>
      <a:lvl4pPr algn="ctr" rtl="0" eaLnBrk="0" fontAlgn="base" hangingPunct="0">
        <a:spcBef>
          <a:spcPct val="0"/>
        </a:spcBef>
        <a:spcAft>
          <a:spcPct val="0"/>
        </a:spcAft>
        <a:defRPr sz="3500">
          <a:solidFill>
            <a:schemeClr val="tx2"/>
          </a:solidFill>
          <a:latin typeface="Times New Roman" pitchFamily="18" charset="0"/>
        </a:defRPr>
      </a:lvl4pPr>
      <a:lvl5pPr algn="ctr" rtl="0" eaLnBrk="0" fontAlgn="base" hangingPunct="0">
        <a:spcBef>
          <a:spcPct val="0"/>
        </a:spcBef>
        <a:spcAft>
          <a:spcPct val="0"/>
        </a:spcAft>
        <a:defRPr sz="3500">
          <a:solidFill>
            <a:schemeClr val="tx2"/>
          </a:solidFill>
          <a:latin typeface="Times New Roman" pitchFamily="18" charset="0"/>
        </a:defRPr>
      </a:lvl5pPr>
      <a:lvl6pPr marL="366309" algn="ctr" rtl="0" eaLnBrk="0" fontAlgn="base" hangingPunct="0">
        <a:spcBef>
          <a:spcPct val="0"/>
        </a:spcBef>
        <a:spcAft>
          <a:spcPct val="0"/>
        </a:spcAft>
        <a:defRPr sz="3500">
          <a:solidFill>
            <a:schemeClr val="tx2"/>
          </a:solidFill>
          <a:latin typeface="Times New Roman" pitchFamily="18" charset="0"/>
        </a:defRPr>
      </a:lvl6pPr>
      <a:lvl7pPr marL="732617" algn="ctr" rtl="0" eaLnBrk="0" fontAlgn="base" hangingPunct="0">
        <a:spcBef>
          <a:spcPct val="0"/>
        </a:spcBef>
        <a:spcAft>
          <a:spcPct val="0"/>
        </a:spcAft>
        <a:defRPr sz="3500">
          <a:solidFill>
            <a:schemeClr val="tx2"/>
          </a:solidFill>
          <a:latin typeface="Times New Roman" pitchFamily="18" charset="0"/>
        </a:defRPr>
      </a:lvl7pPr>
      <a:lvl8pPr marL="1098926" algn="ctr" rtl="0" eaLnBrk="0" fontAlgn="base" hangingPunct="0">
        <a:spcBef>
          <a:spcPct val="0"/>
        </a:spcBef>
        <a:spcAft>
          <a:spcPct val="0"/>
        </a:spcAft>
        <a:defRPr sz="3500">
          <a:solidFill>
            <a:schemeClr val="tx2"/>
          </a:solidFill>
          <a:latin typeface="Times New Roman" pitchFamily="18" charset="0"/>
        </a:defRPr>
      </a:lvl8pPr>
      <a:lvl9pPr marL="1465235" algn="ctr" rtl="0" eaLnBrk="0" fontAlgn="base" hangingPunct="0">
        <a:spcBef>
          <a:spcPct val="0"/>
        </a:spcBef>
        <a:spcAft>
          <a:spcPct val="0"/>
        </a:spcAft>
        <a:defRPr sz="3500">
          <a:solidFill>
            <a:schemeClr val="tx2"/>
          </a:solidFill>
          <a:latin typeface="Times New Roman" pitchFamily="18" charset="0"/>
        </a:defRPr>
      </a:lvl9pPr>
    </p:titleStyle>
    <p:bodyStyle>
      <a:lvl1pPr marL="274731" indent="-274731" algn="l" rtl="0" eaLnBrk="0" fontAlgn="base" hangingPunct="0">
        <a:spcBef>
          <a:spcPct val="20000"/>
        </a:spcBef>
        <a:spcAft>
          <a:spcPct val="0"/>
        </a:spcAft>
        <a:buChar char="•"/>
        <a:defRPr sz="2600">
          <a:solidFill>
            <a:schemeClr val="bg1"/>
          </a:solidFill>
          <a:latin typeface="Calibri" panose="020F0502020204030204" pitchFamily="34" charset="0"/>
          <a:ea typeface="+mn-ea"/>
          <a:cs typeface="+mn-cs"/>
        </a:defRPr>
      </a:lvl1pPr>
      <a:lvl2pPr marL="595252" indent="-228943" algn="l" rtl="0" eaLnBrk="0" fontAlgn="base" hangingPunct="0">
        <a:spcBef>
          <a:spcPct val="20000"/>
        </a:spcBef>
        <a:spcAft>
          <a:spcPct val="0"/>
        </a:spcAft>
        <a:buChar char="–"/>
        <a:defRPr sz="2200">
          <a:solidFill>
            <a:schemeClr val="bg1"/>
          </a:solidFill>
          <a:latin typeface="Calibri" panose="020F0502020204030204" pitchFamily="34" charset="0"/>
        </a:defRPr>
      </a:lvl2pPr>
      <a:lvl3pPr marL="915772" indent="-183154" algn="l" rtl="0" eaLnBrk="0" fontAlgn="base" hangingPunct="0">
        <a:spcBef>
          <a:spcPct val="20000"/>
        </a:spcBef>
        <a:spcAft>
          <a:spcPct val="0"/>
        </a:spcAft>
        <a:buChar char="•"/>
        <a:defRPr sz="1900">
          <a:solidFill>
            <a:schemeClr val="bg1"/>
          </a:solidFill>
          <a:latin typeface="Calibri" panose="020F0502020204030204" pitchFamily="34" charset="0"/>
        </a:defRPr>
      </a:lvl3pPr>
      <a:lvl4pPr marL="1282080" indent="-183154" algn="l" rtl="0" eaLnBrk="0" fontAlgn="base" hangingPunct="0">
        <a:spcBef>
          <a:spcPct val="20000"/>
        </a:spcBef>
        <a:spcAft>
          <a:spcPct val="0"/>
        </a:spcAft>
        <a:buChar char="–"/>
        <a:defRPr sz="1600">
          <a:solidFill>
            <a:schemeClr val="bg1"/>
          </a:solidFill>
          <a:latin typeface="Calibri" panose="020F0502020204030204" pitchFamily="34" charset="0"/>
        </a:defRPr>
      </a:lvl4pPr>
      <a:lvl5pPr marL="1648389" indent="-183154" algn="l" rtl="0" eaLnBrk="0" fontAlgn="base" hangingPunct="0">
        <a:spcBef>
          <a:spcPct val="20000"/>
        </a:spcBef>
        <a:spcAft>
          <a:spcPct val="0"/>
        </a:spcAft>
        <a:buChar char="»"/>
        <a:defRPr sz="1600">
          <a:solidFill>
            <a:schemeClr val="bg1"/>
          </a:solidFill>
          <a:latin typeface="Calibri" panose="020F0502020204030204" pitchFamily="34" charset="0"/>
        </a:defRPr>
      </a:lvl5pPr>
      <a:lvl6pPr marL="2014698" indent="-183154" algn="l" rtl="0" eaLnBrk="0" fontAlgn="base" hangingPunct="0">
        <a:spcBef>
          <a:spcPct val="20000"/>
        </a:spcBef>
        <a:spcAft>
          <a:spcPct val="0"/>
        </a:spcAft>
        <a:buChar char="»"/>
        <a:defRPr sz="1600">
          <a:solidFill>
            <a:schemeClr val="tx1"/>
          </a:solidFill>
          <a:latin typeface="+mn-lt"/>
        </a:defRPr>
      </a:lvl6pPr>
      <a:lvl7pPr marL="2381006" indent="-183154" algn="l" rtl="0" eaLnBrk="0" fontAlgn="base" hangingPunct="0">
        <a:spcBef>
          <a:spcPct val="20000"/>
        </a:spcBef>
        <a:spcAft>
          <a:spcPct val="0"/>
        </a:spcAft>
        <a:buChar char="»"/>
        <a:defRPr sz="1600">
          <a:solidFill>
            <a:schemeClr val="tx1"/>
          </a:solidFill>
          <a:latin typeface="+mn-lt"/>
        </a:defRPr>
      </a:lvl7pPr>
      <a:lvl8pPr marL="2747315" indent="-183154" algn="l" rtl="0" eaLnBrk="0" fontAlgn="base" hangingPunct="0">
        <a:spcBef>
          <a:spcPct val="20000"/>
        </a:spcBef>
        <a:spcAft>
          <a:spcPct val="0"/>
        </a:spcAft>
        <a:buChar char="»"/>
        <a:defRPr sz="1600">
          <a:solidFill>
            <a:schemeClr val="tx1"/>
          </a:solidFill>
          <a:latin typeface="+mn-lt"/>
        </a:defRPr>
      </a:lvl8pPr>
      <a:lvl9pPr marL="3113623" indent="-183154"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732617" rtl="0" eaLnBrk="1" latinLnBrk="0" hangingPunct="1">
        <a:defRPr sz="1400" kern="1200">
          <a:solidFill>
            <a:schemeClr val="tx1"/>
          </a:solidFill>
          <a:latin typeface="+mn-lt"/>
          <a:ea typeface="+mn-ea"/>
          <a:cs typeface="+mn-cs"/>
        </a:defRPr>
      </a:lvl1pPr>
      <a:lvl2pPr marL="366309" algn="l" defTabSz="732617" rtl="0" eaLnBrk="1" latinLnBrk="0" hangingPunct="1">
        <a:defRPr sz="1400" kern="1200">
          <a:solidFill>
            <a:schemeClr val="tx1"/>
          </a:solidFill>
          <a:latin typeface="+mn-lt"/>
          <a:ea typeface="+mn-ea"/>
          <a:cs typeface="+mn-cs"/>
        </a:defRPr>
      </a:lvl2pPr>
      <a:lvl3pPr marL="732617" algn="l" defTabSz="732617" rtl="0" eaLnBrk="1" latinLnBrk="0" hangingPunct="1">
        <a:defRPr sz="1400" kern="1200">
          <a:solidFill>
            <a:schemeClr val="tx1"/>
          </a:solidFill>
          <a:latin typeface="+mn-lt"/>
          <a:ea typeface="+mn-ea"/>
          <a:cs typeface="+mn-cs"/>
        </a:defRPr>
      </a:lvl3pPr>
      <a:lvl4pPr marL="1098926" algn="l" defTabSz="732617" rtl="0" eaLnBrk="1" latinLnBrk="0" hangingPunct="1">
        <a:defRPr sz="1400" kern="1200">
          <a:solidFill>
            <a:schemeClr val="tx1"/>
          </a:solidFill>
          <a:latin typeface="+mn-lt"/>
          <a:ea typeface="+mn-ea"/>
          <a:cs typeface="+mn-cs"/>
        </a:defRPr>
      </a:lvl4pPr>
      <a:lvl5pPr marL="1465235" algn="l" defTabSz="732617" rtl="0" eaLnBrk="1" latinLnBrk="0" hangingPunct="1">
        <a:defRPr sz="1400" kern="1200">
          <a:solidFill>
            <a:schemeClr val="tx1"/>
          </a:solidFill>
          <a:latin typeface="+mn-lt"/>
          <a:ea typeface="+mn-ea"/>
          <a:cs typeface="+mn-cs"/>
        </a:defRPr>
      </a:lvl5pPr>
      <a:lvl6pPr marL="1831543" algn="l" defTabSz="732617" rtl="0" eaLnBrk="1" latinLnBrk="0" hangingPunct="1">
        <a:defRPr sz="1400" kern="1200">
          <a:solidFill>
            <a:schemeClr val="tx1"/>
          </a:solidFill>
          <a:latin typeface="+mn-lt"/>
          <a:ea typeface="+mn-ea"/>
          <a:cs typeface="+mn-cs"/>
        </a:defRPr>
      </a:lvl6pPr>
      <a:lvl7pPr marL="2197852" algn="l" defTabSz="732617" rtl="0" eaLnBrk="1" latinLnBrk="0" hangingPunct="1">
        <a:defRPr sz="1400" kern="1200">
          <a:solidFill>
            <a:schemeClr val="tx1"/>
          </a:solidFill>
          <a:latin typeface="+mn-lt"/>
          <a:ea typeface="+mn-ea"/>
          <a:cs typeface="+mn-cs"/>
        </a:defRPr>
      </a:lvl7pPr>
      <a:lvl8pPr marL="2564160" algn="l" defTabSz="732617" rtl="0" eaLnBrk="1" latinLnBrk="0" hangingPunct="1">
        <a:defRPr sz="1400" kern="1200">
          <a:solidFill>
            <a:schemeClr val="tx1"/>
          </a:solidFill>
          <a:latin typeface="+mn-lt"/>
          <a:ea typeface="+mn-ea"/>
          <a:cs typeface="+mn-cs"/>
        </a:defRPr>
      </a:lvl8pPr>
      <a:lvl9pPr marL="2930469" algn="l" defTabSz="73261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6.tmp"/><Relationship Id="rId4" Type="http://schemas.openxmlformats.org/officeDocument/2006/relationships/image" Target="../media/image35.tmp"/></Relationships>
</file>

<file path=ppt/slides/_rels/slide1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microsoft.com/office/2007/relationships/hdphoto" Target="../media/hdphoto1.wdp"/><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4.gif"/><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bwMode="auto">
          <a:xfrm>
            <a:off x="2083016" y="3003900"/>
            <a:ext cx="2441991" cy="875600"/>
          </a:xfrm>
          <a:custGeom>
            <a:avLst/>
            <a:gdLst>
              <a:gd name="connsiteX0" fmla="*/ 1284812 w 2441991"/>
              <a:gd name="connsiteY0" fmla="*/ 76000 h 875600"/>
              <a:gd name="connsiteX1" fmla="*/ 294212 w 2441991"/>
              <a:gd name="connsiteY1" fmla="*/ 314125 h 875600"/>
              <a:gd name="connsiteX2" fmla="*/ 17987 w 2441991"/>
              <a:gd name="connsiteY2" fmla="*/ 533200 h 875600"/>
              <a:gd name="connsiteX3" fmla="*/ 703787 w 2441991"/>
              <a:gd name="connsiteY3" fmla="*/ 552250 h 875600"/>
              <a:gd name="connsiteX4" fmla="*/ 875237 w 2441991"/>
              <a:gd name="connsiteY4" fmla="*/ 676075 h 875600"/>
              <a:gd name="connsiteX5" fmla="*/ 865712 w 2441991"/>
              <a:gd name="connsiteY5" fmla="*/ 866575 h 875600"/>
              <a:gd name="connsiteX6" fmla="*/ 2313512 w 2441991"/>
              <a:gd name="connsiteY6" fmla="*/ 361750 h 875600"/>
              <a:gd name="connsiteX7" fmla="*/ 2256362 w 2441991"/>
              <a:gd name="connsiteY7" fmla="*/ 18850 h 875600"/>
              <a:gd name="connsiteX8" fmla="*/ 1284812 w 2441991"/>
              <a:gd name="connsiteY8" fmla="*/ 76000 h 87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1991" h="875600">
                <a:moveTo>
                  <a:pt x="1284812" y="76000"/>
                </a:moveTo>
                <a:cubicBezTo>
                  <a:pt x="957787" y="125212"/>
                  <a:pt x="505350" y="237925"/>
                  <a:pt x="294212" y="314125"/>
                </a:cubicBezTo>
                <a:cubicBezTo>
                  <a:pt x="83074" y="390325"/>
                  <a:pt x="-50275" y="493513"/>
                  <a:pt x="17987" y="533200"/>
                </a:cubicBezTo>
                <a:cubicBezTo>
                  <a:pt x="86249" y="572887"/>
                  <a:pt x="560912" y="528438"/>
                  <a:pt x="703787" y="552250"/>
                </a:cubicBezTo>
                <a:cubicBezTo>
                  <a:pt x="846662" y="576062"/>
                  <a:pt x="848249" y="623688"/>
                  <a:pt x="875237" y="676075"/>
                </a:cubicBezTo>
                <a:cubicBezTo>
                  <a:pt x="902224" y="728463"/>
                  <a:pt x="626000" y="918962"/>
                  <a:pt x="865712" y="866575"/>
                </a:cubicBezTo>
                <a:cubicBezTo>
                  <a:pt x="1105424" y="814188"/>
                  <a:pt x="2081737" y="503038"/>
                  <a:pt x="2313512" y="361750"/>
                </a:cubicBezTo>
                <a:cubicBezTo>
                  <a:pt x="2545287" y="220463"/>
                  <a:pt x="2424637" y="68062"/>
                  <a:pt x="2256362" y="18850"/>
                </a:cubicBezTo>
                <a:cubicBezTo>
                  <a:pt x="2088087" y="-30363"/>
                  <a:pt x="1611837" y="26788"/>
                  <a:pt x="1284812" y="76000"/>
                </a:cubicBezTo>
                <a:close/>
              </a:path>
            </a:pathLst>
          </a:custGeom>
          <a:solidFill>
            <a:srgbClr val="00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 name="Freeform 22"/>
          <p:cNvSpPr/>
          <p:nvPr/>
        </p:nvSpPr>
        <p:spPr bwMode="auto">
          <a:xfrm>
            <a:off x="1785191" y="1390650"/>
            <a:ext cx="1012825" cy="2051050"/>
          </a:xfrm>
          <a:custGeom>
            <a:avLst/>
            <a:gdLst>
              <a:gd name="connsiteX0" fmla="*/ 346075 w 1012825"/>
              <a:gd name="connsiteY0" fmla="*/ 0 h 2051050"/>
              <a:gd name="connsiteX1" fmla="*/ 666750 w 1012825"/>
              <a:gd name="connsiteY1" fmla="*/ 0 h 2051050"/>
              <a:gd name="connsiteX2" fmla="*/ 654050 w 1012825"/>
              <a:gd name="connsiteY2" fmla="*/ 955675 h 2051050"/>
              <a:gd name="connsiteX3" fmla="*/ 1012825 w 1012825"/>
              <a:gd name="connsiteY3" fmla="*/ 2041525 h 2051050"/>
              <a:gd name="connsiteX4" fmla="*/ 793750 w 1012825"/>
              <a:gd name="connsiteY4" fmla="*/ 2041525 h 2051050"/>
              <a:gd name="connsiteX5" fmla="*/ 501650 w 1012825"/>
              <a:gd name="connsiteY5" fmla="*/ 1016000 h 2051050"/>
              <a:gd name="connsiteX6" fmla="*/ 234950 w 1012825"/>
              <a:gd name="connsiteY6" fmla="*/ 2051050 h 2051050"/>
              <a:gd name="connsiteX7" fmla="*/ 0 w 1012825"/>
              <a:gd name="connsiteY7" fmla="*/ 2051050 h 2051050"/>
              <a:gd name="connsiteX8" fmla="*/ 352425 w 1012825"/>
              <a:gd name="connsiteY8" fmla="*/ 946150 h 2051050"/>
              <a:gd name="connsiteX9" fmla="*/ 346075 w 1012825"/>
              <a:gd name="connsiteY9" fmla="*/ 0 h 205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2825" h="2051050">
                <a:moveTo>
                  <a:pt x="346075" y="0"/>
                </a:moveTo>
                <a:lnTo>
                  <a:pt x="666750" y="0"/>
                </a:lnTo>
                <a:lnTo>
                  <a:pt x="654050" y="955675"/>
                </a:lnTo>
                <a:lnTo>
                  <a:pt x="1012825" y="2041525"/>
                </a:lnTo>
                <a:lnTo>
                  <a:pt x="793750" y="2041525"/>
                </a:lnTo>
                <a:lnTo>
                  <a:pt x="501650" y="1016000"/>
                </a:lnTo>
                <a:lnTo>
                  <a:pt x="234950" y="2051050"/>
                </a:lnTo>
                <a:lnTo>
                  <a:pt x="0" y="2051050"/>
                </a:lnTo>
                <a:lnTo>
                  <a:pt x="352425" y="946150"/>
                </a:lnTo>
                <a:cubicBezTo>
                  <a:pt x="350308" y="630767"/>
                  <a:pt x="348192" y="315383"/>
                  <a:pt x="346075" y="0"/>
                </a:cubicBezTo>
                <a:close/>
              </a:path>
            </a:pathLst>
          </a:cu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24" name="Rectangle 23"/>
          <p:cNvSpPr/>
          <p:nvPr/>
        </p:nvSpPr>
        <p:spPr bwMode="auto">
          <a:xfrm rot="2940000">
            <a:off x="2255091" y="1657350"/>
            <a:ext cx="777875" cy="161925"/>
          </a:xfrm>
          <a:prstGeom prst="rect">
            <a:avLst/>
          </a:prstGeom>
          <a:solidFill>
            <a:schemeClr val="bg2">
              <a:lumMod val="40000"/>
              <a:lumOff val="60000"/>
            </a:scheme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25" name="Rectangle 24"/>
          <p:cNvSpPr/>
          <p:nvPr/>
        </p:nvSpPr>
        <p:spPr bwMode="auto">
          <a:xfrm rot="2694258" flipH="1">
            <a:off x="1529923" y="1223856"/>
            <a:ext cx="777875" cy="161925"/>
          </a:xfrm>
          <a:prstGeom prst="rect">
            <a:avLst/>
          </a:prstGeom>
          <a:solidFill>
            <a:schemeClr val="bg2">
              <a:lumMod val="40000"/>
              <a:lumOff val="60000"/>
            </a:scheme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26" name="Oval 25"/>
          <p:cNvSpPr/>
          <p:nvPr/>
        </p:nvSpPr>
        <p:spPr bwMode="auto">
          <a:xfrm>
            <a:off x="1930395" y="743585"/>
            <a:ext cx="731520" cy="629920"/>
          </a:xfrm>
          <a:prstGeom prst="ellipse">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27" name="Freeform 26"/>
          <p:cNvSpPr/>
          <p:nvPr/>
        </p:nvSpPr>
        <p:spPr bwMode="auto">
          <a:xfrm>
            <a:off x="1612053" y="1029547"/>
            <a:ext cx="1097280" cy="2465493"/>
          </a:xfrm>
          <a:custGeom>
            <a:avLst/>
            <a:gdLst>
              <a:gd name="connsiteX0" fmla="*/ 1097280 w 1097280"/>
              <a:gd name="connsiteY0" fmla="*/ 2465493 h 2465493"/>
              <a:gd name="connsiteX1" fmla="*/ 1090507 w 1097280"/>
              <a:gd name="connsiteY1" fmla="*/ 2343573 h 2465493"/>
              <a:gd name="connsiteX2" fmla="*/ 1070187 w 1097280"/>
              <a:gd name="connsiteY2" fmla="*/ 2296160 h 2465493"/>
              <a:gd name="connsiteX3" fmla="*/ 1043094 w 1097280"/>
              <a:gd name="connsiteY3" fmla="*/ 2255520 h 2465493"/>
              <a:gd name="connsiteX4" fmla="*/ 1022774 w 1097280"/>
              <a:gd name="connsiteY4" fmla="*/ 2214880 h 2465493"/>
              <a:gd name="connsiteX5" fmla="*/ 1016000 w 1097280"/>
              <a:gd name="connsiteY5" fmla="*/ 2174240 h 2465493"/>
              <a:gd name="connsiteX6" fmla="*/ 1002454 w 1097280"/>
              <a:gd name="connsiteY6" fmla="*/ 2126826 h 2465493"/>
              <a:gd name="connsiteX7" fmla="*/ 995680 w 1097280"/>
              <a:gd name="connsiteY7" fmla="*/ 2072640 h 2465493"/>
              <a:gd name="connsiteX8" fmla="*/ 982134 w 1097280"/>
              <a:gd name="connsiteY8" fmla="*/ 2025226 h 2465493"/>
              <a:gd name="connsiteX9" fmla="*/ 975360 w 1097280"/>
              <a:gd name="connsiteY9" fmla="*/ 1977813 h 2465493"/>
              <a:gd name="connsiteX10" fmla="*/ 968587 w 1097280"/>
              <a:gd name="connsiteY10" fmla="*/ 1950720 h 2465493"/>
              <a:gd name="connsiteX11" fmla="*/ 948267 w 1097280"/>
              <a:gd name="connsiteY11" fmla="*/ 1889760 h 2465493"/>
              <a:gd name="connsiteX12" fmla="*/ 934720 w 1097280"/>
              <a:gd name="connsiteY12" fmla="*/ 1849120 h 2465493"/>
              <a:gd name="connsiteX13" fmla="*/ 921174 w 1097280"/>
              <a:gd name="connsiteY13" fmla="*/ 1828800 h 2465493"/>
              <a:gd name="connsiteX14" fmla="*/ 900854 w 1097280"/>
              <a:gd name="connsiteY14" fmla="*/ 1767840 h 2465493"/>
              <a:gd name="connsiteX15" fmla="*/ 894080 w 1097280"/>
              <a:gd name="connsiteY15" fmla="*/ 1747520 h 2465493"/>
              <a:gd name="connsiteX16" fmla="*/ 880534 w 1097280"/>
              <a:gd name="connsiteY16" fmla="*/ 1727200 h 2465493"/>
              <a:gd name="connsiteX17" fmla="*/ 860214 w 1097280"/>
              <a:gd name="connsiteY17" fmla="*/ 1686560 h 2465493"/>
              <a:gd name="connsiteX18" fmla="*/ 853440 w 1097280"/>
              <a:gd name="connsiteY18" fmla="*/ 1659466 h 2465493"/>
              <a:gd name="connsiteX19" fmla="*/ 846667 w 1097280"/>
              <a:gd name="connsiteY19" fmla="*/ 1639146 h 2465493"/>
              <a:gd name="connsiteX20" fmla="*/ 833120 w 1097280"/>
              <a:gd name="connsiteY20" fmla="*/ 1578186 h 2465493"/>
              <a:gd name="connsiteX21" fmla="*/ 826347 w 1097280"/>
              <a:gd name="connsiteY21" fmla="*/ 1530773 h 2465493"/>
              <a:gd name="connsiteX22" fmla="*/ 812800 w 1097280"/>
              <a:gd name="connsiteY22" fmla="*/ 1429173 h 2465493"/>
              <a:gd name="connsiteX23" fmla="*/ 806027 w 1097280"/>
              <a:gd name="connsiteY23" fmla="*/ 1334346 h 2465493"/>
              <a:gd name="connsiteX24" fmla="*/ 799254 w 1097280"/>
              <a:gd name="connsiteY24" fmla="*/ 1314026 h 2465493"/>
              <a:gd name="connsiteX25" fmla="*/ 792480 w 1097280"/>
              <a:gd name="connsiteY25" fmla="*/ 1286933 h 2465493"/>
              <a:gd name="connsiteX26" fmla="*/ 778934 w 1097280"/>
              <a:gd name="connsiteY26" fmla="*/ 1225973 h 2465493"/>
              <a:gd name="connsiteX27" fmla="*/ 772160 w 1097280"/>
              <a:gd name="connsiteY27" fmla="*/ 1151466 h 2465493"/>
              <a:gd name="connsiteX28" fmla="*/ 751840 w 1097280"/>
              <a:gd name="connsiteY28" fmla="*/ 927946 h 2465493"/>
              <a:gd name="connsiteX29" fmla="*/ 745067 w 1097280"/>
              <a:gd name="connsiteY29" fmla="*/ 907626 h 2465493"/>
              <a:gd name="connsiteX30" fmla="*/ 738294 w 1097280"/>
              <a:gd name="connsiteY30" fmla="*/ 839893 h 2465493"/>
              <a:gd name="connsiteX31" fmla="*/ 731520 w 1097280"/>
              <a:gd name="connsiteY31" fmla="*/ 819573 h 2465493"/>
              <a:gd name="connsiteX32" fmla="*/ 724747 w 1097280"/>
              <a:gd name="connsiteY32" fmla="*/ 785706 h 2465493"/>
              <a:gd name="connsiteX33" fmla="*/ 711200 w 1097280"/>
              <a:gd name="connsiteY33" fmla="*/ 738293 h 2465493"/>
              <a:gd name="connsiteX34" fmla="*/ 697654 w 1097280"/>
              <a:gd name="connsiteY34" fmla="*/ 690880 h 2465493"/>
              <a:gd name="connsiteX35" fmla="*/ 677334 w 1097280"/>
              <a:gd name="connsiteY35" fmla="*/ 670560 h 2465493"/>
              <a:gd name="connsiteX36" fmla="*/ 657014 w 1097280"/>
              <a:gd name="connsiteY36" fmla="*/ 663786 h 2465493"/>
              <a:gd name="connsiteX37" fmla="*/ 636694 w 1097280"/>
              <a:gd name="connsiteY37" fmla="*/ 643466 h 2465493"/>
              <a:gd name="connsiteX38" fmla="*/ 596054 w 1097280"/>
              <a:gd name="connsiteY38" fmla="*/ 616373 h 2465493"/>
              <a:gd name="connsiteX39" fmla="*/ 582507 w 1097280"/>
              <a:gd name="connsiteY39" fmla="*/ 596053 h 2465493"/>
              <a:gd name="connsiteX40" fmla="*/ 562187 w 1097280"/>
              <a:gd name="connsiteY40" fmla="*/ 589280 h 2465493"/>
              <a:gd name="connsiteX41" fmla="*/ 555414 w 1097280"/>
              <a:gd name="connsiteY41" fmla="*/ 568960 h 2465493"/>
              <a:gd name="connsiteX42" fmla="*/ 535094 w 1097280"/>
              <a:gd name="connsiteY42" fmla="*/ 548640 h 2465493"/>
              <a:gd name="connsiteX43" fmla="*/ 501227 w 1097280"/>
              <a:gd name="connsiteY43" fmla="*/ 494453 h 2465493"/>
              <a:gd name="connsiteX44" fmla="*/ 480907 w 1097280"/>
              <a:gd name="connsiteY44" fmla="*/ 447040 h 2465493"/>
              <a:gd name="connsiteX45" fmla="*/ 447040 w 1097280"/>
              <a:gd name="connsiteY45" fmla="*/ 399626 h 2465493"/>
              <a:gd name="connsiteX46" fmla="*/ 426720 w 1097280"/>
              <a:gd name="connsiteY46" fmla="*/ 392853 h 2465493"/>
              <a:gd name="connsiteX47" fmla="*/ 392854 w 1097280"/>
              <a:gd name="connsiteY47" fmla="*/ 345440 h 2465493"/>
              <a:gd name="connsiteX48" fmla="*/ 365760 w 1097280"/>
              <a:gd name="connsiteY48" fmla="*/ 331893 h 2465493"/>
              <a:gd name="connsiteX49" fmla="*/ 352214 w 1097280"/>
              <a:gd name="connsiteY49" fmla="*/ 311573 h 2465493"/>
              <a:gd name="connsiteX50" fmla="*/ 325120 w 1097280"/>
              <a:gd name="connsiteY50" fmla="*/ 298026 h 2465493"/>
              <a:gd name="connsiteX51" fmla="*/ 250614 w 1097280"/>
              <a:gd name="connsiteY51" fmla="*/ 250613 h 2465493"/>
              <a:gd name="connsiteX52" fmla="*/ 230294 w 1097280"/>
              <a:gd name="connsiteY52" fmla="*/ 237066 h 2465493"/>
              <a:gd name="connsiteX53" fmla="*/ 209974 w 1097280"/>
              <a:gd name="connsiteY53" fmla="*/ 223520 h 2465493"/>
              <a:gd name="connsiteX54" fmla="*/ 196427 w 1097280"/>
              <a:gd name="connsiteY54" fmla="*/ 203200 h 2465493"/>
              <a:gd name="connsiteX55" fmla="*/ 176107 w 1097280"/>
              <a:gd name="connsiteY55" fmla="*/ 189653 h 2465493"/>
              <a:gd name="connsiteX56" fmla="*/ 162560 w 1097280"/>
              <a:gd name="connsiteY56" fmla="*/ 149013 h 2465493"/>
              <a:gd name="connsiteX57" fmla="*/ 149014 w 1097280"/>
              <a:gd name="connsiteY57" fmla="*/ 94826 h 2465493"/>
              <a:gd name="connsiteX58" fmla="*/ 128694 w 1097280"/>
              <a:gd name="connsiteY58" fmla="*/ 67733 h 2465493"/>
              <a:gd name="connsiteX59" fmla="*/ 101600 w 1097280"/>
              <a:gd name="connsiteY59" fmla="*/ 20320 h 2465493"/>
              <a:gd name="connsiteX60" fmla="*/ 81280 w 1097280"/>
              <a:gd name="connsiteY60" fmla="*/ 13546 h 2465493"/>
              <a:gd name="connsiteX61" fmla="*/ 20320 w 1097280"/>
              <a:gd name="connsiteY61" fmla="*/ 6773 h 2465493"/>
              <a:gd name="connsiteX62" fmla="*/ 0 w 1097280"/>
              <a:gd name="connsiteY62" fmla="*/ 0 h 246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097280" h="2465493">
                <a:moveTo>
                  <a:pt x="1097280" y="2465493"/>
                </a:moveTo>
                <a:cubicBezTo>
                  <a:pt x="1095022" y="2424853"/>
                  <a:pt x="1094366" y="2384092"/>
                  <a:pt x="1090507" y="2343573"/>
                </a:cubicBezTo>
                <a:cubicBezTo>
                  <a:pt x="1089449" y="2332466"/>
                  <a:pt x="1074329" y="2303064"/>
                  <a:pt x="1070187" y="2296160"/>
                </a:cubicBezTo>
                <a:cubicBezTo>
                  <a:pt x="1061810" y="2282199"/>
                  <a:pt x="1048243" y="2270965"/>
                  <a:pt x="1043094" y="2255520"/>
                </a:cubicBezTo>
                <a:cubicBezTo>
                  <a:pt x="1033746" y="2227477"/>
                  <a:pt x="1040280" y="2241141"/>
                  <a:pt x="1022774" y="2214880"/>
                </a:cubicBezTo>
                <a:cubicBezTo>
                  <a:pt x="1020516" y="2201333"/>
                  <a:pt x="1018979" y="2187647"/>
                  <a:pt x="1016000" y="2174240"/>
                </a:cubicBezTo>
                <a:cubicBezTo>
                  <a:pt x="1005263" y="2125925"/>
                  <a:pt x="1012289" y="2185834"/>
                  <a:pt x="1002454" y="2126826"/>
                </a:cubicBezTo>
                <a:cubicBezTo>
                  <a:pt x="999461" y="2108871"/>
                  <a:pt x="998673" y="2090595"/>
                  <a:pt x="995680" y="2072640"/>
                </a:cubicBezTo>
                <a:cubicBezTo>
                  <a:pt x="992844" y="2055627"/>
                  <a:pt x="987503" y="2041334"/>
                  <a:pt x="982134" y="2025226"/>
                </a:cubicBezTo>
                <a:cubicBezTo>
                  <a:pt x="979876" y="2009422"/>
                  <a:pt x="978216" y="1993520"/>
                  <a:pt x="975360" y="1977813"/>
                </a:cubicBezTo>
                <a:cubicBezTo>
                  <a:pt x="973695" y="1968654"/>
                  <a:pt x="971262" y="1959636"/>
                  <a:pt x="968587" y="1950720"/>
                </a:cubicBezTo>
                <a:cubicBezTo>
                  <a:pt x="962432" y="1930204"/>
                  <a:pt x="955040" y="1910080"/>
                  <a:pt x="948267" y="1889760"/>
                </a:cubicBezTo>
                <a:cubicBezTo>
                  <a:pt x="948265" y="1889755"/>
                  <a:pt x="934723" y="1849124"/>
                  <a:pt x="934720" y="1849120"/>
                </a:cubicBezTo>
                <a:cubicBezTo>
                  <a:pt x="930205" y="1842347"/>
                  <a:pt x="924480" y="1836239"/>
                  <a:pt x="921174" y="1828800"/>
                </a:cubicBezTo>
                <a:cubicBezTo>
                  <a:pt x="921167" y="1828785"/>
                  <a:pt x="904243" y="1778008"/>
                  <a:pt x="900854" y="1767840"/>
                </a:cubicBezTo>
                <a:cubicBezTo>
                  <a:pt x="898596" y="1761067"/>
                  <a:pt x="898040" y="1753461"/>
                  <a:pt x="894080" y="1747520"/>
                </a:cubicBezTo>
                <a:cubicBezTo>
                  <a:pt x="889565" y="1740747"/>
                  <a:pt x="884175" y="1734481"/>
                  <a:pt x="880534" y="1727200"/>
                </a:cubicBezTo>
                <a:cubicBezTo>
                  <a:pt x="852491" y="1671115"/>
                  <a:pt x="899034" y="1744793"/>
                  <a:pt x="860214" y="1686560"/>
                </a:cubicBezTo>
                <a:cubicBezTo>
                  <a:pt x="857956" y="1677529"/>
                  <a:pt x="855997" y="1668417"/>
                  <a:pt x="853440" y="1659466"/>
                </a:cubicBezTo>
                <a:cubicBezTo>
                  <a:pt x="851479" y="1652601"/>
                  <a:pt x="848216" y="1646116"/>
                  <a:pt x="846667" y="1639146"/>
                </a:cubicBezTo>
                <a:cubicBezTo>
                  <a:pt x="830776" y="1567633"/>
                  <a:pt x="848367" y="1623924"/>
                  <a:pt x="833120" y="1578186"/>
                </a:cubicBezTo>
                <a:cubicBezTo>
                  <a:pt x="830862" y="1562382"/>
                  <a:pt x="828110" y="1546640"/>
                  <a:pt x="826347" y="1530773"/>
                </a:cubicBezTo>
                <a:cubicBezTo>
                  <a:pt x="815685" y="1434813"/>
                  <a:pt x="826760" y="1485007"/>
                  <a:pt x="812800" y="1429173"/>
                </a:cubicBezTo>
                <a:cubicBezTo>
                  <a:pt x="810542" y="1397564"/>
                  <a:pt x="809729" y="1365818"/>
                  <a:pt x="806027" y="1334346"/>
                </a:cubicBezTo>
                <a:cubicBezTo>
                  <a:pt x="805193" y="1327255"/>
                  <a:pt x="801215" y="1320891"/>
                  <a:pt x="799254" y="1314026"/>
                </a:cubicBezTo>
                <a:cubicBezTo>
                  <a:pt x="796697" y="1305075"/>
                  <a:pt x="794499" y="1296020"/>
                  <a:pt x="792480" y="1286933"/>
                </a:cubicBezTo>
                <a:cubicBezTo>
                  <a:pt x="775272" y="1209497"/>
                  <a:pt x="795461" y="1292084"/>
                  <a:pt x="778934" y="1225973"/>
                </a:cubicBezTo>
                <a:cubicBezTo>
                  <a:pt x="776676" y="1201137"/>
                  <a:pt x="774025" y="1176334"/>
                  <a:pt x="772160" y="1151466"/>
                </a:cubicBezTo>
                <a:cubicBezTo>
                  <a:pt x="764420" y="1048267"/>
                  <a:pt x="773619" y="1004170"/>
                  <a:pt x="751840" y="927946"/>
                </a:cubicBezTo>
                <a:cubicBezTo>
                  <a:pt x="749879" y="921081"/>
                  <a:pt x="747325" y="914399"/>
                  <a:pt x="745067" y="907626"/>
                </a:cubicBezTo>
                <a:cubicBezTo>
                  <a:pt x="742809" y="885048"/>
                  <a:pt x="741744" y="862319"/>
                  <a:pt x="738294" y="839893"/>
                </a:cubicBezTo>
                <a:cubicBezTo>
                  <a:pt x="737208" y="832836"/>
                  <a:pt x="733252" y="826500"/>
                  <a:pt x="731520" y="819573"/>
                </a:cubicBezTo>
                <a:cubicBezTo>
                  <a:pt x="728728" y="808404"/>
                  <a:pt x="727244" y="796944"/>
                  <a:pt x="724747" y="785706"/>
                </a:cubicBezTo>
                <a:cubicBezTo>
                  <a:pt x="714158" y="738055"/>
                  <a:pt x="722516" y="777899"/>
                  <a:pt x="711200" y="738293"/>
                </a:cubicBezTo>
                <a:cubicBezTo>
                  <a:pt x="710071" y="734342"/>
                  <a:pt x="701714" y="696970"/>
                  <a:pt x="697654" y="690880"/>
                </a:cubicBezTo>
                <a:cubicBezTo>
                  <a:pt x="692341" y="682910"/>
                  <a:pt x="685304" y="675874"/>
                  <a:pt x="677334" y="670560"/>
                </a:cubicBezTo>
                <a:cubicBezTo>
                  <a:pt x="671393" y="666599"/>
                  <a:pt x="663787" y="666044"/>
                  <a:pt x="657014" y="663786"/>
                </a:cubicBezTo>
                <a:cubicBezTo>
                  <a:pt x="650241" y="657013"/>
                  <a:pt x="644255" y="649347"/>
                  <a:pt x="636694" y="643466"/>
                </a:cubicBezTo>
                <a:cubicBezTo>
                  <a:pt x="623843" y="633470"/>
                  <a:pt x="596054" y="616373"/>
                  <a:pt x="596054" y="616373"/>
                </a:cubicBezTo>
                <a:cubicBezTo>
                  <a:pt x="591538" y="609600"/>
                  <a:pt x="588864" y="601138"/>
                  <a:pt x="582507" y="596053"/>
                </a:cubicBezTo>
                <a:cubicBezTo>
                  <a:pt x="576932" y="591593"/>
                  <a:pt x="567236" y="594329"/>
                  <a:pt x="562187" y="589280"/>
                </a:cubicBezTo>
                <a:cubicBezTo>
                  <a:pt x="557138" y="584231"/>
                  <a:pt x="559374" y="574901"/>
                  <a:pt x="555414" y="568960"/>
                </a:cubicBezTo>
                <a:cubicBezTo>
                  <a:pt x="550101" y="560990"/>
                  <a:pt x="541867" y="555413"/>
                  <a:pt x="535094" y="548640"/>
                </a:cubicBezTo>
                <a:cubicBezTo>
                  <a:pt x="521151" y="506814"/>
                  <a:pt x="538039" y="549672"/>
                  <a:pt x="501227" y="494453"/>
                </a:cubicBezTo>
                <a:cubicBezTo>
                  <a:pt x="473033" y="452162"/>
                  <a:pt x="498972" y="483170"/>
                  <a:pt x="480907" y="447040"/>
                </a:cubicBezTo>
                <a:cubicBezTo>
                  <a:pt x="477378" y="439982"/>
                  <a:pt x="449668" y="401816"/>
                  <a:pt x="447040" y="399626"/>
                </a:cubicBezTo>
                <a:cubicBezTo>
                  <a:pt x="441555" y="395055"/>
                  <a:pt x="433493" y="395111"/>
                  <a:pt x="426720" y="392853"/>
                </a:cubicBezTo>
                <a:cubicBezTo>
                  <a:pt x="420373" y="383332"/>
                  <a:pt x="399391" y="351043"/>
                  <a:pt x="392854" y="345440"/>
                </a:cubicBezTo>
                <a:cubicBezTo>
                  <a:pt x="385187" y="338869"/>
                  <a:pt x="374791" y="336409"/>
                  <a:pt x="365760" y="331893"/>
                </a:cubicBezTo>
                <a:cubicBezTo>
                  <a:pt x="361245" y="325120"/>
                  <a:pt x="358468" y="316784"/>
                  <a:pt x="352214" y="311573"/>
                </a:cubicBezTo>
                <a:cubicBezTo>
                  <a:pt x="344457" y="305109"/>
                  <a:pt x="333778" y="303221"/>
                  <a:pt x="325120" y="298026"/>
                </a:cubicBezTo>
                <a:cubicBezTo>
                  <a:pt x="299877" y="282880"/>
                  <a:pt x="275376" y="266532"/>
                  <a:pt x="250614" y="250613"/>
                </a:cubicBezTo>
                <a:cubicBezTo>
                  <a:pt x="243766" y="246211"/>
                  <a:pt x="237067" y="241582"/>
                  <a:pt x="230294" y="237066"/>
                </a:cubicBezTo>
                <a:lnTo>
                  <a:pt x="209974" y="223520"/>
                </a:lnTo>
                <a:cubicBezTo>
                  <a:pt x="205458" y="216747"/>
                  <a:pt x="202183" y="208956"/>
                  <a:pt x="196427" y="203200"/>
                </a:cubicBezTo>
                <a:cubicBezTo>
                  <a:pt x="190671" y="197444"/>
                  <a:pt x="180422" y="196556"/>
                  <a:pt x="176107" y="189653"/>
                </a:cubicBezTo>
                <a:cubicBezTo>
                  <a:pt x="168539" y="177544"/>
                  <a:pt x="166023" y="162866"/>
                  <a:pt x="162560" y="149013"/>
                </a:cubicBezTo>
                <a:cubicBezTo>
                  <a:pt x="158045" y="130951"/>
                  <a:pt x="160185" y="109720"/>
                  <a:pt x="149014" y="94826"/>
                </a:cubicBezTo>
                <a:cubicBezTo>
                  <a:pt x="142241" y="85795"/>
                  <a:pt x="134677" y="77306"/>
                  <a:pt x="128694" y="67733"/>
                </a:cubicBezTo>
                <a:cubicBezTo>
                  <a:pt x="123694" y="59733"/>
                  <a:pt x="110922" y="27778"/>
                  <a:pt x="101600" y="20320"/>
                </a:cubicBezTo>
                <a:cubicBezTo>
                  <a:pt x="96025" y="15860"/>
                  <a:pt x="88323" y="14720"/>
                  <a:pt x="81280" y="13546"/>
                </a:cubicBezTo>
                <a:cubicBezTo>
                  <a:pt x="61113" y="10185"/>
                  <a:pt x="40640" y="9031"/>
                  <a:pt x="20320" y="6773"/>
                </a:cubicBezTo>
                <a:lnTo>
                  <a:pt x="0" y="0"/>
                </a:lnTo>
              </a:path>
            </a:pathLst>
          </a:cu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 name="Heart 27"/>
          <p:cNvSpPr/>
          <p:nvPr/>
        </p:nvSpPr>
        <p:spPr bwMode="auto">
          <a:xfrm>
            <a:off x="2268982" y="1627720"/>
            <a:ext cx="178594" cy="178594"/>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29" name="Picture 3" descr="C:\Users\WA7URV\AppData\Local\Microsoft\Windows\Temporary Internet Files\Content.IE5\HIKTTUSS\91px-Lightning--.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24648">
            <a:off x="3136160" y="2677585"/>
            <a:ext cx="250508"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WA7URV\AppData\Local\Microsoft\Windows\Temporary Internet Files\Content.IE5\HIKTTUSS\91px-Lightning--.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575352" flipH="1">
            <a:off x="2055812" y="2680971"/>
            <a:ext cx="250508"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WA7URV\AppData\Local\Microsoft\Windows\Temporary Internet Files\Content.IE5\HIKTTUSS\91px-Lightning--.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24648" flipH="1" flipV="1">
            <a:off x="2038879" y="3205904"/>
            <a:ext cx="250508"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C:\Users\WA7URV\AppData\Local\Microsoft\Windows\Temporary Internet Files\Content.IE5\HIKTTUSS\91px-Lightning--.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575352" flipV="1">
            <a:off x="3112452" y="3195743"/>
            <a:ext cx="250508" cy="114300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bwMode="auto">
          <a:xfrm rot="18816261">
            <a:off x="848370" y="742887"/>
            <a:ext cx="1449436" cy="307777"/>
          </a:xfrm>
          <a:prstGeom prst="rect">
            <a:avLst/>
          </a:prstGeom>
          <a:noFill/>
          <a:ln w="9525">
            <a:noFill/>
            <a:miter lim="800000"/>
            <a:headEnd/>
            <a:tailEnd/>
          </a:ln>
        </p:spPr>
        <p:txBody>
          <a:bodyPr wrap="none" rtlCol="0">
            <a:spAutoFit/>
          </a:bodyPr>
          <a:lstStyle/>
          <a:p>
            <a:r>
              <a:rPr lang="en-US" sz="1400" b="1" dirty="0" smtClean="0">
                <a:solidFill>
                  <a:schemeClr val="accent1">
                    <a:lumMod val="20000"/>
                    <a:lumOff val="80000"/>
                  </a:schemeClr>
                </a:solidFill>
                <a:latin typeface="Verdana" pitchFamily="34" charset="0"/>
              </a:rPr>
              <a:t>120 volts AC</a:t>
            </a:r>
            <a:endParaRPr lang="en-US" sz="1400" b="1" dirty="0">
              <a:solidFill>
                <a:schemeClr val="accent1">
                  <a:lumMod val="20000"/>
                  <a:lumOff val="80000"/>
                </a:schemeClr>
              </a:solidFill>
              <a:latin typeface="Verdana" pitchFamily="34" charset="0"/>
            </a:endParaRPr>
          </a:p>
        </p:txBody>
      </p:sp>
      <p:sp>
        <p:nvSpPr>
          <p:cNvPr id="34" name="Rectangle 33"/>
          <p:cNvSpPr/>
          <p:nvPr/>
        </p:nvSpPr>
        <p:spPr bwMode="auto">
          <a:xfrm>
            <a:off x="6529498" y="568960"/>
            <a:ext cx="616374" cy="3772747"/>
          </a:xfrm>
          <a:prstGeom prst="rect">
            <a:avLst/>
          </a:prstGeom>
          <a:gradFill>
            <a:gsLst>
              <a:gs pos="82000">
                <a:srgbClr val="FF0000"/>
              </a:gs>
              <a:gs pos="96500">
                <a:srgbClr val="7BD4AC"/>
              </a:gs>
              <a:gs pos="90000">
                <a:schemeClr val="accent1">
                  <a:tint val="44500"/>
                  <a:satMod val="160000"/>
                  <a:lumMod val="46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 name="TextBox 34"/>
          <p:cNvSpPr txBox="1"/>
          <p:nvPr/>
        </p:nvSpPr>
        <p:spPr bwMode="auto">
          <a:xfrm>
            <a:off x="5528809" y="514786"/>
            <a:ext cx="846707" cy="261610"/>
          </a:xfrm>
          <a:prstGeom prst="rect">
            <a:avLst/>
          </a:prstGeom>
          <a:noFill/>
          <a:ln w="9525">
            <a:noFill/>
            <a:miter lim="800000"/>
            <a:headEnd/>
            <a:tailEnd/>
          </a:ln>
        </p:spPr>
        <p:txBody>
          <a:bodyPr wrap="none" rtlCol="0">
            <a:spAutoFit/>
          </a:bodyPr>
          <a:lstStyle/>
          <a:p>
            <a:pPr algn="r"/>
            <a:r>
              <a:rPr lang="en-US" sz="1050" b="1" dirty="0" smtClean="0">
                <a:solidFill>
                  <a:schemeClr val="bg1"/>
                </a:solidFill>
                <a:latin typeface="Verdana" pitchFamily="34" charset="0"/>
              </a:rPr>
              <a:t>1000mA</a:t>
            </a:r>
            <a:endParaRPr lang="en-US" sz="1050" b="1" dirty="0">
              <a:solidFill>
                <a:schemeClr val="bg1"/>
              </a:solidFill>
              <a:latin typeface="Verdana" pitchFamily="34" charset="0"/>
            </a:endParaRPr>
          </a:p>
        </p:txBody>
      </p:sp>
      <p:sp>
        <p:nvSpPr>
          <p:cNvPr id="36" name="TextBox 35"/>
          <p:cNvSpPr txBox="1"/>
          <p:nvPr/>
        </p:nvSpPr>
        <p:spPr bwMode="auto">
          <a:xfrm>
            <a:off x="7286734" y="436902"/>
            <a:ext cx="1532162" cy="415498"/>
          </a:xfrm>
          <a:prstGeom prst="rect">
            <a:avLst/>
          </a:prstGeom>
          <a:noFill/>
          <a:ln w="9525">
            <a:noFill/>
            <a:miter lim="800000"/>
            <a:headEnd/>
            <a:tailEnd/>
          </a:ln>
        </p:spPr>
        <p:txBody>
          <a:bodyPr wrap="square" rtlCol="0">
            <a:spAutoFit/>
          </a:bodyPr>
          <a:lstStyle/>
          <a:p>
            <a:r>
              <a:rPr lang="en-US" sz="1050" b="1" dirty="0" smtClean="0">
                <a:solidFill>
                  <a:schemeClr val="bg1"/>
                </a:solidFill>
                <a:latin typeface="Verdana" pitchFamily="34" charset="0"/>
              </a:rPr>
              <a:t>Can</a:t>
            </a:r>
            <a:r>
              <a:rPr lang="en-US" sz="1050" b="1" dirty="0" smtClean="0">
                <a:solidFill>
                  <a:srgbClr val="FF0000"/>
                </a:solidFill>
                <a:latin typeface="Verdana" pitchFamily="34" charset="0"/>
              </a:rPr>
              <a:t> electrocute </a:t>
            </a:r>
            <a:r>
              <a:rPr lang="en-US" sz="1050" b="1" dirty="0" smtClean="0">
                <a:solidFill>
                  <a:schemeClr val="bg1"/>
                </a:solidFill>
                <a:latin typeface="Verdana" pitchFamily="34" charset="0"/>
              </a:rPr>
              <a:t>20 adults</a:t>
            </a:r>
            <a:endParaRPr lang="en-US" sz="1050" b="1" dirty="0">
              <a:solidFill>
                <a:schemeClr val="bg1"/>
              </a:solidFill>
              <a:latin typeface="Verdana" pitchFamily="34" charset="0"/>
            </a:endParaRPr>
          </a:p>
        </p:txBody>
      </p:sp>
      <p:sp>
        <p:nvSpPr>
          <p:cNvPr id="37" name="TextBox 36"/>
          <p:cNvSpPr txBox="1"/>
          <p:nvPr/>
        </p:nvSpPr>
        <p:spPr bwMode="auto">
          <a:xfrm>
            <a:off x="5738434" y="2319798"/>
            <a:ext cx="623889" cy="253916"/>
          </a:xfrm>
          <a:prstGeom prst="rect">
            <a:avLst/>
          </a:prstGeom>
          <a:noFill/>
          <a:ln w="9525">
            <a:noFill/>
            <a:miter lim="800000"/>
            <a:headEnd/>
            <a:tailEnd/>
          </a:ln>
        </p:spPr>
        <p:txBody>
          <a:bodyPr wrap="none" rtlCol="0">
            <a:spAutoFit/>
          </a:bodyPr>
          <a:lstStyle/>
          <a:p>
            <a:pPr algn="r"/>
            <a:r>
              <a:rPr lang="en-US" sz="1050" b="1" dirty="0" smtClean="0">
                <a:solidFill>
                  <a:schemeClr val="bg1"/>
                </a:solidFill>
                <a:latin typeface="Verdana" pitchFamily="34" charset="0"/>
              </a:rPr>
              <a:t>50mA</a:t>
            </a:r>
            <a:endParaRPr lang="en-US" sz="1050" b="1" dirty="0">
              <a:solidFill>
                <a:schemeClr val="bg1"/>
              </a:solidFill>
              <a:latin typeface="Verdana" pitchFamily="34" charset="0"/>
            </a:endParaRPr>
          </a:p>
        </p:txBody>
      </p:sp>
      <p:sp>
        <p:nvSpPr>
          <p:cNvPr id="38" name="TextBox 37"/>
          <p:cNvSpPr txBox="1"/>
          <p:nvPr/>
        </p:nvSpPr>
        <p:spPr bwMode="auto">
          <a:xfrm>
            <a:off x="7296901" y="2241914"/>
            <a:ext cx="1532162" cy="415498"/>
          </a:xfrm>
          <a:prstGeom prst="rect">
            <a:avLst/>
          </a:prstGeom>
          <a:noFill/>
          <a:ln w="9525">
            <a:noFill/>
            <a:miter lim="800000"/>
            <a:headEnd/>
            <a:tailEnd/>
          </a:ln>
        </p:spPr>
        <p:txBody>
          <a:bodyPr wrap="square" rtlCol="0">
            <a:spAutoFit/>
          </a:bodyPr>
          <a:lstStyle/>
          <a:p>
            <a:r>
              <a:rPr lang="en-US" sz="1050" b="1" dirty="0" smtClean="0">
                <a:solidFill>
                  <a:srgbClr val="FF0000"/>
                </a:solidFill>
                <a:latin typeface="Verdana" pitchFamily="34" charset="0"/>
              </a:rPr>
              <a:t>Heart convulsions </a:t>
            </a:r>
            <a:r>
              <a:rPr lang="en-US" sz="1050" b="1" dirty="0" smtClean="0">
                <a:solidFill>
                  <a:schemeClr val="bg1"/>
                </a:solidFill>
                <a:latin typeface="Verdana" pitchFamily="34" charset="0"/>
              </a:rPr>
              <a:t>usually</a:t>
            </a:r>
            <a:r>
              <a:rPr lang="en-US" sz="1050" b="1" dirty="0" smtClean="0">
                <a:solidFill>
                  <a:srgbClr val="FF0000"/>
                </a:solidFill>
                <a:latin typeface="Verdana" pitchFamily="34" charset="0"/>
              </a:rPr>
              <a:t> fatal</a:t>
            </a:r>
            <a:endParaRPr lang="en-US" sz="1050" b="1" dirty="0">
              <a:solidFill>
                <a:srgbClr val="FF0000"/>
              </a:solidFill>
              <a:latin typeface="Verdana" pitchFamily="34" charset="0"/>
            </a:endParaRPr>
          </a:p>
        </p:txBody>
      </p:sp>
      <p:sp>
        <p:nvSpPr>
          <p:cNvPr id="39" name="TextBox 38"/>
          <p:cNvSpPr txBox="1"/>
          <p:nvPr/>
        </p:nvSpPr>
        <p:spPr bwMode="auto">
          <a:xfrm>
            <a:off x="5438860" y="3298504"/>
            <a:ext cx="926857" cy="253916"/>
          </a:xfrm>
          <a:prstGeom prst="rect">
            <a:avLst/>
          </a:prstGeom>
          <a:noFill/>
          <a:ln w="9525">
            <a:noFill/>
            <a:miter lim="800000"/>
            <a:headEnd/>
            <a:tailEnd/>
          </a:ln>
        </p:spPr>
        <p:txBody>
          <a:bodyPr wrap="none" rtlCol="0">
            <a:spAutoFit/>
          </a:bodyPr>
          <a:lstStyle/>
          <a:p>
            <a:pPr algn="r"/>
            <a:r>
              <a:rPr lang="en-US" sz="1050" b="1" dirty="0" smtClean="0">
                <a:solidFill>
                  <a:schemeClr val="bg1"/>
                </a:solidFill>
                <a:latin typeface="Verdana" pitchFamily="34" charset="0"/>
              </a:rPr>
              <a:t>15-20 mA</a:t>
            </a:r>
            <a:endParaRPr lang="en-US" sz="1050" b="1" dirty="0">
              <a:solidFill>
                <a:schemeClr val="bg1"/>
              </a:solidFill>
              <a:latin typeface="Verdana" pitchFamily="34" charset="0"/>
            </a:endParaRPr>
          </a:p>
        </p:txBody>
      </p:sp>
      <p:sp>
        <p:nvSpPr>
          <p:cNvPr id="40" name="TextBox 39"/>
          <p:cNvSpPr txBox="1"/>
          <p:nvPr/>
        </p:nvSpPr>
        <p:spPr bwMode="auto">
          <a:xfrm>
            <a:off x="7300295" y="3220620"/>
            <a:ext cx="1532162" cy="415498"/>
          </a:xfrm>
          <a:prstGeom prst="rect">
            <a:avLst/>
          </a:prstGeom>
          <a:noFill/>
          <a:ln w="9525">
            <a:noFill/>
            <a:miter lim="800000"/>
            <a:headEnd/>
            <a:tailEnd/>
          </a:ln>
        </p:spPr>
        <p:txBody>
          <a:bodyPr wrap="square" rtlCol="0">
            <a:spAutoFit/>
          </a:bodyPr>
          <a:lstStyle/>
          <a:p>
            <a:r>
              <a:rPr lang="en-US" sz="1050" b="1" dirty="0" smtClean="0">
                <a:solidFill>
                  <a:srgbClr val="FF0000"/>
                </a:solidFill>
                <a:latin typeface="Verdana" pitchFamily="34" charset="0"/>
              </a:rPr>
              <a:t>Painful shock – </a:t>
            </a:r>
            <a:r>
              <a:rPr lang="en-US" sz="1050" b="1" dirty="0" smtClean="0">
                <a:solidFill>
                  <a:schemeClr val="bg1"/>
                </a:solidFill>
                <a:latin typeface="Verdana" pitchFamily="34" charset="0"/>
              </a:rPr>
              <a:t>inability to let go</a:t>
            </a:r>
            <a:endParaRPr lang="en-US" sz="1050" b="1" dirty="0">
              <a:solidFill>
                <a:schemeClr val="bg1"/>
              </a:solidFill>
              <a:latin typeface="Verdana" pitchFamily="34" charset="0"/>
            </a:endParaRPr>
          </a:p>
        </p:txBody>
      </p:sp>
      <p:sp>
        <p:nvSpPr>
          <p:cNvPr id="41" name="TextBox 40"/>
          <p:cNvSpPr txBox="1"/>
          <p:nvPr/>
        </p:nvSpPr>
        <p:spPr bwMode="auto">
          <a:xfrm>
            <a:off x="5641388" y="3823419"/>
            <a:ext cx="734496" cy="253916"/>
          </a:xfrm>
          <a:prstGeom prst="rect">
            <a:avLst/>
          </a:prstGeom>
          <a:noFill/>
          <a:ln w="9525">
            <a:noFill/>
            <a:miter lim="800000"/>
            <a:headEnd/>
            <a:tailEnd/>
          </a:ln>
        </p:spPr>
        <p:txBody>
          <a:bodyPr wrap="none" rtlCol="0">
            <a:spAutoFit/>
          </a:bodyPr>
          <a:lstStyle/>
          <a:p>
            <a:pPr algn="r"/>
            <a:r>
              <a:rPr lang="en-US" sz="1050" b="1" dirty="0" smtClean="0">
                <a:solidFill>
                  <a:schemeClr val="bg1"/>
                </a:solidFill>
                <a:latin typeface="Verdana" pitchFamily="34" charset="0"/>
              </a:rPr>
              <a:t>0-5 mA</a:t>
            </a:r>
            <a:endParaRPr lang="en-US" sz="1050" b="1" dirty="0">
              <a:solidFill>
                <a:schemeClr val="bg1"/>
              </a:solidFill>
              <a:latin typeface="Verdana" pitchFamily="34" charset="0"/>
            </a:endParaRPr>
          </a:p>
        </p:txBody>
      </p:sp>
      <p:sp>
        <p:nvSpPr>
          <p:cNvPr id="42" name="TextBox 41"/>
          <p:cNvSpPr txBox="1"/>
          <p:nvPr/>
        </p:nvSpPr>
        <p:spPr bwMode="auto">
          <a:xfrm>
            <a:off x="7310462" y="3813265"/>
            <a:ext cx="1532162" cy="253916"/>
          </a:xfrm>
          <a:prstGeom prst="rect">
            <a:avLst/>
          </a:prstGeom>
          <a:noFill/>
          <a:ln w="9525">
            <a:noFill/>
            <a:miter lim="800000"/>
            <a:headEnd/>
            <a:tailEnd/>
          </a:ln>
        </p:spPr>
        <p:txBody>
          <a:bodyPr wrap="square" rtlCol="0">
            <a:spAutoFit/>
          </a:bodyPr>
          <a:lstStyle/>
          <a:p>
            <a:r>
              <a:rPr lang="en-US" sz="1050" b="1" dirty="0" smtClean="0">
                <a:solidFill>
                  <a:srgbClr val="66FF99"/>
                </a:solidFill>
                <a:latin typeface="Verdana" pitchFamily="34" charset="0"/>
              </a:rPr>
              <a:t>Safe values</a:t>
            </a:r>
            <a:endParaRPr lang="en-US" sz="1050" b="1" dirty="0">
              <a:solidFill>
                <a:srgbClr val="66FF99"/>
              </a:solidFill>
              <a:latin typeface="Verdana" pitchFamily="34" charset="0"/>
            </a:endParaRPr>
          </a:p>
        </p:txBody>
      </p:sp>
      <p:cxnSp>
        <p:nvCxnSpPr>
          <p:cNvPr id="43" name="Straight Connector 42"/>
          <p:cNvCxnSpPr/>
          <p:nvPr/>
        </p:nvCxnSpPr>
        <p:spPr bwMode="auto">
          <a:xfrm>
            <a:off x="6312746" y="643482"/>
            <a:ext cx="1042158"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44" name="Straight Connector 43"/>
          <p:cNvCxnSpPr/>
          <p:nvPr/>
        </p:nvCxnSpPr>
        <p:spPr bwMode="auto">
          <a:xfrm>
            <a:off x="6315325" y="2448494"/>
            <a:ext cx="1042158"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45" name="Straight Connector 44"/>
          <p:cNvCxnSpPr/>
          <p:nvPr/>
        </p:nvCxnSpPr>
        <p:spPr bwMode="auto">
          <a:xfrm>
            <a:off x="6312757" y="3427200"/>
            <a:ext cx="1042158"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46" name="Straight Connector 45"/>
          <p:cNvCxnSpPr/>
          <p:nvPr/>
        </p:nvCxnSpPr>
        <p:spPr bwMode="auto">
          <a:xfrm>
            <a:off x="6320482" y="3952115"/>
            <a:ext cx="1042158"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47" name="Straight Connector 46"/>
          <p:cNvCxnSpPr/>
          <p:nvPr/>
        </p:nvCxnSpPr>
        <p:spPr bwMode="auto">
          <a:xfrm>
            <a:off x="6317915" y="4267067"/>
            <a:ext cx="1042158"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48" name="TextBox 47"/>
          <p:cNvSpPr txBox="1"/>
          <p:nvPr/>
        </p:nvSpPr>
        <p:spPr bwMode="auto">
          <a:xfrm>
            <a:off x="5644783" y="4138371"/>
            <a:ext cx="734495" cy="253916"/>
          </a:xfrm>
          <a:prstGeom prst="rect">
            <a:avLst/>
          </a:prstGeom>
          <a:noFill/>
          <a:ln w="9525">
            <a:noFill/>
            <a:miter lim="800000"/>
            <a:headEnd/>
            <a:tailEnd/>
          </a:ln>
        </p:spPr>
        <p:txBody>
          <a:bodyPr wrap="none" rtlCol="0">
            <a:spAutoFit/>
          </a:bodyPr>
          <a:lstStyle/>
          <a:p>
            <a:pPr algn="r"/>
            <a:r>
              <a:rPr lang="en-US" sz="1050" b="1" dirty="0" smtClean="0">
                <a:solidFill>
                  <a:schemeClr val="bg1"/>
                </a:solidFill>
                <a:latin typeface="Verdana" pitchFamily="34" charset="0"/>
              </a:rPr>
              <a:t>0-1 mA</a:t>
            </a:r>
            <a:endParaRPr lang="en-US" sz="1050" b="1" dirty="0">
              <a:solidFill>
                <a:schemeClr val="bg1"/>
              </a:solidFill>
              <a:latin typeface="Verdana" pitchFamily="34" charset="0"/>
            </a:endParaRPr>
          </a:p>
        </p:txBody>
      </p:sp>
      <p:sp>
        <p:nvSpPr>
          <p:cNvPr id="49" name="TextBox 48"/>
          <p:cNvSpPr txBox="1"/>
          <p:nvPr/>
        </p:nvSpPr>
        <p:spPr bwMode="auto">
          <a:xfrm>
            <a:off x="7313856" y="4141763"/>
            <a:ext cx="1532162" cy="253916"/>
          </a:xfrm>
          <a:prstGeom prst="rect">
            <a:avLst/>
          </a:prstGeom>
          <a:noFill/>
          <a:ln w="9525">
            <a:noFill/>
            <a:miter lim="800000"/>
            <a:headEnd/>
            <a:tailEnd/>
          </a:ln>
        </p:spPr>
        <p:txBody>
          <a:bodyPr wrap="square" rtlCol="0">
            <a:spAutoFit/>
          </a:bodyPr>
          <a:lstStyle/>
          <a:p>
            <a:r>
              <a:rPr lang="en-US" sz="1050" b="1" dirty="0" smtClean="0">
                <a:solidFill>
                  <a:srgbClr val="66FFFF"/>
                </a:solidFill>
                <a:latin typeface="Verdana" pitchFamily="34" charset="0"/>
              </a:rPr>
              <a:t>No sensation</a:t>
            </a:r>
            <a:endParaRPr lang="en-US" sz="1050" b="1" dirty="0">
              <a:solidFill>
                <a:srgbClr val="66FFFF"/>
              </a:solidFill>
              <a:latin typeface="Verdana" pitchFamily="34" charset="0"/>
            </a:endParaRPr>
          </a:p>
        </p:txBody>
      </p:sp>
      <p:sp>
        <p:nvSpPr>
          <p:cNvPr id="50" name="Rectangle 49"/>
          <p:cNvSpPr/>
          <p:nvPr/>
        </p:nvSpPr>
        <p:spPr bwMode="auto">
          <a:xfrm rot="18905742">
            <a:off x="1525177" y="1642928"/>
            <a:ext cx="777875" cy="161925"/>
          </a:xfrm>
          <a:prstGeom prst="rect">
            <a:avLst/>
          </a:prstGeom>
          <a:solidFill>
            <a:schemeClr val="bg2">
              <a:lumMod val="40000"/>
              <a:lumOff val="60000"/>
            </a:scheme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51" name="Picture 3" descr="C:\Users\WA7URV\AppData\Local\Microsoft\Windows\Temporary Internet Files\Content.IE5\HIKTTUSS\91px-Lightning--.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972081" y="323850"/>
            <a:ext cx="250508"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 descr="C:\Users\WA7URV\AppData\Local\Microsoft\Windows\Temporary Internet Files\Content.IE5\HIKTTUSS\91px-Lightning--.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776479" flipH="1" flipV="1">
            <a:off x="1320908" y="-26636"/>
            <a:ext cx="250508" cy="1143000"/>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bwMode="auto">
          <a:xfrm>
            <a:off x="-8675" y="-42129"/>
            <a:ext cx="9144000" cy="5151120"/>
          </a:xfrm>
          <a:prstGeom prst="rect">
            <a:avLst/>
          </a:prstGeom>
          <a:solidFill>
            <a:srgbClr val="00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pic>
        <p:nvPicPr>
          <p:cNvPr id="54" name="Picture 5" descr="http://images.wisegeek.com/standard-us-power-outl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943" y="524058"/>
            <a:ext cx="1109400" cy="166514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bwMode="auto">
          <a:xfrm>
            <a:off x="3344316" y="2206169"/>
            <a:ext cx="2063386" cy="461665"/>
          </a:xfrm>
          <a:prstGeom prst="rect">
            <a:avLst/>
          </a:prstGeom>
          <a:noFill/>
          <a:ln w="9525">
            <a:noFill/>
            <a:miter lim="800000"/>
            <a:headEnd/>
            <a:tailEnd/>
          </a:ln>
        </p:spPr>
        <p:txBody>
          <a:bodyPr wrap="none" rtlCol="0">
            <a:spAutoFit/>
          </a:bodyPr>
          <a:lstStyle/>
          <a:p>
            <a:pPr algn="ctr"/>
            <a:r>
              <a:rPr lang="en-US" sz="2400" b="1" dirty="0" smtClean="0">
                <a:solidFill>
                  <a:srgbClr val="FFFF00"/>
                </a:solidFill>
                <a:latin typeface="Verdana" pitchFamily="34" charset="0"/>
              </a:rPr>
              <a:t>15,000 mA</a:t>
            </a:r>
            <a:endParaRPr lang="en-US" sz="2400" b="1" dirty="0">
              <a:solidFill>
                <a:srgbClr val="FFFF00"/>
              </a:solidFill>
              <a:latin typeface="Verdana" pitchFamily="34" charset="0"/>
            </a:endParaRPr>
          </a:p>
        </p:txBody>
      </p:sp>
      <p:pic>
        <p:nvPicPr>
          <p:cNvPr id="56" name="Picture 3" descr="C:\Users\WA7URV\AppData\Local\Microsoft\Windows\Temporary Internet Files\Content.IE5\HIKTTUSS\91px-Lightning--.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24648">
            <a:off x="4860185" y="191561"/>
            <a:ext cx="250508"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 descr="C:\Users\WA7URV\AppData\Local\Microsoft\Windows\Temporary Internet Files\Content.IE5\HIKTTUSS\91px-Lightning--.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575352" flipH="1">
            <a:off x="3643311" y="201296"/>
            <a:ext cx="250508"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 descr="C:\Users\WA7URV\AppData\Local\Microsoft\Windows\Temporary Internet Files\Content.IE5\HIKTTUSS\91px-Lightning--.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24648" flipH="1" flipV="1">
            <a:off x="3648603" y="767504"/>
            <a:ext cx="250508"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 descr="C:\Users\WA7URV\AppData\Local\Microsoft\Windows\Temporary Internet Files\Content.IE5\HIKTTUSS\91px-Lightning--.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575352" flipV="1">
            <a:off x="4868226" y="789092"/>
            <a:ext cx="250508"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 descr="C:\Users\WA7URV\AppData\Local\Microsoft\Windows\Temporary Internet Files\Content.IE5\HIKTTUSS\91px-Lightning--.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24648">
            <a:off x="4850660" y="715436"/>
            <a:ext cx="250508"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 descr="C:\Users\WA7URV\AppData\Local\Microsoft\Windows\Temporary Internet Files\Content.IE5\HIKTTUSS\91px-Lightning--.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575352" flipH="1">
            <a:off x="3633786" y="725171"/>
            <a:ext cx="250508"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 descr="C:\Users\WA7URV\AppData\Local\Microsoft\Windows\Temporary Internet Files\Content.IE5\HIKTTUSS\91px-Lightning--.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24648" flipH="1" flipV="1">
            <a:off x="3639078" y="1291379"/>
            <a:ext cx="250508"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 descr="C:\Users\WA7URV\AppData\Local\Microsoft\Windows\Temporary Internet Files\Content.IE5\HIKTTUSS\91px-Lightning--.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575352" flipV="1">
            <a:off x="4858701" y="1312967"/>
            <a:ext cx="250508" cy="1143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Req. 6:  Electrical Safety</a:t>
            </a:r>
            <a:endParaRPr lang="en-US" dirty="0"/>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5</a:t>
            </a:r>
            <a:endParaRPr lang="en-US" dirty="0">
              <a:solidFill>
                <a:srgbClr val="FFFF00"/>
              </a:solidFill>
            </a:endParaRP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6</a:t>
            </a:r>
            <a:endParaRPr lang="en-US" dirty="0">
              <a:solidFill>
                <a:srgbClr val="FFFF00"/>
              </a:solidFill>
            </a:endParaRPr>
          </a:p>
        </p:txBody>
      </p:sp>
      <p:sp>
        <p:nvSpPr>
          <p:cNvPr id="12" name="TextBox 1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7</a:t>
            </a:r>
            <a:endParaRPr lang="en-US" dirty="0">
              <a:solidFill>
                <a:srgbClr val="FFFF00"/>
              </a:solidFill>
            </a:endParaRPr>
          </a:p>
        </p:txBody>
      </p:sp>
      <p:sp>
        <p:nvSpPr>
          <p:cNvPr id="11" name="TextBox 10"/>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8</a:t>
            </a:r>
            <a:endParaRPr lang="en-US" dirty="0">
              <a:solidFill>
                <a:srgbClr val="FFFF00"/>
              </a:solidFill>
            </a:endParaRPr>
          </a:p>
        </p:txBody>
      </p:sp>
      <p:sp>
        <p:nvSpPr>
          <p:cNvPr id="4" name="TextBox 3"/>
          <p:cNvSpPr txBox="1"/>
          <p:nvPr/>
        </p:nvSpPr>
        <p:spPr bwMode="auto">
          <a:xfrm>
            <a:off x="8705850"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a:t>9</a:t>
            </a:r>
          </a:p>
        </p:txBody>
      </p:sp>
      <p:sp>
        <p:nvSpPr>
          <p:cNvPr id="64" name="TextBox 6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smtClean="0"/>
              <a:t>10</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1</a:t>
            </a:fld>
            <a:endParaRPr lang="en-US" dirty="0">
              <a:solidFill>
                <a:schemeClr val="bg1"/>
              </a:solidFill>
            </a:endParaRPr>
          </a:p>
        </p:txBody>
      </p:sp>
      <p:sp>
        <p:nvSpPr>
          <p:cNvPr id="65" name="TextBox 3"/>
          <p:cNvSpPr txBox="1"/>
          <p:nvPr/>
        </p:nvSpPr>
        <p:spPr bwMode="auto">
          <a:xfrm>
            <a:off x="2996379" y="1199287"/>
            <a:ext cx="6046848" cy="1862048"/>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11500" b="1" dirty="0" smtClean="0">
                <a:ln w="10541" cmpd="sng">
                  <a:solidFill>
                    <a:schemeClr val="accent1">
                      <a:shade val="88000"/>
                      <a:satMod val="110000"/>
                    </a:schemeClr>
                  </a:solidFill>
                  <a:prstDash val="solid"/>
                </a:ln>
                <a:solidFill>
                  <a:srgbClr val="66FF33"/>
                </a:solidFill>
                <a:latin typeface="Verdana" pitchFamily="34" charset="0"/>
              </a:rPr>
              <a:t>Safety!</a:t>
            </a:r>
            <a:endParaRPr lang="en-US" sz="11500" b="1" dirty="0">
              <a:ln w="10541" cmpd="sng">
                <a:solidFill>
                  <a:schemeClr val="accent1">
                    <a:shade val="88000"/>
                    <a:satMod val="110000"/>
                  </a:schemeClr>
                </a:solidFill>
                <a:prstDash val="solid"/>
              </a:ln>
              <a:solidFill>
                <a:srgbClr val="66FF33"/>
              </a:solidFill>
              <a:latin typeface="Verdana" pitchFamily="34" charset="0"/>
            </a:endParaRPr>
          </a:p>
        </p:txBody>
      </p:sp>
    </p:spTree>
    <p:extLst>
      <p:ext uri="{BB962C8B-B14F-4D97-AF65-F5344CB8AC3E}">
        <p14:creationId xmlns:p14="http://schemas.microsoft.com/office/powerpoint/2010/main" val="350127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4"/>
                                        </p:tgtEl>
                                      </p:cBhvr>
                                    </p:animEffect>
                                    <p:set>
                                      <p:cBhvr>
                                        <p:cTn id="7" dur="1" fill="hold">
                                          <p:stCondLst>
                                            <p:cond delay="499"/>
                                          </p:stCondLst>
                                        </p:cTn>
                                        <p:tgtEl>
                                          <p:spTgt spid="6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5"/>
                                        </p:tgtEl>
                                      </p:cBhvr>
                                    </p:animEffect>
                                    <p:set>
                                      <p:cBhvr>
                                        <p:cTn id="10" dur="1" fill="hold">
                                          <p:stCondLst>
                                            <p:cond delay="499"/>
                                          </p:stCondLst>
                                        </p:cTn>
                                        <p:tgtEl>
                                          <p:spTgt spid="65"/>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50"/>
                                        </p:tgtEl>
                                      </p:cBhvr>
                                    </p:animEffect>
                                    <p:set>
                                      <p:cBhvr>
                                        <p:cTn id="18" dur="1" fill="hold">
                                          <p:stCondLst>
                                            <p:cond delay="499"/>
                                          </p:stCondLst>
                                        </p:cTn>
                                        <p:tgtEl>
                                          <p:spTgt spid="50"/>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par>
                                <p:cTn id="28" presetID="10" presetClass="entr" presetSubtype="0" fill="hold"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childTnLst>
                          </p:cTn>
                        </p:par>
                        <p:par>
                          <p:cTn id="31" fill="hold">
                            <p:stCondLst>
                              <p:cond delay="500"/>
                            </p:stCondLst>
                            <p:childTnLst>
                              <p:par>
                                <p:cTn id="32" presetID="26" presetClass="emph" presetSubtype="0" repeatCount="3000" fill="hold" nodeType="afterEffect">
                                  <p:stCondLst>
                                    <p:cond delay="0"/>
                                  </p:stCondLst>
                                  <p:childTnLst>
                                    <p:animEffect transition="out" filter="fade">
                                      <p:cBhvr>
                                        <p:cTn id="33" dur="500" tmFilter="0, 0; .2, .5; .8, .5; 1, 0"/>
                                        <p:tgtEl>
                                          <p:spTgt spid="52"/>
                                        </p:tgtEl>
                                      </p:cBhvr>
                                    </p:animEffect>
                                    <p:animScale>
                                      <p:cBhvr>
                                        <p:cTn id="34" dur="250" autoRev="1" fill="hold"/>
                                        <p:tgtEl>
                                          <p:spTgt spid="52"/>
                                        </p:tgtEl>
                                      </p:cBhvr>
                                      <p:by x="105000" y="105000"/>
                                    </p:animScale>
                                  </p:childTnLst>
                                </p:cTn>
                              </p:par>
                              <p:par>
                                <p:cTn id="35" presetID="26" presetClass="emph" presetSubtype="0" repeatCount="3000" fill="hold" nodeType="withEffect">
                                  <p:stCondLst>
                                    <p:cond delay="0"/>
                                  </p:stCondLst>
                                  <p:childTnLst>
                                    <p:animEffect transition="out" filter="fade">
                                      <p:cBhvr>
                                        <p:cTn id="36" dur="500" tmFilter="0, 0; .2, .5; .8, .5; 1, 0"/>
                                        <p:tgtEl>
                                          <p:spTgt spid="51"/>
                                        </p:tgtEl>
                                      </p:cBhvr>
                                    </p:animEffect>
                                    <p:animScale>
                                      <p:cBhvr>
                                        <p:cTn id="37" dur="250" autoRev="1" fill="hold"/>
                                        <p:tgtEl>
                                          <p:spTgt spid="51"/>
                                        </p:tgtEl>
                                      </p:cBhvr>
                                      <p:by x="105000" y="105000"/>
                                    </p:animScale>
                                  </p:childTnLst>
                                </p:cTn>
                              </p:par>
                            </p:childTnLst>
                          </p:cTn>
                        </p:par>
                        <p:par>
                          <p:cTn id="38" fill="hold">
                            <p:stCondLst>
                              <p:cond delay="2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xit" presetSubtype="0" fill="hold" grpId="0" nodeType="with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par>
                          <p:cTn id="62" fill="hold">
                            <p:stCondLst>
                              <p:cond delay="500"/>
                            </p:stCondLst>
                            <p:childTnLst>
                              <p:par>
                                <p:cTn id="63" presetID="26" presetClass="emph" presetSubtype="0" repeatCount="5000" fill="hold" nodeType="afterEffect">
                                  <p:stCondLst>
                                    <p:cond delay="500"/>
                                  </p:stCondLst>
                                  <p:childTnLst>
                                    <p:animEffect transition="out" filter="fade">
                                      <p:cBhvr>
                                        <p:cTn id="64" dur="300" tmFilter="0, 0; .2, .5; .8, .5; 1, 0"/>
                                        <p:tgtEl>
                                          <p:spTgt spid="29"/>
                                        </p:tgtEl>
                                      </p:cBhvr>
                                    </p:animEffect>
                                    <p:animScale>
                                      <p:cBhvr>
                                        <p:cTn id="65" dur="150" autoRev="1" fill="hold"/>
                                        <p:tgtEl>
                                          <p:spTgt spid="29"/>
                                        </p:tgtEl>
                                      </p:cBhvr>
                                      <p:by x="105000" y="105000"/>
                                    </p:animScale>
                                  </p:childTnLst>
                                </p:cTn>
                              </p:par>
                              <p:par>
                                <p:cTn id="66" presetID="26" presetClass="emph" presetSubtype="0" repeatCount="5000" fill="hold" nodeType="withEffect">
                                  <p:stCondLst>
                                    <p:cond delay="0"/>
                                  </p:stCondLst>
                                  <p:childTnLst>
                                    <p:animEffect transition="out" filter="fade">
                                      <p:cBhvr>
                                        <p:cTn id="67" dur="300" tmFilter="0, 0; .2, .5; .8, .5; 1, 0"/>
                                        <p:tgtEl>
                                          <p:spTgt spid="30"/>
                                        </p:tgtEl>
                                      </p:cBhvr>
                                    </p:animEffect>
                                    <p:animScale>
                                      <p:cBhvr>
                                        <p:cTn id="68" dur="150" autoRev="1" fill="hold"/>
                                        <p:tgtEl>
                                          <p:spTgt spid="30"/>
                                        </p:tgtEl>
                                      </p:cBhvr>
                                      <p:by x="105000" y="105000"/>
                                    </p:animScale>
                                  </p:childTnLst>
                                </p:cTn>
                              </p:par>
                              <p:par>
                                <p:cTn id="69" presetID="26" presetClass="emph" presetSubtype="0" repeatCount="5000" fill="hold" nodeType="withEffect">
                                  <p:stCondLst>
                                    <p:cond delay="0"/>
                                  </p:stCondLst>
                                  <p:childTnLst>
                                    <p:animEffect transition="out" filter="fade">
                                      <p:cBhvr>
                                        <p:cTn id="70" dur="300" tmFilter="0, 0; .2, .5; .8, .5; 1, 0"/>
                                        <p:tgtEl>
                                          <p:spTgt spid="31"/>
                                        </p:tgtEl>
                                      </p:cBhvr>
                                    </p:animEffect>
                                    <p:animScale>
                                      <p:cBhvr>
                                        <p:cTn id="71" dur="150" autoRev="1" fill="hold"/>
                                        <p:tgtEl>
                                          <p:spTgt spid="31"/>
                                        </p:tgtEl>
                                      </p:cBhvr>
                                      <p:by x="105000" y="105000"/>
                                    </p:animScale>
                                  </p:childTnLst>
                                </p:cTn>
                              </p:par>
                              <p:par>
                                <p:cTn id="72" presetID="26" presetClass="emph" presetSubtype="0" repeatCount="5000" fill="hold" nodeType="withEffect">
                                  <p:stCondLst>
                                    <p:cond delay="0"/>
                                  </p:stCondLst>
                                  <p:childTnLst>
                                    <p:animEffect transition="out" filter="fade">
                                      <p:cBhvr>
                                        <p:cTn id="73" dur="300" tmFilter="0, 0; .2, .5; .8, .5; 1, 0"/>
                                        <p:tgtEl>
                                          <p:spTgt spid="32"/>
                                        </p:tgtEl>
                                      </p:cBhvr>
                                    </p:animEffect>
                                    <p:animScale>
                                      <p:cBhvr>
                                        <p:cTn id="74" dur="150" autoRev="1" fill="hold"/>
                                        <p:tgtEl>
                                          <p:spTgt spid="32"/>
                                        </p:tgtEl>
                                      </p:cBhvr>
                                      <p:by x="105000" y="105000"/>
                                    </p:animScale>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xit" presetSubtype="0" fill="hold" grpId="0" nodeType="withEffect">
                                  <p:stCondLst>
                                    <p:cond delay="0"/>
                                  </p:stCondLst>
                                  <p:childTnLst>
                                    <p:animEffect transition="out" filter="fade">
                                      <p:cBhvr>
                                        <p:cTn id="81" dur="500"/>
                                        <p:tgtEl>
                                          <p:spTgt spid="12"/>
                                        </p:tgtEl>
                                      </p:cBhvr>
                                    </p:animEffect>
                                    <p:set>
                                      <p:cBhvr>
                                        <p:cTn id="82" dur="1" fill="hold">
                                          <p:stCondLst>
                                            <p:cond delay="499"/>
                                          </p:stCondLst>
                                        </p:cTn>
                                        <p:tgtEl>
                                          <p:spTgt spid="12"/>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500"/>
                                        <p:tgtEl>
                                          <p:spTgt spid="4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500"/>
                                        <p:tgtEl>
                                          <p:spTgt spid="4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500"/>
                                        <p:tgtEl>
                                          <p:spTgt spid="4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500"/>
                                        <p:tgtEl>
                                          <p:spTgt spid="41"/>
                                        </p:tgtEl>
                                      </p:cBhvr>
                                    </p:animEffect>
                                  </p:childTnLst>
                                </p:cTn>
                              </p:par>
                              <p:par>
                                <p:cTn id="97" presetID="10" presetClass="exit" presetSubtype="0" fill="hold" grpId="0" nodeType="withEffect">
                                  <p:stCondLst>
                                    <p:cond delay="0"/>
                                  </p:stCondLst>
                                  <p:childTnLst>
                                    <p:animEffect transition="out" filter="fade">
                                      <p:cBhvr>
                                        <p:cTn id="98" dur="500"/>
                                        <p:tgtEl>
                                          <p:spTgt spid="13"/>
                                        </p:tgtEl>
                                      </p:cBhvr>
                                    </p:animEffect>
                                    <p:set>
                                      <p:cBhvr>
                                        <p:cTn id="99" dur="1" fill="hold">
                                          <p:stCondLst>
                                            <p:cond delay="499"/>
                                          </p:stCondLst>
                                        </p:cTn>
                                        <p:tgtEl>
                                          <p:spTgt spid="13"/>
                                        </p:tgtEl>
                                        <p:attrNameLst>
                                          <p:attrName>style.visibility</p:attrName>
                                        </p:attrNameLst>
                                      </p:cBhvr>
                                      <p:to>
                                        <p:strVal val="hidden"/>
                                      </p:to>
                                    </p:set>
                                  </p:childTnLst>
                                </p:cTn>
                              </p:par>
                              <p:par>
                                <p:cTn id="100" presetID="10" presetClass="entr" presetSubtype="0" fill="hold" grpId="0"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500"/>
                                        <p:tgtEl>
                                          <p:spTgt spid="42"/>
                                        </p:tgtEl>
                                      </p:cBhvr>
                                    </p:animEffect>
                                  </p:childTnLst>
                                </p:cTn>
                              </p:par>
                              <p:par>
                                <p:cTn id="103" presetID="10" presetClass="entr" presetSubtype="0" fill="hold" nodeType="with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500"/>
                                        <p:tgtEl>
                                          <p:spTgt spid="4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500"/>
                                        <p:tgtEl>
                                          <p:spTgt spid="39"/>
                                        </p:tgtEl>
                                      </p:cBhvr>
                                    </p:animEffect>
                                  </p:childTnLst>
                                </p:cTn>
                              </p:par>
                              <p:par>
                                <p:cTn id="111" presetID="10" presetClass="exit" presetSubtype="0" fill="hold" grpId="0" nodeType="withEffect">
                                  <p:stCondLst>
                                    <p:cond delay="0"/>
                                  </p:stCondLst>
                                  <p:childTnLst>
                                    <p:animEffect transition="out" filter="fade">
                                      <p:cBhvr>
                                        <p:cTn id="112" dur="500"/>
                                        <p:tgtEl>
                                          <p:spTgt spid="14"/>
                                        </p:tgtEl>
                                      </p:cBhvr>
                                    </p:animEffect>
                                    <p:set>
                                      <p:cBhvr>
                                        <p:cTn id="113" dur="1" fill="hold">
                                          <p:stCondLst>
                                            <p:cond delay="499"/>
                                          </p:stCondLst>
                                        </p:cTn>
                                        <p:tgtEl>
                                          <p:spTgt spid="14"/>
                                        </p:tgtEl>
                                        <p:attrNameLst>
                                          <p:attrName>style.visibility</p:attrName>
                                        </p:attrNameLst>
                                      </p:cBhvr>
                                      <p:to>
                                        <p:strVal val="hidden"/>
                                      </p:to>
                                    </p:set>
                                  </p:childTnLst>
                                </p:cTn>
                              </p:par>
                              <p:par>
                                <p:cTn id="114" presetID="10" presetClass="entr" presetSubtype="0" fill="hold" grpId="0" nodeType="withEffect">
                                  <p:stCondLst>
                                    <p:cond delay="0"/>
                                  </p:stCondLst>
                                  <p:childTnLst>
                                    <p:set>
                                      <p:cBhvr>
                                        <p:cTn id="115" dur="1" fill="hold">
                                          <p:stCondLst>
                                            <p:cond delay="0"/>
                                          </p:stCondLst>
                                        </p:cTn>
                                        <p:tgtEl>
                                          <p:spTgt spid="40"/>
                                        </p:tgtEl>
                                        <p:attrNameLst>
                                          <p:attrName>style.visibility</p:attrName>
                                        </p:attrNameLst>
                                      </p:cBhvr>
                                      <p:to>
                                        <p:strVal val="visible"/>
                                      </p:to>
                                    </p:set>
                                    <p:animEffect transition="in" filter="fade">
                                      <p:cBhvr>
                                        <p:cTn id="116" dur="500"/>
                                        <p:tgtEl>
                                          <p:spTgt spid="40"/>
                                        </p:tgtEl>
                                      </p:cBhvr>
                                    </p:animEffect>
                                  </p:childTnLst>
                                </p:cTn>
                              </p:par>
                              <p:par>
                                <p:cTn id="117" presetID="10" presetClass="entr" presetSubtype="0" fill="hold" nodeType="with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fade">
                                      <p:cBhvr>
                                        <p:cTn id="119" dur="500"/>
                                        <p:tgtEl>
                                          <p:spTgt spid="45"/>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fade">
                                      <p:cBhvr>
                                        <p:cTn id="124" dur="500"/>
                                        <p:tgtEl>
                                          <p:spTgt spid="37"/>
                                        </p:tgtEl>
                                      </p:cBhvr>
                                    </p:animEffect>
                                  </p:childTnLst>
                                </p:cTn>
                              </p:par>
                              <p:par>
                                <p:cTn id="125" presetID="10" presetClass="exit" presetSubtype="0" fill="hold" grpId="0" nodeType="withEffect">
                                  <p:stCondLst>
                                    <p:cond delay="0"/>
                                  </p:stCondLst>
                                  <p:childTnLst>
                                    <p:animEffect transition="out" filter="fade">
                                      <p:cBhvr>
                                        <p:cTn id="126" dur="500"/>
                                        <p:tgtEl>
                                          <p:spTgt spid="15"/>
                                        </p:tgtEl>
                                      </p:cBhvr>
                                    </p:animEffect>
                                    <p:set>
                                      <p:cBhvr>
                                        <p:cTn id="127" dur="1" fill="hold">
                                          <p:stCondLst>
                                            <p:cond delay="499"/>
                                          </p:stCondLst>
                                        </p:cTn>
                                        <p:tgtEl>
                                          <p:spTgt spid="15"/>
                                        </p:tgtEl>
                                        <p:attrNameLst>
                                          <p:attrName>style.visibility</p:attrName>
                                        </p:attrNameLst>
                                      </p:cBhvr>
                                      <p:to>
                                        <p:strVal val="hidden"/>
                                      </p:to>
                                    </p:set>
                                  </p:childTnLst>
                                </p:cTn>
                              </p:par>
                              <p:par>
                                <p:cTn id="128" presetID="10" presetClass="entr" presetSubtype="0" fill="hold" grpId="0" nodeType="withEffect">
                                  <p:stCondLst>
                                    <p:cond delay="0"/>
                                  </p:stCondLst>
                                  <p:childTnLst>
                                    <p:set>
                                      <p:cBhvr>
                                        <p:cTn id="129" dur="1" fill="hold">
                                          <p:stCondLst>
                                            <p:cond delay="0"/>
                                          </p:stCondLst>
                                        </p:cTn>
                                        <p:tgtEl>
                                          <p:spTgt spid="38"/>
                                        </p:tgtEl>
                                        <p:attrNameLst>
                                          <p:attrName>style.visibility</p:attrName>
                                        </p:attrNameLst>
                                      </p:cBhvr>
                                      <p:to>
                                        <p:strVal val="visible"/>
                                      </p:to>
                                    </p:set>
                                    <p:animEffect transition="in" filter="fade">
                                      <p:cBhvr>
                                        <p:cTn id="130" dur="500"/>
                                        <p:tgtEl>
                                          <p:spTgt spid="38"/>
                                        </p:tgtEl>
                                      </p:cBhvr>
                                    </p:animEffect>
                                  </p:childTnLst>
                                </p:cTn>
                              </p:par>
                              <p:par>
                                <p:cTn id="131" presetID="10" presetClass="entr" presetSubtype="0" fill="hold" nodeType="withEffect">
                                  <p:stCondLst>
                                    <p:cond delay="0"/>
                                  </p:stCondLst>
                                  <p:childTnLst>
                                    <p:set>
                                      <p:cBhvr>
                                        <p:cTn id="132" dur="1" fill="hold">
                                          <p:stCondLst>
                                            <p:cond delay="0"/>
                                          </p:stCondLst>
                                        </p:cTn>
                                        <p:tgtEl>
                                          <p:spTgt spid="44"/>
                                        </p:tgtEl>
                                        <p:attrNameLst>
                                          <p:attrName>style.visibility</p:attrName>
                                        </p:attrNameLst>
                                      </p:cBhvr>
                                      <p:to>
                                        <p:strVal val="visible"/>
                                      </p:to>
                                    </p:set>
                                    <p:animEffect transition="in" filter="fade">
                                      <p:cBhvr>
                                        <p:cTn id="133" dur="500"/>
                                        <p:tgtEl>
                                          <p:spTgt spid="4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35"/>
                                        </p:tgtEl>
                                        <p:attrNameLst>
                                          <p:attrName>style.visibility</p:attrName>
                                        </p:attrNameLst>
                                      </p:cBhvr>
                                      <p:to>
                                        <p:strVal val="visible"/>
                                      </p:to>
                                    </p:set>
                                    <p:animEffect transition="in" filter="fade">
                                      <p:cBhvr>
                                        <p:cTn id="138" dur="500"/>
                                        <p:tgtEl>
                                          <p:spTgt spid="35"/>
                                        </p:tgtEl>
                                      </p:cBhvr>
                                    </p:animEffect>
                                  </p:childTnLst>
                                </p:cTn>
                              </p:par>
                              <p:par>
                                <p:cTn id="139" presetID="10" presetClass="exit" presetSubtype="0" fill="hold" grpId="0" nodeType="withEffect">
                                  <p:stCondLst>
                                    <p:cond delay="0"/>
                                  </p:stCondLst>
                                  <p:childTnLst>
                                    <p:animEffect transition="out" filter="fade">
                                      <p:cBhvr>
                                        <p:cTn id="140" dur="500"/>
                                        <p:tgtEl>
                                          <p:spTgt spid="16"/>
                                        </p:tgtEl>
                                      </p:cBhvr>
                                    </p:animEffect>
                                    <p:set>
                                      <p:cBhvr>
                                        <p:cTn id="141" dur="1" fill="hold">
                                          <p:stCondLst>
                                            <p:cond delay="499"/>
                                          </p:stCondLst>
                                        </p:cTn>
                                        <p:tgtEl>
                                          <p:spTgt spid="16"/>
                                        </p:tgtEl>
                                        <p:attrNameLst>
                                          <p:attrName>style.visibility</p:attrName>
                                        </p:attrNameLst>
                                      </p:cBhvr>
                                      <p:to>
                                        <p:strVal val="hidden"/>
                                      </p:to>
                                    </p:set>
                                  </p:childTnLst>
                                </p:cTn>
                              </p:par>
                              <p:par>
                                <p:cTn id="142" presetID="10" presetClass="entr" presetSubtype="0" fill="hold" grpId="0" nodeType="withEffect">
                                  <p:stCondLst>
                                    <p:cond delay="0"/>
                                  </p:stCondLst>
                                  <p:childTnLst>
                                    <p:set>
                                      <p:cBhvr>
                                        <p:cTn id="143" dur="1" fill="hold">
                                          <p:stCondLst>
                                            <p:cond delay="0"/>
                                          </p:stCondLst>
                                        </p:cTn>
                                        <p:tgtEl>
                                          <p:spTgt spid="36"/>
                                        </p:tgtEl>
                                        <p:attrNameLst>
                                          <p:attrName>style.visibility</p:attrName>
                                        </p:attrNameLst>
                                      </p:cBhvr>
                                      <p:to>
                                        <p:strVal val="visible"/>
                                      </p:to>
                                    </p:set>
                                    <p:animEffect transition="in" filter="fade">
                                      <p:cBhvr>
                                        <p:cTn id="144" dur="500"/>
                                        <p:tgtEl>
                                          <p:spTgt spid="36"/>
                                        </p:tgtEl>
                                      </p:cBhvr>
                                    </p:animEffect>
                                  </p:childTnLst>
                                </p:cTn>
                              </p:par>
                              <p:par>
                                <p:cTn id="145" presetID="10" presetClass="entr" presetSubtype="0" fill="hold" nodeType="withEffect">
                                  <p:stCondLst>
                                    <p:cond delay="0"/>
                                  </p:stCondLst>
                                  <p:childTnLst>
                                    <p:set>
                                      <p:cBhvr>
                                        <p:cTn id="146" dur="1" fill="hold">
                                          <p:stCondLst>
                                            <p:cond delay="0"/>
                                          </p:stCondLst>
                                        </p:cTn>
                                        <p:tgtEl>
                                          <p:spTgt spid="43"/>
                                        </p:tgtEl>
                                        <p:attrNameLst>
                                          <p:attrName>style.visibility</p:attrName>
                                        </p:attrNameLst>
                                      </p:cBhvr>
                                      <p:to>
                                        <p:strVal val="visible"/>
                                      </p:to>
                                    </p:set>
                                    <p:animEffect transition="in" filter="fade">
                                      <p:cBhvr>
                                        <p:cTn id="147" dur="500"/>
                                        <p:tgtEl>
                                          <p:spTgt spid="43"/>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53"/>
                                        </p:tgtEl>
                                        <p:attrNameLst>
                                          <p:attrName>style.visibility</p:attrName>
                                        </p:attrNameLst>
                                      </p:cBhvr>
                                      <p:to>
                                        <p:strVal val="visible"/>
                                      </p:to>
                                    </p:set>
                                    <p:animEffect transition="in" filter="fade">
                                      <p:cBhvr>
                                        <p:cTn id="152" dur="500"/>
                                        <p:tgtEl>
                                          <p:spTgt spid="53"/>
                                        </p:tgtEl>
                                      </p:cBhvr>
                                    </p:animEffect>
                                  </p:childTnLst>
                                </p:cTn>
                              </p:par>
                              <p:par>
                                <p:cTn id="153" presetID="10" presetClass="exit" presetSubtype="0" fill="hold" grpId="0" nodeType="withEffect">
                                  <p:stCondLst>
                                    <p:cond delay="0"/>
                                  </p:stCondLst>
                                  <p:childTnLst>
                                    <p:animEffect transition="out" filter="fade">
                                      <p:cBhvr>
                                        <p:cTn id="154" dur="500"/>
                                        <p:tgtEl>
                                          <p:spTgt spid="17"/>
                                        </p:tgtEl>
                                      </p:cBhvr>
                                    </p:animEffect>
                                    <p:set>
                                      <p:cBhvr>
                                        <p:cTn id="155" dur="1" fill="hold">
                                          <p:stCondLst>
                                            <p:cond delay="499"/>
                                          </p:stCondLst>
                                        </p:cTn>
                                        <p:tgtEl>
                                          <p:spTgt spid="17"/>
                                        </p:tgtEl>
                                        <p:attrNameLst>
                                          <p:attrName>style.visibility</p:attrName>
                                        </p:attrNameLst>
                                      </p:cBhvr>
                                      <p:to>
                                        <p:strVal val="hidden"/>
                                      </p:to>
                                    </p:set>
                                  </p:childTnLst>
                                </p:cTn>
                              </p:par>
                            </p:childTnLst>
                          </p:cTn>
                        </p:par>
                        <p:par>
                          <p:cTn id="156" fill="hold">
                            <p:stCondLst>
                              <p:cond delay="500"/>
                            </p:stCondLst>
                            <p:childTnLst>
                              <p:par>
                                <p:cTn id="157" presetID="10" presetClass="entr" presetSubtype="0" fill="hold" nodeType="afterEffect">
                                  <p:stCondLst>
                                    <p:cond delay="0"/>
                                  </p:stCondLst>
                                  <p:childTnLst>
                                    <p:set>
                                      <p:cBhvr>
                                        <p:cTn id="158" dur="1" fill="hold">
                                          <p:stCondLst>
                                            <p:cond delay="0"/>
                                          </p:stCondLst>
                                        </p:cTn>
                                        <p:tgtEl>
                                          <p:spTgt spid="54"/>
                                        </p:tgtEl>
                                        <p:attrNameLst>
                                          <p:attrName>style.visibility</p:attrName>
                                        </p:attrNameLst>
                                      </p:cBhvr>
                                      <p:to>
                                        <p:strVal val="visible"/>
                                      </p:to>
                                    </p:set>
                                    <p:animEffect transition="in" filter="fade">
                                      <p:cBhvr>
                                        <p:cTn id="159" dur="500"/>
                                        <p:tgtEl>
                                          <p:spTgt spid="54"/>
                                        </p:tgtEl>
                                      </p:cBhvr>
                                    </p:animEffect>
                                  </p:childTnLst>
                                </p:cTn>
                              </p:par>
                            </p:childTnLst>
                          </p:cTn>
                        </p:par>
                        <p:par>
                          <p:cTn id="160" fill="hold">
                            <p:stCondLst>
                              <p:cond delay="1000"/>
                            </p:stCondLst>
                            <p:childTnLst>
                              <p:par>
                                <p:cTn id="161" presetID="10" presetClass="entr" presetSubtype="0" fill="hold" grpId="0" nodeType="afterEffect">
                                  <p:stCondLst>
                                    <p:cond delay="0"/>
                                  </p:stCondLst>
                                  <p:childTnLst>
                                    <p:set>
                                      <p:cBhvr>
                                        <p:cTn id="162" dur="1" fill="hold">
                                          <p:stCondLst>
                                            <p:cond delay="0"/>
                                          </p:stCondLst>
                                        </p:cTn>
                                        <p:tgtEl>
                                          <p:spTgt spid="55"/>
                                        </p:tgtEl>
                                        <p:attrNameLst>
                                          <p:attrName>style.visibility</p:attrName>
                                        </p:attrNameLst>
                                      </p:cBhvr>
                                      <p:to>
                                        <p:strVal val="visible"/>
                                      </p:to>
                                    </p:set>
                                    <p:animEffect transition="in" filter="fade">
                                      <p:cBhvr>
                                        <p:cTn id="163" dur="500"/>
                                        <p:tgtEl>
                                          <p:spTgt spid="55"/>
                                        </p:tgtEl>
                                      </p:cBhvr>
                                    </p:animEffect>
                                  </p:childTnLst>
                                </p:cTn>
                              </p:par>
                              <p:par>
                                <p:cTn id="164" presetID="10" presetClass="entr" presetSubtype="0" fill="hold" nodeType="withEffect">
                                  <p:stCondLst>
                                    <p:cond delay="0"/>
                                  </p:stCondLst>
                                  <p:childTnLst>
                                    <p:set>
                                      <p:cBhvr>
                                        <p:cTn id="165" dur="1" fill="hold">
                                          <p:stCondLst>
                                            <p:cond delay="0"/>
                                          </p:stCondLst>
                                        </p:cTn>
                                        <p:tgtEl>
                                          <p:spTgt spid="56"/>
                                        </p:tgtEl>
                                        <p:attrNameLst>
                                          <p:attrName>style.visibility</p:attrName>
                                        </p:attrNameLst>
                                      </p:cBhvr>
                                      <p:to>
                                        <p:strVal val="visible"/>
                                      </p:to>
                                    </p:set>
                                    <p:animEffect transition="in" filter="fade">
                                      <p:cBhvr>
                                        <p:cTn id="166" dur="500"/>
                                        <p:tgtEl>
                                          <p:spTgt spid="56"/>
                                        </p:tgtEl>
                                      </p:cBhvr>
                                    </p:animEffect>
                                  </p:childTnLst>
                                </p:cTn>
                              </p:par>
                              <p:par>
                                <p:cTn id="167" presetID="10" presetClass="entr" presetSubtype="0" fill="hold" nodeType="withEffect">
                                  <p:stCondLst>
                                    <p:cond delay="0"/>
                                  </p:stCondLst>
                                  <p:childTnLst>
                                    <p:set>
                                      <p:cBhvr>
                                        <p:cTn id="168" dur="1" fill="hold">
                                          <p:stCondLst>
                                            <p:cond delay="0"/>
                                          </p:stCondLst>
                                        </p:cTn>
                                        <p:tgtEl>
                                          <p:spTgt spid="57"/>
                                        </p:tgtEl>
                                        <p:attrNameLst>
                                          <p:attrName>style.visibility</p:attrName>
                                        </p:attrNameLst>
                                      </p:cBhvr>
                                      <p:to>
                                        <p:strVal val="visible"/>
                                      </p:to>
                                    </p:set>
                                    <p:animEffect transition="in" filter="fade">
                                      <p:cBhvr>
                                        <p:cTn id="169" dur="500"/>
                                        <p:tgtEl>
                                          <p:spTgt spid="57"/>
                                        </p:tgtEl>
                                      </p:cBhvr>
                                    </p:animEffect>
                                  </p:childTnLst>
                                </p:cTn>
                              </p:par>
                              <p:par>
                                <p:cTn id="170" presetID="10" presetClass="entr" presetSubtype="0" fill="hold" nodeType="withEffect">
                                  <p:stCondLst>
                                    <p:cond delay="0"/>
                                  </p:stCondLst>
                                  <p:childTnLst>
                                    <p:set>
                                      <p:cBhvr>
                                        <p:cTn id="171" dur="1" fill="hold">
                                          <p:stCondLst>
                                            <p:cond delay="0"/>
                                          </p:stCondLst>
                                        </p:cTn>
                                        <p:tgtEl>
                                          <p:spTgt spid="58"/>
                                        </p:tgtEl>
                                        <p:attrNameLst>
                                          <p:attrName>style.visibility</p:attrName>
                                        </p:attrNameLst>
                                      </p:cBhvr>
                                      <p:to>
                                        <p:strVal val="visible"/>
                                      </p:to>
                                    </p:set>
                                    <p:animEffect transition="in" filter="fade">
                                      <p:cBhvr>
                                        <p:cTn id="172" dur="500"/>
                                        <p:tgtEl>
                                          <p:spTgt spid="58"/>
                                        </p:tgtEl>
                                      </p:cBhvr>
                                    </p:animEffect>
                                  </p:childTnLst>
                                </p:cTn>
                              </p:par>
                              <p:par>
                                <p:cTn id="173" presetID="10" presetClass="entr" presetSubtype="0" fill="hold" nodeType="withEffect">
                                  <p:stCondLst>
                                    <p:cond delay="0"/>
                                  </p:stCondLst>
                                  <p:childTnLst>
                                    <p:set>
                                      <p:cBhvr>
                                        <p:cTn id="174" dur="1" fill="hold">
                                          <p:stCondLst>
                                            <p:cond delay="0"/>
                                          </p:stCondLst>
                                        </p:cTn>
                                        <p:tgtEl>
                                          <p:spTgt spid="59"/>
                                        </p:tgtEl>
                                        <p:attrNameLst>
                                          <p:attrName>style.visibility</p:attrName>
                                        </p:attrNameLst>
                                      </p:cBhvr>
                                      <p:to>
                                        <p:strVal val="visible"/>
                                      </p:to>
                                    </p:set>
                                    <p:animEffect transition="in" filter="fade">
                                      <p:cBhvr>
                                        <p:cTn id="175" dur="500"/>
                                        <p:tgtEl>
                                          <p:spTgt spid="59"/>
                                        </p:tgtEl>
                                      </p:cBhvr>
                                    </p:animEffect>
                                  </p:childTnLst>
                                </p:cTn>
                              </p:par>
                            </p:childTnLst>
                          </p:cTn>
                        </p:par>
                        <p:par>
                          <p:cTn id="176" fill="hold">
                            <p:stCondLst>
                              <p:cond delay="1500"/>
                            </p:stCondLst>
                            <p:childTnLst>
                              <p:par>
                                <p:cTn id="177" presetID="26" presetClass="emph" presetSubtype="0" repeatCount="5000" fill="hold" nodeType="afterEffect">
                                  <p:stCondLst>
                                    <p:cond delay="500"/>
                                  </p:stCondLst>
                                  <p:childTnLst>
                                    <p:animEffect transition="out" filter="fade">
                                      <p:cBhvr>
                                        <p:cTn id="178" dur="300" tmFilter="0, 0; .2, .5; .8, .5; 1, 0"/>
                                        <p:tgtEl>
                                          <p:spTgt spid="56"/>
                                        </p:tgtEl>
                                      </p:cBhvr>
                                    </p:animEffect>
                                    <p:animScale>
                                      <p:cBhvr>
                                        <p:cTn id="179" dur="150" autoRev="1" fill="hold"/>
                                        <p:tgtEl>
                                          <p:spTgt spid="56"/>
                                        </p:tgtEl>
                                      </p:cBhvr>
                                      <p:by x="105000" y="105000"/>
                                    </p:animScale>
                                  </p:childTnLst>
                                </p:cTn>
                              </p:par>
                              <p:par>
                                <p:cTn id="180" presetID="26" presetClass="emph" presetSubtype="0" repeatCount="5000" fill="hold" nodeType="withEffect">
                                  <p:stCondLst>
                                    <p:cond delay="0"/>
                                  </p:stCondLst>
                                  <p:childTnLst>
                                    <p:animEffect transition="out" filter="fade">
                                      <p:cBhvr>
                                        <p:cTn id="181" dur="300" tmFilter="0, 0; .2, .5; .8, .5; 1, 0"/>
                                        <p:tgtEl>
                                          <p:spTgt spid="57"/>
                                        </p:tgtEl>
                                      </p:cBhvr>
                                    </p:animEffect>
                                    <p:animScale>
                                      <p:cBhvr>
                                        <p:cTn id="182" dur="150" autoRev="1" fill="hold"/>
                                        <p:tgtEl>
                                          <p:spTgt spid="57"/>
                                        </p:tgtEl>
                                      </p:cBhvr>
                                      <p:by x="105000" y="105000"/>
                                    </p:animScale>
                                  </p:childTnLst>
                                </p:cTn>
                              </p:par>
                              <p:par>
                                <p:cTn id="183" presetID="26" presetClass="emph" presetSubtype="0" repeatCount="5000" fill="hold" nodeType="withEffect">
                                  <p:stCondLst>
                                    <p:cond delay="0"/>
                                  </p:stCondLst>
                                  <p:childTnLst>
                                    <p:animEffect transition="out" filter="fade">
                                      <p:cBhvr>
                                        <p:cTn id="184" dur="300" tmFilter="0, 0; .2, .5; .8, .5; 1, 0"/>
                                        <p:tgtEl>
                                          <p:spTgt spid="58"/>
                                        </p:tgtEl>
                                      </p:cBhvr>
                                    </p:animEffect>
                                    <p:animScale>
                                      <p:cBhvr>
                                        <p:cTn id="185" dur="150" autoRev="1" fill="hold"/>
                                        <p:tgtEl>
                                          <p:spTgt spid="58"/>
                                        </p:tgtEl>
                                      </p:cBhvr>
                                      <p:by x="105000" y="105000"/>
                                    </p:animScale>
                                  </p:childTnLst>
                                </p:cTn>
                              </p:par>
                              <p:par>
                                <p:cTn id="186" presetID="26" presetClass="emph" presetSubtype="0" repeatCount="5000" fill="hold" nodeType="withEffect">
                                  <p:stCondLst>
                                    <p:cond delay="0"/>
                                  </p:stCondLst>
                                  <p:childTnLst>
                                    <p:animEffect transition="out" filter="fade">
                                      <p:cBhvr>
                                        <p:cTn id="187" dur="300" tmFilter="0, 0; .2, .5; .8, .5; 1, 0"/>
                                        <p:tgtEl>
                                          <p:spTgt spid="59"/>
                                        </p:tgtEl>
                                      </p:cBhvr>
                                    </p:animEffect>
                                    <p:animScale>
                                      <p:cBhvr>
                                        <p:cTn id="188" dur="150" autoRev="1" fill="hold"/>
                                        <p:tgtEl>
                                          <p:spTgt spid="59"/>
                                        </p:tgtEl>
                                      </p:cBhvr>
                                      <p:by x="105000" y="105000"/>
                                    </p:animScale>
                                  </p:childTnLst>
                                </p:cTn>
                              </p:par>
                              <p:par>
                                <p:cTn id="189" presetID="10" presetClass="entr" presetSubtype="0" fill="hold" nodeType="withEffect">
                                  <p:stCondLst>
                                    <p:cond delay="0"/>
                                  </p:stCondLst>
                                  <p:childTnLst>
                                    <p:set>
                                      <p:cBhvr>
                                        <p:cTn id="190" dur="1" fill="hold">
                                          <p:stCondLst>
                                            <p:cond delay="0"/>
                                          </p:stCondLst>
                                        </p:cTn>
                                        <p:tgtEl>
                                          <p:spTgt spid="60"/>
                                        </p:tgtEl>
                                        <p:attrNameLst>
                                          <p:attrName>style.visibility</p:attrName>
                                        </p:attrNameLst>
                                      </p:cBhvr>
                                      <p:to>
                                        <p:strVal val="visible"/>
                                      </p:to>
                                    </p:set>
                                    <p:animEffect transition="in" filter="fade">
                                      <p:cBhvr>
                                        <p:cTn id="191" dur="500"/>
                                        <p:tgtEl>
                                          <p:spTgt spid="60"/>
                                        </p:tgtEl>
                                      </p:cBhvr>
                                    </p:animEffect>
                                  </p:childTnLst>
                                </p:cTn>
                              </p:par>
                              <p:par>
                                <p:cTn id="192" presetID="10" presetClass="entr" presetSubtype="0" fill="hold" nodeType="withEffect">
                                  <p:stCondLst>
                                    <p:cond delay="0"/>
                                  </p:stCondLst>
                                  <p:childTnLst>
                                    <p:set>
                                      <p:cBhvr>
                                        <p:cTn id="193" dur="1" fill="hold">
                                          <p:stCondLst>
                                            <p:cond delay="0"/>
                                          </p:stCondLst>
                                        </p:cTn>
                                        <p:tgtEl>
                                          <p:spTgt spid="61"/>
                                        </p:tgtEl>
                                        <p:attrNameLst>
                                          <p:attrName>style.visibility</p:attrName>
                                        </p:attrNameLst>
                                      </p:cBhvr>
                                      <p:to>
                                        <p:strVal val="visible"/>
                                      </p:to>
                                    </p:set>
                                    <p:animEffect transition="in" filter="fade">
                                      <p:cBhvr>
                                        <p:cTn id="194" dur="500"/>
                                        <p:tgtEl>
                                          <p:spTgt spid="61"/>
                                        </p:tgtEl>
                                      </p:cBhvr>
                                    </p:animEffect>
                                  </p:childTnLst>
                                </p:cTn>
                              </p:par>
                              <p:par>
                                <p:cTn id="195" presetID="10" presetClass="entr" presetSubtype="0" fill="hold" nodeType="with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500"/>
                                        <p:tgtEl>
                                          <p:spTgt spid="62"/>
                                        </p:tgtEl>
                                      </p:cBhvr>
                                    </p:animEffect>
                                  </p:childTnLst>
                                </p:cTn>
                              </p:par>
                              <p:par>
                                <p:cTn id="198" presetID="10" presetClass="entr" presetSubtype="0" fill="hold" nodeType="withEffect">
                                  <p:stCondLst>
                                    <p:cond delay="0"/>
                                  </p:stCondLst>
                                  <p:childTnLst>
                                    <p:set>
                                      <p:cBhvr>
                                        <p:cTn id="199" dur="1" fill="hold">
                                          <p:stCondLst>
                                            <p:cond delay="0"/>
                                          </p:stCondLst>
                                        </p:cTn>
                                        <p:tgtEl>
                                          <p:spTgt spid="63"/>
                                        </p:tgtEl>
                                        <p:attrNameLst>
                                          <p:attrName>style.visibility</p:attrName>
                                        </p:attrNameLst>
                                      </p:cBhvr>
                                      <p:to>
                                        <p:strVal val="visible"/>
                                      </p:to>
                                    </p:set>
                                    <p:animEffect transition="in" filter="fade">
                                      <p:cBhvr>
                                        <p:cTn id="200" dur="500"/>
                                        <p:tgtEl>
                                          <p:spTgt spid="63"/>
                                        </p:tgtEl>
                                      </p:cBhvr>
                                    </p:animEffect>
                                  </p:childTnLst>
                                </p:cTn>
                              </p:par>
                            </p:childTnLst>
                          </p:cTn>
                        </p:par>
                        <p:par>
                          <p:cTn id="201" fill="hold">
                            <p:stCondLst>
                              <p:cond delay="3500"/>
                            </p:stCondLst>
                            <p:childTnLst>
                              <p:par>
                                <p:cTn id="202" presetID="26" presetClass="emph" presetSubtype="0" repeatCount="5000" fill="hold" nodeType="afterEffect">
                                  <p:stCondLst>
                                    <p:cond delay="500"/>
                                  </p:stCondLst>
                                  <p:childTnLst>
                                    <p:animEffect transition="out" filter="fade">
                                      <p:cBhvr>
                                        <p:cTn id="203" dur="300" tmFilter="0, 0; .2, .5; .8, .5; 1, 0"/>
                                        <p:tgtEl>
                                          <p:spTgt spid="60"/>
                                        </p:tgtEl>
                                      </p:cBhvr>
                                    </p:animEffect>
                                    <p:animScale>
                                      <p:cBhvr>
                                        <p:cTn id="204" dur="150" autoRev="1" fill="hold"/>
                                        <p:tgtEl>
                                          <p:spTgt spid="60"/>
                                        </p:tgtEl>
                                      </p:cBhvr>
                                      <p:by x="105000" y="105000"/>
                                    </p:animScale>
                                  </p:childTnLst>
                                </p:cTn>
                              </p:par>
                              <p:par>
                                <p:cTn id="205" presetID="26" presetClass="emph" presetSubtype="0" repeatCount="5000" fill="hold" nodeType="withEffect">
                                  <p:stCondLst>
                                    <p:cond delay="0"/>
                                  </p:stCondLst>
                                  <p:childTnLst>
                                    <p:animEffect transition="out" filter="fade">
                                      <p:cBhvr>
                                        <p:cTn id="206" dur="300" tmFilter="0, 0; .2, .5; .8, .5; 1, 0"/>
                                        <p:tgtEl>
                                          <p:spTgt spid="61"/>
                                        </p:tgtEl>
                                      </p:cBhvr>
                                    </p:animEffect>
                                    <p:animScale>
                                      <p:cBhvr>
                                        <p:cTn id="207" dur="150" autoRev="1" fill="hold"/>
                                        <p:tgtEl>
                                          <p:spTgt spid="61"/>
                                        </p:tgtEl>
                                      </p:cBhvr>
                                      <p:by x="105000" y="105000"/>
                                    </p:animScale>
                                  </p:childTnLst>
                                </p:cTn>
                              </p:par>
                              <p:par>
                                <p:cTn id="208" presetID="26" presetClass="emph" presetSubtype="0" repeatCount="5000" fill="hold" nodeType="withEffect">
                                  <p:stCondLst>
                                    <p:cond delay="0"/>
                                  </p:stCondLst>
                                  <p:childTnLst>
                                    <p:animEffect transition="out" filter="fade">
                                      <p:cBhvr>
                                        <p:cTn id="209" dur="300" tmFilter="0, 0; .2, .5; .8, .5; 1, 0"/>
                                        <p:tgtEl>
                                          <p:spTgt spid="62"/>
                                        </p:tgtEl>
                                      </p:cBhvr>
                                    </p:animEffect>
                                    <p:animScale>
                                      <p:cBhvr>
                                        <p:cTn id="210" dur="150" autoRev="1" fill="hold"/>
                                        <p:tgtEl>
                                          <p:spTgt spid="62"/>
                                        </p:tgtEl>
                                      </p:cBhvr>
                                      <p:by x="105000" y="105000"/>
                                    </p:animScale>
                                  </p:childTnLst>
                                </p:cTn>
                              </p:par>
                              <p:par>
                                <p:cTn id="211" presetID="26" presetClass="emph" presetSubtype="0" repeatCount="5000" fill="hold" nodeType="withEffect">
                                  <p:stCondLst>
                                    <p:cond delay="0"/>
                                  </p:stCondLst>
                                  <p:childTnLst>
                                    <p:animEffect transition="out" filter="fade">
                                      <p:cBhvr>
                                        <p:cTn id="212" dur="300" tmFilter="0, 0; .2, .5; .8, .5; 1, 0"/>
                                        <p:tgtEl>
                                          <p:spTgt spid="63"/>
                                        </p:tgtEl>
                                      </p:cBhvr>
                                    </p:animEffect>
                                    <p:animScale>
                                      <p:cBhvr>
                                        <p:cTn id="213" dur="150" autoRev="1" fill="hold"/>
                                        <p:tgtEl>
                                          <p:spTgt spid="6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7" grpId="0" animBg="1"/>
      <p:bldP spid="28" grpId="0" animBg="1"/>
      <p:bldP spid="34" grpId="0" animBg="1"/>
      <p:bldP spid="35" grpId="0"/>
      <p:bldP spid="36" grpId="0"/>
      <p:bldP spid="37" grpId="0"/>
      <p:bldP spid="38" grpId="0"/>
      <p:bldP spid="39" grpId="0"/>
      <p:bldP spid="40" grpId="0"/>
      <p:bldP spid="41" grpId="0"/>
      <p:bldP spid="42" grpId="0"/>
      <p:bldP spid="48" grpId="0"/>
      <p:bldP spid="49" grpId="0"/>
      <p:bldP spid="50" grpId="0" animBg="1"/>
      <p:bldP spid="53" grpId="0" animBg="1"/>
      <p:bldP spid="55" grpId="0"/>
      <p:bldP spid="17" grpId="0" animBg="1"/>
      <p:bldP spid="16" grpId="0" animBg="1"/>
      <p:bldP spid="15" grpId="0" animBg="1"/>
      <p:bldP spid="14" grpId="0" animBg="1"/>
      <p:bldP spid="13" grpId="0" animBg="1"/>
      <p:bldP spid="12" grpId="0" animBg="1"/>
      <p:bldP spid="11" grpId="0" animBg="1"/>
      <p:bldP spid="4" grpId="0" animBg="1"/>
      <p:bldP spid="64" grpId="0" animBg="1"/>
      <p:bldP spid="6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6:  Direct Current Safety</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10</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pic>
        <p:nvPicPr>
          <p:cNvPr id="22" name="Picture 4" descr="http://ichef.bbci.co.uk/news/660/media/images/75335000/jpg/_75335326_942615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106487"/>
            <a:ext cx="6286500" cy="35337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tatic.kodajo.com/images/user/fileUp/e9d45d03b40d118576b8522d6dfcf53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9450" y="1062566"/>
            <a:ext cx="5407025" cy="360468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bwMode="auto">
          <a:xfrm>
            <a:off x="3908425" y="3662363"/>
            <a:ext cx="581025" cy="700087"/>
          </a:xfrm>
          <a:prstGeom prst="rect">
            <a:avLst/>
          </a:prstGeom>
          <a:solidFill>
            <a:srgbClr val="FFFFFF">
              <a:alpha val="10196"/>
            </a:srgb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4594281" y="3538509"/>
            <a:ext cx="581025" cy="700087"/>
          </a:xfrm>
          <a:prstGeom prst="rect">
            <a:avLst/>
          </a:prstGeom>
          <a:solidFill>
            <a:srgbClr val="FF0000">
              <a:alpha val="10196"/>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5744369" y="3667124"/>
            <a:ext cx="352425" cy="302419"/>
          </a:xfrm>
          <a:prstGeom prst="rect">
            <a:avLst/>
          </a:prstGeom>
          <a:solidFill>
            <a:srgbClr val="FFFFFF">
              <a:alpha val="10196"/>
            </a:srgb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6115844" y="3626644"/>
            <a:ext cx="188119" cy="302419"/>
          </a:xfrm>
          <a:prstGeom prst="rect">
            <a:avLst/>
          </a:prstGeom>
          <a:solidFill>
            <a:srgbClr val="FF0000">
              <a:alpha val="10196"/>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28" name="Rectangle 27"/>
          <p:cNvSpPr/>
          <p:nvPr/>
        </p:nvSpPr>
        <p:spPr bwMode="auto">
          <a:xfrm>
            <a:off x="5539581" y="3733799"/>
            <a:ext cx="188119" cy="302419"/>
          </a:xfrm>
          <a:prstGeom prst="rect">
            <a:avLst/>
          </a:prstGeom>
          <a:solidFill>
            <a:srgbClr val="FF0000">
              <a:alpha val="10196"/>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14" name="TextBox 3"/>
          <p:cNvSpPr txBox="1"/>
          <p:nvPr/>
        </p:nvSpPr>
        <p:spPr bwMode="auto">
          <a:xfrm>
            <a:off x="1418831" y="322987"/>
            <a:ext cx="6287299" cy="707886"/>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4000" b="1" dirty="0" smtClean="0">
                <a:ln w="10541" cmpd="sng">
                  <a:solidFill>
                    <a:schemeClr val="accent1">
                      <a:shade val="88000"/>
                      <a:satMod val="110000"/>
                    </a:schemeClr>
                  </a:solidFill>
                  <a:prstDash val="solid"/>
                </a:ln>
                <a:solidFill>
                  <a:srgbClr val="66FF33"/>
                </a:solidFill>
                <a:latin typeface="Verdana" pitchFamily="34" charset="0"/>
              </a:rPr>
              <a:t>Direct Current Safety</a:t>
            </a:r>
            <a:endParaRPr lang="en-US" sz="4000" b="1" dirty="0">
              <a:ln w="10541" cmpd="sng">
                <a:solidFill>
                  <a:schemeClr val="accent1">
                    <a:shade val="88000"/>
                    <a:satMod val="110000"/>
                  </a:schemeClr>
                </a:solidFill>
                <a:prstDash val="solid"/>
              </a:ln>
              <a:solidFill>
                <a:srgbClr val="66FF33"/>
              </a:solidFill>
              <a:latin typeface="Verdana" pitchFamily="34" charset="0"/>
            </a:endParaRPr>
          </a:p>
        </p:txBody>
      </p:sp>
      <p:sp>
        <p:nvSpPr>
          <p:cNvPr id="20" name="TextBox 19"/>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grpSp>
        <p:nvGrpSpPr>
          <p:cNvPr id="8" name="Group 7"/>
          <p:cNvGrpSpPr/>
          <p:nvPr/>
        </p:nvGrpSpPr>
        <p:grpSpPr>
          <a:xfrm>
            <a:off x="1174422" y="3354313"/>
            <a:ext cx="7779078" cy="1223130"/>
            <a:chOff x="1034143" y="1055613"/>
            <a:chExt cx="7779078" cy="1223130"/>
          </a:xfrm>
        </p:grpSpPr>
        <p:grpSp>
          <p:nvGrpSpPr>
            <p:cNvPr id="6" name="Group 5"/>
            <p:cNvGrpSpPr/>
            <p:nvPr/>
          </p:nvGrpSpPr>
          <p:grpSpPr>
            <a:xfrm>
              <a:off x="1034143" y="1055613"/>
              <a:ext cx="7779078" cy="1223130"/>
              <a:chOff x="11150601" y="678241"/>
              <a:chExt cx="5917729" cy="930464"/>
            </a:xfrm>
          </p:grpSpPr>
          <p:pic>
            <p:nvPicPr>
              <p:cNvPr id="30" name="Picture 2" descr="http://www.aautocare.net/sites/default/files/6-How%20to%20Buy%20a%20Car%20Battery-chart%20comparing%20different%20brands%20of%20batteries.jpg"/>
              <p:cNvPicPr>
                <a:picLocks noChangeAspect="1" noChangeArrowheads="1"/>
              </p:cNvPicPr>
              <p:nvPr/>
            </p:nvPicPr>
            <p:blipFill rotWithShape="1">
              <a:blip r:embed="rId5">
                <a:extLst>
                  <a:ext uri="{28A0092B-C50C-407E-A947-70E740481C1C}">
                    <a14:useLocalDpi xmlns:a14="http://schemas.microsoft.com/office/drawing/2010/main" val="0"/>
                  </a:ext>
                </a:extLst>
              </a:blip>
              <a:srcRect l="40803" t="3898" r="1433" b="85870"/>
              <a:stretch/>
            </p:blipFill>
            <p:spPr bwMode="auto">
              <a:xfrm>
                <a:off x="12865100" y="678241"/>
                <a:ext cx="4202367" cy="49650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www.aautocare.net/sites/default/files/6-How%20to%20Buy%20a%20Car%20Battery-chart%20comparing%20different%20brands%20of%20batteries.jpg"/>
              <p:cNvPicPr>
                <a:picLocks noChangeAspect="1" noChangeArrowheads="1"/>
              </p:cNvPicPr>
              <p:nvPr/>
            </p:nvPicPr>
            <p:blipFill rotWithShape="1">
              <a:blip r:embed="rId5">
                <a:extLst>
                  <a:ext uri="{28A0092B-C50C-407E-A947-70E740481C1C}">
                    <a14:useLocalDpi xmlns:a14="http://schemas.microsoft.com/office/drawing/2010/main" val="0"/>
                  </a:ext>
                </a:extLst>
              </a:blip>
              <a:srcRect l="40803" t="23056" r="1433" b="67942"/>
              <a:stretch/>
            </p:blipFill>
            <p:spPr bwMode="auto">
              <a:xfrm>
                <a:off x="12865963" y="1171850"/>
                <a:ext cx="4202367" cy="43685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www.aautocare.net/sites/default/files/6-How%20to%20Buy%20a%20Car%20Battery-chart%20comparing%20different%20brands%20of%20batteries.jpg"/>
              <p:cNvPicPr>
                <a:picLocks noChangeAspect="1" noChangeArrowheads="1"/>
              </p:cNvPicPr>
              <p:nvPr/>
            </p:nvPicPr>
            <p:blipFill rotWithShape="1">
              <a:blip r:embed="rId5">
                <a:extLst>
                  <a:ext uri="{28A0092B-C50C-407E-A947-70E740481C1C}">
                    <a14:useLocalDpi xmlns:a14="http://schemas.microsoft.com/office/drawing/2010/main" val="0"/>
                  </a:ext>
                </a:extLst>
              </a:blip>
              <a:srcRect l="1700" t="22324" r="74035" b="68204"/>
              <a:stretch/>
            </p:blipFill>
            <p:spPr bwMode="auto">
              <a:xfrm>
                <a:off x="11151464" y="1127461"/>
                <a:ext cx="1765300" cy="45966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www.aautocare.net/sites/default/files/6-How%20to%20Buy%20a%20Car%20Battery-chart%20comparing%20different%20brands%20of%20batteries.jpg"/>
              <p:cNvPicPr>
                <a:picLocks noChangeAspect="1" noChangeArrowheads="1"/>
              </p:cNvPicPr>
              <p:nvPr/>
            </p:nvPicPr>
            <p:blipFill rotWithShape="1">
              <a:blip r:embed="rId5">
                <a:extLst>
                  <a:ext uri="{28A0092B-C50C-407E-A947-70E740481C1C}">
                    <a14:useLocalDpi xmlns:a14="http://schemas.microsoft.com/office/drawing/2010/main" val="0"/>
                  </a:ext>
                </a:extLst>
              </a:blip>
              <a:srcRect l="1700" t="3898" r="74035" b="85870"/>
              <a:stretch/>
            </p:blipFill>
            <p:spPr bwMode="auto">
              <a:xfrm>
                <a:off x="11150601" y="678241"/>
                <a:ext cx="1765300" cy="496509"/>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bwMode="auto">
            <a:xfrm>
              <a:off x="3305175" y="1657350"/>
              <a:ext cx="5438775" cy="571500"/>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2054" name="Picture 6" descr="http://c.shld.net/rpx/i/s/i/spin/image/spin_prod_63403810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800" b="15400"/>
          <a:stretch/>
        </p:blipFill>
        <p:spPr bwMode="auto">
          <a:xfrm>
            <a:off x="1212850" y="1045596"/>
            <a:ext cx="3178175" cy="215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08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fade">
                                      <p:cBhvr>
                                        <p:cTn id="13" dur="500"/>
                                        <p:tgtEl>
                                          <p:spTgt spid="205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054"/>
                                        </p:tgtEl>
                                      </p:cBhvr>
                                    </p:animEffect>
                                    <p:set>
                                      <p:cBhvr>
                                        <p:cTn id="21" dur="1" fill="hold">
                                          <p:stCondLst>
                                            <p:cond delay="499"/>
                                          </p:stCondLst>
                                        </p:cTn>
                                        <p:tgtEl>
                                          <p:spTgt spid="205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xit" presetSubtype="0" fill="hold" grpId="0" nodeType="with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24" grpId="0" animBg="1"/>
      <p:bldP spid="25" grpId="0" animBg="1"/>
      <p:bldP spid="26" grpId="0" animBg="1"/>
      <p:bldP spid="27" grpId="0" animBg="1"/>
      <p:bldP spid="28"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9.a.(6): 10-Minute Real or Simulated Contact </a:t>
            </a:r>
            <a:r>
              <a:rPr lang="en-US" b="1" dirty="0" smtClean="0"/>
              <a:t>PREPARATION _</a:t>
            </a:r>
            <a:endParaRPr lang="en-US" b="1"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11</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317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9" name="Content Placeholder 1"/>
          <p:cNvSpPr txBox="1">
            <a:spLocks/>
          </p:cNvSpPr>
          <p:nvPr/>
        </p:nvSpPr>
        <p:spPr>
          <a:xfrm>
            <a:off x="1185038" y="438878"/>
            <a:ext cx="7010041" cy="3943352"/>
          </a:xfrm>
          <a:prstGeom prst="rect">
            <a:avLst/>
          </a:prstGeom>
        </p:spPr>
        <p:txBody>
          <a:bodyPr/>
          <a:lstStyle>
            <a:lvl1pPr marL="274731" indent="-274731" algn="l" rtl="0" eaLnBrk="0" fontAlgn="base" hangingPunct="0">
              <a:spcBef>
                <a:spcPct val="20000"/>
              </a:spcBef>
              <a:spcAft>
                <a:spcPct val="0"/>
              </a:spcAft>
              <a:buChar char="•"/>
              <a:defRPr sz="2600">
                <a:solidFill>
                  <a:schemeClr val="bg1"/>
                </a:solidFill>
                <a:latin typeface="Calibri" panose="020F0502020204030204" pitchFamily="34" charset="0"/>
                <a:ea typeface="+mn-ea"/>
                <a:cs typeface="+mn-cs"/>
              </a:defRPr>
            </a:lvl1pPr>
            <a:lvl2pPr marL="595252" indent="-228943" algn="l" rtl="0" eaLnBrk="0" fontAlgn="base" hangingPunct="0">
              <a:spcBef>
                <a:spcPct val="20000"/>
              </a:spcBef>
              <a:spcAft>
                <a:spcPct val="0"/>
              </a:spcAft>
              <a:buChar char="–"/>
              <a:defRPr sz="2200">
                <a:solidFill>
                  <a:schemeClr val="bg1"/>
                </a:solidFill>
                <a:latin typeface="Calibri" panose="020F0502020204030204" pitchFamily="34" charset="0"/>
              </a:defRPr>
            </a:lvl2pPr>
            <a:lvl3pPr marL="915772" indent="-183154" algn="l" rtl="0" eaLnBrk="0" fontAlgn="base" hangingPunct="0">
              <a:spcBef>
                <a:spcPct val="20000"/>
              </a:spcBef>
              <a:spcAft>
                <a:spcPct val="0"/>
              </a:spcAft>
              <a:buChar char="•"/>
              <a:defRPr sz="1900">
                <a:solidFill>
                  <a:schemeClr val="bg1"/>
                </a:solidFill>
                <a:latin typeface="Calibri" panose="020F0502020204030204" pitchFamily="34" charset="0"/>
              </a:defRPr>
            </a:lvl3pPr>
            <a:lvl4pPr marL="1282080" indent="-183154" algn="l" rtl="0" eaLnBrk="0" fontAlgn="base" hangingPunct="0">
              <a:spcBef>
                <a:spcPct val="20000"/>
              </a:spcBef>
              <a:spcAft>
                <a:spcPct val="0"/>
              </a:spcAft>
              <a:buChar char="–"/>
              <a:defRPr sz="1600">
                <a:solidFill>
                  <a:schemeClr val="bg1"/>
                </a:solidFill>
                <a:latin typeface="Calibri" panose="020F0502020204030204" pitchFamily="34" charset="0"/>
              </a:defRPr>
            </a:lvl4pPr>
            <a:lvl5pPr marL="1648389" indent="-183154" algn="l" rtl="0" eaLnBrk="0" fontAlgn="base" hangingPunct="0">
              <a:spcBef>
                <a:spcPct val="20000"/>
              </a:spcBef>
              <a:spcAft>
                <a:spcPct val="0"/>
              </a:spcAft>
              <a:buChar char="»"/>
              <a:defRPr sz="1600">
                <a:solidFill>
                  <a:schemeClr val="bg1"/>
                </a:solidFill>
                <a:latin typeface="Calibri" panose="020F0502020204030204" pitchFamily="34" charset="0"/>
              </a:defRPr>
            </a:lvl5pPr>
            <a:lvl6pPr marL="2014698" indent="-183154" algn="l" rtl="0" eaLnBrk="0" fontAlgn="base" hangingPunct="0">
              <a:spcBef>
                <a:spcPct val="20000"/>
              </a:spcBef>
              <a:spcAft>
                <a:spcPct val="0"/>
              </a:spcAft>
              <a:buChar char="»"/>
              <a:defRPr sz="1600">
                <a:solidFill>
                  <a:schemeClr val="tx1"/>
                </a:solidFill>
                <a:latin typeface="+mn-lt"/>
              </a:defRPr>
            </a:lvl6pPr>
            <a:lvl7pPr marL="2381006" indent="-183154" algn="l" rtl="0" eaLnBrk="0" fontAlgn="base" hangingPunct="0">
              <a:spcBef>
                <a:spcPct val="20000"/>
              </a:spcBef>
              <a:spcAft>
                <a:spcPct val="0"/>
              </a:spcAft>
              <a:buChar char="»"/>
              <a:defRPr sz="1600">
                <a:solidFill>
                  <a:schemeClr val="tx1"/>
                </a:solidFill>
                <a:latin typeface="+mn-lt"/>
              </a:defRPr>
            </a:lvl7pPr>
            <a:lvl8pPr marL="2747315" indent="-183154" algn="l" rtl="0" eaLnBrk="0" fontAlgn="base" hangingPunct="0">
              <a:spcBef>
                <a:spcPct val="20000"/>
              </a:spcBef>
              <a:spcAft>
                <a:spcPct val="0"/>
              </a:spcAft>
              <a:buChar char="»"/>
              <a:defRPr sz="1600">
                <a:solidFill>
                  <a:schemeClr val="tx1"/>
                </a:solidFill>
                <a:latin typeface="+mn-lt"/>
              </a:defRPr>
            </a:lvl8pPr>
            <a:lvl9pPr marL="3113623" indent="-183154" algn="l" rtl="0" eaLnBrk="0" fontAlgn="base" hangingPunct="0">
              <a:spcBef>
                <a:spcPct val="20000"/>
              </a:spcBef>
              <a:spcAft>
                <a:spcPct val="0"/>
              </a:spcAft>
              <a:buChar char="»"/>
              <a:defRPr sz="1600">
                <a:solidFill>
                  <a:schemeClr val="tx1"/>
                </a:solidFill>
                <a:latin typeface="+mn-lt"/>
              </a:defRPr>
            </a:lvl9pPr>
          </a:lstStyle>
          <a:p>
            <a:r>
              <a:rPr lang="en-US" sz="2400" kern="0" dirty="0" smtClean="0"/>
              <a:t>Use the K2BSA Operating Card</a:t>
            </a:r>
          </a:p>
          <a:p>
            <a:r>
              <a:rPr lang="en-US" sz="2400" kern="0" dirty="0" smtClean="0"/>
              <a:t>Listen and call another ham radio station</a:t>
            </a:r>
          </a:p>
          <a:p>
            <a:r>
              <a:rPr lang="en-US" sz="2400" kern="0" dirty="0" smtClean="0"/>
              <a:t>Talk with the other radio station operator</a:t>
            </a:r>
          </a:p>
          <a:p>
            <a:pPr lvl="1"/>
            <a:r>
              <a:rPr lang="en-US" sz="2000" kern="0" dirty="0" smtClean="0"/>
              <a:t>Relax and have fun</a:t>
            </a:r>
          </a:p>
          <a:p>
            <a:pPr lvl="1"/>
            <a:r>
              <a:rPr lang="en-US" sz="2000" kern="0" dirty="0" smtClean="0"/>
              <a:t>Give your name</a:t>
            </a:r>
          </a:p>
          <a:p>
            <a:pPr lvl="1"/>
            <a:r>
              <a:rPr lang="en-US" sz="2000" kern="0" dirty="0" smtClean="0"/>
              <a:t>Tell where you live</a:t>
            </a:r>
          </a:p>
          <a:p>
            <a:pPr lvl="1"/>
            <a:r>
              <a:rPr lang="en-US" sz="2000" kern="0" dirty="0" smtClean="0"/>
              <a:t>Describe your school</a:t>
            </a:r>
          </a:p>
          <a:p>
            <a:pPr lvl="1"/>
            <a:r>
              <a:rPr lang="en-US" sz="2000" kern="0" dirty="0" smtClean="0"/>
              <a:t>Talk about the Jamboree</a:t>
            </a:r>
          </a:p>
          <a:p>
            <a:r>
              <a:rPr lang="en-US" sz="2400" kern="0" dirty="0" smtClean="0"/>
              <a:t>Use Q-signals</a:t>
            </a:r>
          </a:p>
          <a:p>
            <a:r>
              <a:rPr lang="en-US" sz="2400" kern="0" dirty="0" smtClean="0"/>
              <a:t>Log your contact on card</a:t>
            </a:r>
          </a:p>
          <a:p>
            <a:r>
              <a:rPr lang="en-US" sz="2400" kern="0" dirty="0" smtClean="0"/>
              <a:t>Be prepared to talk about it when you return!</a:t>
            </a:r>
            <a:endParaRPr lang="en-US" sz="2400" kern="0" dirty="0"/>
          </a:p>
        </p:txBody>
      </p:sp>
      <p:pic>
        <p:nvPicPr>
          <p:cNvPr id="20" name="Picture 3" descr="F:\My Pictures 15DEC2012\05 Ham Radio\2004 Camporee\116-1654_IM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909" y="2034273"/>
            <a:ext cx="2930912" cy="2198184"/>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3"/>
          <p:cNvSpPr txBox="1"/>
          <p:nvPr/>
        </p:nvSpPr>
        <p:spPr bwMode="auto">
          <a:xfrm>
            <a:off x="5479071" y="3560892"/>
            <a:ext cx="2111475" cy="584775"/>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3200" b="1" dirty="0" smtClean="0">
                <a:ln w="10541" cmpd="sng">
                  <a:solidFill>
                    <a:schemeClr val="accent1">
                      <a:shade val="88000"/>
                      <a:satMod val="110000"/>
                    </a:schemeClr>
                  </a:solidFill>
                  <a:prstDash val="solid"/>
                </a:ln>
                <a:solidFill>
                  <a:srgbClr val="FFFF00"/>
                </a:solidFill>
                <a:latin typeface="Verdana" pitchFamily="34" charset="0"/>
              </a:rPr>
              <a:t>Contact!</a:t>
            </a:r>
            <a:endParaRPr lang="en-US" sz="3200" b="1" dirty="0">
              <a:ln w="10541" cmpd="sng">
                <a:solidFill>
                  <a:schemeClr val="accent1">
                    <a:shade val="88000"/>
                    <a:satMod val="110000"/>
                  </a:schemeClr>
                </a:solidFill>
                <a:prstDash val="solid"/>
              </a:ln>
              <a:solidFill>
                <a:srgbClr val="FFFF00"/>
              </a:solidFill>
              <a:latin typeface="Verdana" pitchFamily="34" charset="0"/>
            </a:endParaRPr>
          </a:p>
        </p:txBody>
      </p:sp>
      <p:sp>
        <p:nvSpPr>
          <p:cNvPr id="10" name="TextBox 9"/>
          <p:cNvSpPr txBox="1"/>
          <p:nvPr/>
        </p:nvSpPr>
        <p:spPr bwMode="auto">
          <a:xfrm>
            <a:off x="8707593" y="4673213"/>
            <a:ext cx="263213" cy="276999"/>
          </a:xfrm>
          <a:prstGeom prst="rect">
            <a:avLst/>
          </a:prstGeom>
          <a:solidFill>
            <a:srgbClr val="00007A"/>
          </a:solidFill>
          <a:ln w="317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1" name="TextBox 10"/>
          <p:cNvSpPr txBox="1"/>
          <p:nvPr/>
        </p:nvSpPr>
        <p:spPr bwMode="auto">
          <a:xfrm>
            <a:off x="8707593" y="4673213"/>
            <a:ext cx="263213" cy="276999"/>
          </a:xfrm>
          <a:prstGeom prst="rect">
            <a:avLst/>
          </a:prstGeom>
          <a:solidFill>
            <a:srgbClr val="00007A"/>
          </a:solidFill>
          <a:ln w="317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2" name="TextBox 11"/>
          <p:cNvSpPr txBox="1"/>
          <p:nvPr/>
        </p:nvSpPr>
        <p:spPr bwMode="auto">
          <a:xfrm>
            <a:off x="8707593" y="4673213"/>
            <a:ext cx="263213" cy="276999"/>
          </a:xfrm>
          <a:prstGeom prst="rect">
            <a:avLst/>
          </a:prstGeom>
          <a:solidFill>
            <a:srgbClr val="00007A"/>
          </a:solidFill>
          <a:ln w="317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13" name="TextBox 12"/>
          <p:cNvSpPr txBox="1"/>
          <p:nvPr/>
        </p:nvSpPr>
        <p:spPr bwMode="auto">
          <a:xfrm>
            <a:off x="8707593" y="4673213"/>
            <a:ext cx="263213" cy="276999"/>
          </a:xfrm>
          <a:prstGeom prst="rect">
            <a:avLst/>
          </a:prstGeom>
          <a:solidFill>
            <a:srgbClr val="00007A"/>
          </a:solidFill>
          <a:ln w="317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5</a:t>
            </a:r>
          </a:p>
        </p:txBody>
      </p:sp>
      <p:sp>
        <p:nvSpPr>
          <p:cNvPr id="14" name="TextBox 13"/>
          <p:cNvSpPr txBox="1"/>
          <p:nvPr/>
        </p:nvSpPr>
        <p:spPr bwMode="auto">
          <a:xfrm>
            <a:off x="8707593" y="4673213"/>
            <a:ext cx="263213" cy="276999"/>
          </a:xfrm>
          <a:prstGeom prst="rect">
            <a:avLst/>
          </a:prstGeom>
          <a:solidFill>
            <a:srgbClr val="00007A"/>
          </a:solidFill>
          <a:ln w="317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6</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317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7</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317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8</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317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9</a:t>
            </a:r>
            <a:endParaRPr lang="en-US" dirty="0">
              <a:solidFill>
                <a:srgbClr val="FFFF00"/>
              </a:solidFill>
            </a:endParaRPr>
          </a:p>
        </p:txBody>
      </p:sp>
      <p:sp>
        <p:nvSpPr>
          <p:cNvPr id="21" name="TextBox 20"/>
          <p:cNvSpPr txBox="1"/>
          <p:nvPr/>
        </p:nvSpPr>
        <p:spPr bwMode="auto">
          <a:xfrm>
            <a:off x="8707593" y="4673213"/>
            <a:ext cx="263213" cy="276999"/>
          </a:xfrm>
          <a:prstGeom prst="rect">
            <a:avLst/>
          </a:prstGeom>
          <a:solidFill>
            <a:srgbClr val="00007A"/>
          </a:solidFill>
          <a:ln w="3175">
            <a:noFill/>
            <a:miter lim="800000"/>
            <a:headEnd/>
            <a:tailEnd/>
          </a:ln>
          <a:effectLst/>
        </p:spPr>
        <p:txBody>
          <a:bodyPr vert="horz" wrap="square" lIns="0" tIns="0" rIns="0" bIns="0"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10</a:t>
            </a:r>
            <a:endParaRPr lang="en-US" dirty="0">
              <a:solidFill>
                <a:srgbClr val="FFFF00"/>
              </a:solidFill>
            </a:endParaRPr>
          </a:p>
        </p:txBody>
      </p:sp>
      <p:sp>
        <p:nvSpPr>
          <p:cNvPr id="23" name="TextBox 22"/>
          <p:cNvSpPr txBox="1"/>
          <p:nvPr/>
        </p:nvSpPr>
        <p:spPr bwMode="auto">
          <a:xfrm>
            <a:off x="8707593" y="4673213"/>
            <a:ext cx="263213" cy="276999"/>
          </a:xfrm>
          <a:prstGeom prst="rect">
            <a:avLst/>
          </a:prstGeom>
          <a:solidFill>
            <a:srgbClr val="00007A"/>
          </a:solidFill>
          <a:ln w="3175">
            <a:noFill/>
            <a:miter lim="800000"/>
            <a:headEnd/>
            <a:tailEnd/>
          </a:ln>
          <a:effectLst/>
        </p:spPr>
        <p:txBody>
          <a:bodyPr vert="horz" wrap="square" lIns="0" tIns="0" rIns="0" bIns="0"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11</a:t>
            </a:r>
            <a:endParaRPr lang="en-US" dirty="0">
              <a:solidFill>
                <a:srgbClr val="FFFF00"/>
              </a:solidFill>
            </a:endParaRPr>
          </a:p>
        </p:txBody>
      </p:sp>
      <p:sp>
        <p:nvSpPr>
          <p:cNvPr id="24" name="TextBox 23"/>
          <p:cNvSpPr txBox="1"/>
          <p:nvPr/>
        </p:nvSpPr>
        <p:spPr bwMode="auto">
          <a:xfrm>
            <a:off x="8707593" y="4673213"/>
            <a:ext cx="263213" cy="276999"/>
          </a:xfrm>
          <a:prstGeom prst="rect">
            <a:avLst/>
          </a:prstGeom>
          <a:solidFill>
            <a:srgbClr val="00007A"/>
          </a:solidFill>
          <a:ln w="3175">
            <a:noFill/>
            <a:miter lim="800000"/>
            <a:headEnd/>
            <a:tailEnd/>
          </a:ln>
          <a:effectLst/>
        </p:spPr>
        <p:txBody>
          <a:bodyPr vert="horz" wrap="square" lIns="0" tIns="0" rIns="0" bIns="0"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12</a:t>
            </a:r>
            <a:endParaRPr lang="en-US" dirty="0">
              <a:solidFill>
                <a:srgbClr val="FFFF00"/>
              </a:solidFill>
            </a:endParaRPr>
          </a:p>
        </p:txBody>
      </p:sp>
      <p:sp>
        <p:nvSpPr>
          <p:cNvPr id="25" name="TextBox 24"/>
          <p:cNvSpPr txBox="1"/>
          <p:nvPr/>
        </p:nvSpPr>
        <p:spPr bwMode="auto">
          <a:xfrm>
            <a:off x="8707593" y="4673213"/>
            <a:ext cx="263213" cy="276999"/>
          </a:xfrm>
          <a:prstGeom prst="rect">
            <a:avLst/>
          </a:prstGeom>
          <a:solidFill>
            <a:srgbClr val="00007A"/>
          </a:solidFill>
          <a:ln w="3175">
            <a:noFill/>
            <a:miter lim="800000"/>
            <a:headEnd/>
            <a:tailEnd/>
          </a:ln>
          <a:effectLst/>
        </p:spPr>
        <p:txBody>
          <a:bodyPr vert="horz" wrap="square" lIns="0" tIns="0" rIns="0" bIns="0"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13</a:t>
            </a:r>
            <a:endParaRPr lang="en-US" dirty="0">
              <a:solidFill>
                <a:srgbClr val="FFFF00"/>
              </a:solidFill>
            </a:endParaRPr>
          </a:p>
        </p:txBody>
      </p:sp>
      <p:sp>
        <p:nvSpPr>
          <p:cNvPr id="26" name="TextBox 25"/>
          <p:cNvSpPr txBox="1"/>
          <p:nvPr/>
        </p:nvSpPr>
        <p:spPr bwMode="auto">
          <a:xfrm>
            <a:off x="8707593" y="4673213"/>
            <a:ext cx="263213" cy="276999"/>
          </a:xfrm>
          <a:prstGeom prst="rect">
            <a:avLst/>
          </a:prstGeom>
          <a:solidFill>
            <a:srgbClr val="00007A"/>
          </a:solidFill>
          <a:ln w="3175">
            <a:noFill/>
            <a:miter lim="800000"/>
            <a:headEnd/>
            <a:tailEnd/>
          </a:ln>
          <a:effectLst/>
        </p:spPr>
        <p:txBody>
          <a:bodyPr vert="horz" wrap="square" lIns="0" tIns="0" rIns="0" bIns="0"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14</a:t>
            </a:r>
            <a:endParaRPr lang="en-US" dirty="0">
              <a:solidFill>
                <a:srgbClr val="FFFF00"/>
              </a:solidFill>
            </a:endParaRPr>
          </a:p>
        </p:txBody>
      </p:sp>
      <p:grpSp>
        <p:nvGrpSpPr>
          <p:cNvPr id="9" name="Group 8"/>
          <p:cNvGrpSpPr/>
          <p:nvPr/>
        </p:nvGrpSpPr>
        <p:grpSpPr>
          <a:xfrm rot="420000">
            <a:off x="1457388" y="744058"/>
            <a:ext cx="4526909" cy="3537837"/>
            <a:chOff x="1846008" y="652617"/>
            <a:chExt cx="4526909" cy="3537837"/>
          </a:xfrm>
        </p:grpSpPr>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6008" y="652617"/>
              <a:ext cx="4526909" cy="3537837"/>
            </a:xfrm>
            <a:prstGeom prst="rect">
              <a:avLst/>
            </a:prstGeom>
          </p:spPr>
        </p:pic>
        <p:sp>
          <p:nvSpPr>
            <p:cNvPr id="6" name="TextBox 5"/>
            <p:cNvSpPr txBox="1"/>
            <p:nvPr/>
          </p:nvSpPr>
          <p:spPr bwMode="auto">
            <a:xfrm>
              <a:off x="3090863" y="1662112"/>
              <a:ext cx="1027076" cy="276999"/>
            </a:xfrm>
            <a:prstGeom prst="rect">
              <a:avLst/>
            </a:prstGeom>
            <a:noFill/>
            <a:ln w="9525">
              <a:noFill/>
              <a:miter lim="800000"/>
              <a:headEnd/>
              <a:tailEnd/>
            </a:ln>
          </p:spPr>
          <p:txBody>
            <a:bodyPr wrap="none" rtlCol="0">
              <a:spAutoFit/>
            </a:bodyPr>
            <a:lstStyle/>
            <a:p>
              <a:r>
                <a:rPr lang="en-US" sz="1200" b="1" dirty="0" smtClean="0">
                  <a:latin typeface="Arial Black" panose="020B0A04020102020204" pitchFamily="34" charset="0"/>
                </a:rPr>
                <a:t>Joe Scout</a:t>
              </a:r>
              <a:endParaRPr lang="en-US" sz="1200" b="1" dirty="0">
                <a:latin typeface="Arial Black" panose="020B0A04020102020204" pitchFamily="34" charset="0"/>
              </a:endParaRPr>
            </a:p>
          </p:txBody>
        </p:sp>
        <p:sp>
          <p:nvSpPr>
            <p:cNvPr id="27" name="TextBox 26"/>
            <p:cNvSpPr txBox="1"/>
            <p:nvPr/>
          </p:nvSpPr>
          <p:spPr bwMode="auto">
            <a:xfrm>
              <a:off x="3224213" y="1819267"/>
              <a:ext cx="992579" cy="400110"/>
            </a:xfrm>
            <a:prstGeom prst="rect">
              <a:avLst/>
            </a:prstGeom>
            <a:noFill/>
            <a:ln w="9525">
              <a:noFill/>
              <a:miter lim="800000"/>
              <a:headEnd/>
              <a:tailEnd/>
            </a:ln>
          </p:spPr>
          <p:txBody>
            <a:bodyPr wrap="none" rtlCol="0">
              <a:spAutoFit/>
            </a:bodyPr>
            <a:lstStyle/>
            <a:p>
              <a:r>
                <a:rPr lang="en-US" sz="2000" b="1" dirty="0" smtClean="0">
                  <a:solidFill>
                    <a:srgbClr val="0000FF"/>
                  </a:solidFill>
                  <a:latin typeface="Brush Script MT" panose="03060802040406070304" pitchFamily="66" charset="0"/>
                </a:rPr>
                <a:t>Joe Scout</a:t>
              </a:r>
              <a:endParaRPr lang="en-US" sz="2000" b="1" dirty="0">
                <a:solidFill>
                  <a:srgbClr val="0000FF"/>
                </a:solidFill>
                <a:latin typeface="Brush Script MT" panose="03060802040406070304" pitchFamily="66" charset="0"/>
              </a:endParaRPr>
            </a:p>
          </p:txBody>
        </p:sp>
        <p:sp>
          <p:nvSpPr>
            <p:cNvPr id="28" name="TextBox 27"/>
            <p:cNvSpPr txBox="1"/>
            <p:nvPr/>
          </p:nvSpPr>
          <p:spPr bwMode="auto">
            <a:xfrm>
              <a:off x="1928804" y="2771781"/>
              <a:ext cx="298159" cy="92333"/>
            </a:xfrm>
            <a:prstGeom prst="rect">
              <a:avLst/>
            </a:prstGeom>
            <a:noFill/>
            <a:ln w="9525">
              <a:noFill/>
              <a:miter lim="800000"/>
              <a:headEnd/>
              <a:tailEnd/>
            </a:ln>
          </p:spPr>
          <p:txBody>
            <a:bodyPr wrap="none" lIns="0" tIns="0" rIns="0" bIns="0" rtlCol="0">
              <a:spAutoFit/>
            </a:bodyPr>
            <a:lstStyle/>
            <a:p>
              <a:r>
                <a:rPr lang="en-US" sz="600" dirty="0" smtClean="0">
                  <a:latin typeface="Arial Black" panose="020B0A04020102020204" pitchFamily="34" charset="0"/>
                </a:rPr>
                <a:t>7/24/17</a:t>
              </a:r>
              <a:endParaRPr lang="en-US" sz="600" dirty="0">
                <a:latin typeface="Arial Black" panose="020B0A04020102020204" pitchFamily="34" charset="0"/>
              </a:endParaRPr>
            </a:p>
          </p:txBody>
        </p:sp>
        <p:sp>
          <p:nvSpPr>
            <p:cNvPr id="29" name="TextBox 28"/>
            <p:cNvSpPr txBox="1"/>
            <p:nvPr/>
          </p:nvSpPr>
          <p:spPr bwMode="auto">
            <a:xfrm>
              <a:off x="2271724" y="2771765"/>
              <a:ext cx="230832" cy="92333"/>
            </a:xfrm>
            <a:prstGeom prst="rect">
              <a:avLst/>
            </a:prstGeom>
            <a:noFill/>
            <a:ln w="9525">
              <a:noFill/>
              <a:miter lim="800000"/>
              <a:headEnd/>
              <a:tailEnd/>
            </a:ln>
          </p:spPr>
          <p:txBody>
            <a:bodyPr wrap="none" lIns="0" tIns="0" rIns="0" bIns="0" rtlCol="0">
              <a:spAutoFit/>
            </a:bodyPr>
            <a:lstStyle/>
            <a:p>
              <a:r>
                <a:rPr lang="en-US" sz="600" dirty="0" smtClean="0">
                  <a:latin typeface="Arial Black" panose="020B0A04020102020204" pitchFamily="34" charset="0"/>
                </a:rPr>
                <a:t>15:50</a:t>
              </a:r>
              <a:endParaRPr lang="en-US" sz="600" dirty="0">
                <a:latin typeface="Arial Black" panose="020B0A04020102020204" pitchFamily="34" charset="0"/>
              </a:endParaRPr>
            </a:p>
          </p:txBody>
        </p:sp>
        <p:sp>
          <p:nvSpPr>
            <p:cNvPr id="30" name="TextBox 29"/>
            <p:cNvSpPr txBox="1"/>
            <p:nvPr/>
          </p:nvSpPr>
          <p:spPr bwMode="auto">
            <a:xfrm>
              <a:off x="2590829" y="2771749"/>
              <a:ext cx="230832" cy="92333"/>
            </a:xfrm>
            <a:prstGeom prst="rect">
              <a:avLst/>
            </a:prstGeom>
            <a:noFill/>
            <a:ln w="9525">
              <a:noFill/>
              <a:miter lim="800000"/>
              <a:headEnd/>
              <a:tailEnd/>
            </a:ln>
          </p:spPr>
          <p:txBody>
            <a:bodyPr wrap="none" lIns="0" tIns="0" rIns="0" bIns="0" rtlCol="0">
              <a:spAutoFit/>
            </a:bodyPr>
            <a:lstStyle/>
            <a:p>
              <a:r>
                <a:rPr lang="en-US" sz="600" dirty="0" smtClean="0">
                  <a:latin typeface="Arial Black" panose="020B0A04020102020204" pitchFamily="34" charset="0"/>
                </a:rPr>
                <a:t>16:00</a:t>
              </a:r>
              <a:endParaRPr lang="en-US" sz="600" dirty="0">
                <a:latin typeface="Arial Black" panose="020B0A04020102020204" pitchFamily="34" charset="0"/>
              </a:endParaRPr>
            </a:p>
          </p:txBody>
        </p:sp>
        <p:sp>
          <p:nvSpPr>
            <p:cNvPr id="31" name="TextBox 30"/>
            <p:cNvSpPr txBox="1"/>
            <p:nvPr/>
          </p:nvSpPr>
          <p:spPr bwMode="auto">
            <a:xfrm>
              <a:off x="2976616" y="2766970"/>
              <a:ext cx="282129" cy="92333"/>
            </a:xfrm>
            <a:prstGeom prst="rect">
              <a:avLst/>
            </a:prstGeom>
            <a:noFill/>
            <a:ln w="9525">
              <a:noFill/>
              <a:miter lim="800000"/>
              <a:headEnd/>
              <a:tailEnd/>
            </a:ln>
          </p:spPr>
          <p:txBody>
            <a:bodyPr wrap="none" lIns="0" tIns="0" rIns="0" bIns="0" rtlCol="0">
              <a:spAutoFit/>
            </a:bodyPr>
            <a:lstStyle/>
            <a:p>
              <a:r>
                <a:rPr lang="en-US" sz="600" dirty="0" smtClean="0">
                  <a:latin typeface="Arial Black" panose="020B0A04020102020204" pitchFamily="34" charset="0"/>
                </a:rPr>
                <a:t>14.275</a:t>
              </a:r>
              <a:endParaRPr lang="en-US" sz="600" dirty="0">
                <a:latin typeface="Arial Black" panose="020B0A04020102020204" pitchFamily="34" charset="0"/>
              </a:endParaRPr>
            </a:p>
          </p:txBody>
        </p:sp>
        <p:sp>
          <p:nvSpPr>
            <p:cNvPr id="32" name="TextBox 31"/>
            <p:cNvSpPr txBox="1"/>
            <p:nvPr/>
          </p:nvSpPr>
          <p:spPr bwMode="auto">
            <a:xfrm>
              <a:off x="3457628" y="2766971"/>
              <a:ext cx="171522" cy="92333"/>
            </a:xfrm>
            <a:prstGeom prst="rect">
              <a:avLst/>
            </a:prstGeom>
            <a:noFill/>
            <a:ln w="9525">
              <a:noFill/>
              <a:miter lim="800000"/>
              <a:headEnd/>
              <a:tailEnd/>
            </a:ln>
          </p:spPr>
          <p:txBody>
            <a:bodyPr wrap="none" lIns="0" tIns="0" rIns="0" bIns="0" rtlCol="0">
              <a:spAutoFit/>
            </a:bodyPr>
            <a:lstStyle/>
            <a:p>
              <a:r>
                <a:rPr lang="en-US" sz="600" dirty="0" smtClean="0">
                  <a:latin typeface="Arial Black" panose="020B0A04020102020204" pitchFamily="34" charset="0"/>
                </a:rPr>
                <a:t>SSB</a:t>
              </a:r>
              <a:endParaRPr lang="en-US" sz="600" dirty="0">
                <a:latin typeface="Arial Black" panose="020B0A04020102020204" pitchFamily="34" charset="0"/>
              </a:endParaRPr>
            </a:p>
          </p:txBody>
        </p:sp>
        <p:sp>
          <p:nvSpPr>
            <p:cNvPr id="33" name="TextBox 32"/>
            <p:cNvSpPr txBox="1"/>
            <p:nvPr/>
          </p:nvSpPr>
          <p:spPr bwMode="auto">
            <a:xfrm>
              <a:off x="3886282" y="2766955"/>
              <a:ext cx="264496" cy="92333"/>
            </a:xfrm>
            <a:prstGeom prst="rect">
              <a:avLst/>
            </a:prstGeom>
            <a:noFill/>
            <a:ln w="9525">
              <a:noFill/>
              <a:miter lim="800000"/>
              <a:headEnd/>
              <a:tailEnd/>
            </a:ln>
          </p:spPr>
          <p:txBody>
            <a:bodyPr wrap="none" lIns="0" tIns="0" rIns="0" bIns="0" rtlCol="0">
              <a:spAutoFit/>
            </a:bodyPr>
            <a:lstStyle/>
            <a:p>
              <a:r>
                <a:rPr lang="en-US" sz="600" dirty="0" smtClean="0">
                  <a:latin typeface="Arial Black" panose="020B0A04020102020204" pitchFamily="34" charset="0"/>
                </a:rPr>
                <a:t>W1AW</a:t>
              </a:r>
              <a:endParaRPr lang="en-US" sz="600" dirty="0">
                <a:latin typeface="Arial Black" panose="020B0A04020102020204" pitchFamily="34" charset="0"/>
              </a:endParaRPr>
            </a:p>
          </p:txBody>
        </p:sp>
        <p:sp>
          <p:nvSpPr>
            <p:cNvPr id="34" name="TextBox 33"/>
            <p:cNvSpPr txBox="1"/>
            <p:nvPr/>
          </p:nvSpPr>
          <p:spPr bwMode="auto">
            <a:xfrm>
              <a:off x="4481641" y="2766939"/>
              <a:ext cx="102592" cy="92333"/>
            </a:xfrm>
            <a:prstGeom prst="rect">
              <a:avLst/>
            </a:prstGeom>
            <a:noFill/>
            <a:ln w="9525">
              <a:noFill/>
              <a:miter lim="800000"/>
              <a:headEnd/>
              <a:tailEnd/>
            </a:ln>
          </p:spPr>
          <p:txBody>
            <a:bodyPr wrap="none" lIns="0" tIns="0" rIns="0" bIns="0" rtlCol="0">
              <a:spAutoFit/>
            </a:bodyPr>
            <a:lstStyle/>
            <a:p>
              <a:r>
                <a:rPr lang="en-US" sz="600" dirty="0" smtClean="0">
                  <a:latin typeface="Arial Black" panose="020B0A04020102020204" pitchFamily="34" charset="0"/>
                </a:rPr>
                <a:t>59</a:t>
              </a:r>
              <a:endParaRPr lang="en-US" sz="600" dirty="0">
                <a:latin typeface="Arial Black" panose="020B0A04020102020204" pitchFamily="34" charset="0"/>
              </a:endParaRPr>
            </a:p>
          </p:txBody>
        </p:sp>
        <p:sp>
          <p:nvSpPr>
            <p:cNvPr id="35" name="TextBox 34"/>
            <p:cNvSpPr txBox="1"/>
            <p:nvPr/>
          </p:nvSpPr>
          <p:spPr bwMode="auto">
            <a:xfrm>
              <a:off x="4805509" y="2771686"/>
              <a:ext cx="102592" cy="92333"/>
            </a:xfrm>
            <a:prstGeom prst="rect">
              <a:avLst/>
            </a:prstGeom>
            <a:noFill/>
            <a:ln w="9525">
              <a:noFill/>
              <a:miter lim="800000"/>
              <a:headEnd/>
              <a:tailEnd/>
            </a:ln>
          </p:spPr>
          <p:txBody>
            <a:bodyPr wrap="none" lIns="0" tIns="0" rIns="0" bIns="0" rtlCol="0">
              <a:spAutoFit/>
            </a:bodyPr>
            <a:lstStyle/>
            <a:p>
              <a:r>
                <a:rPr lang="en-US" sz="600" dirty="0" smtClean="0">
                  <a:latin typeface="Arial Black" panose="020B0A04020102020204" pitchFamily="34" charset="0"/>
                </a:rPr>
                <a:t>57</a:t>
              </a:r>
              <a:endParaRPr lang="en-US" sz="600" dirty="0">
                <a:latin typeface="Arial Black" panose="020B0A04020102020204" pitchFamily="34" charset="0"/>
              </a:endParaRPr>
            </a:p>
          </p:txBody>
        </p:sp>
        <p:sp>
          <p:nvSpPr>
            <p:cNvPr id="36" name="TextBox 35"/>
            <p:cNvSpPr txBox="1"/>
            <p:nvPr/>
          </p:nvSpPr>
          <p:spPr bwMode="auto">
            <a:xfrm>
              <a:off x="5034117" y="2771670"/>
              <a:ext cx="1179810" cy="92333"/>
            </a:xfrm>
            <a:prstGeom prst="rect">
              <a:avLst/>
            </a:prstGeom>
            <a:noFill/>
            <a:ln w="9525">
              <a:noFill/>
              <a:miter lim="800000"/>
              <a:headEnd/>
              <a:tailEnd/>
            </a:ln>
          </p:spPr>
          <p:txBody>
            <a:bodyPr wrap="none" lIns="0" tIns="0" rIns="0" bIns="0" rtlCol="0">
              <a:spAutoFit/>
            </a:bodyPr>
            <a:lstStyle/>
            <a:p>
              <a:r>
                <a:rPr lang="en-US" sz="600" dirty="0" smtClean="0">
                  <a:latin typeface="Arial Black" panose="020B0A04020102020204" pitchFamily="34" charset="0"/>
                </a:rPr>
                <a:t>ARRL Headquarters Station!</a:t>
              </a:r>
              <a:endParaRPr lang="en-US" sz="600" dirty="0">
                <a:latin typeface="Arial Black" panose="020B0A04020102020204" pitchFamily="34" charset="0"/>
              </a:endParaRPr>
            </a:p>
          </p:txBody>
        </p:sp>
        <p:sp>
          <p:nvSpPr>
            <p:cNvPr id="37" name="TextBox 36"/>
            <p:cNvSpPr txBox="1"/>
            <p:nvPr/>
          </p:nvSpPr>
          <p:spPr bwMode="auto">
            <a:xfrm>
              <a:off x="1930278" y="2924181"/>
              <a:ext cx="298159" cy="92333"/>
            </a:xfrm>
            <a:prstGeom prst="rect">
              <a:avLst/>
            </a:prstGeom>
            <a:noFill/>
            <a:ln w="9525">
              <a:noFill/>
              <a:miter lim="800000"/>
              <a:headEnd/>
              <a:tailEnd/>
            </a:ln>
          </p:spPr>
          <p:txBody>
            <a:bodyPr wrap="none" lIns="0" tIns="0" rIns="0" bIns="0" rtlCol="0">
              <a:spAutoFit/>
            </a:bodyPr>
            <a:lstStyle/>
            <a:p>
              <a:r>
                <a:rPr lang="en-US" sz="600" dirty="0" smtClean="0">
                  <a:latin typeface="Arial Black" panose="020B0A04020102020204" pitchFamily="34" charset="0"/>
                </a:rPr>
                <a:t>7/24/17</a:t>
              </a:r>
              <a:endParaRPr lang="en-US" sz="600" dirty="0">
                <a:latin typeface="Arial Black" panose="020B0A04020102020204" pitchFamily="34" charset="0"/>
              </a:endParaRPr>
            </a:p>
          </p:txBody>
        </p:sp>
        <p:sp>
          <p:nvSpPr>
            <p:cNvPr id="38" name="TextBox 37"/>
            <p:cNvSpPr txBox="1"/>
            <p:nvPr/>
          </p:nvSpPr>
          <p:spPr bwMode="auto">
            <a:xfrm>
              <a:off x="2273198" y="2924165"/>
              <a:ext cx="230832" cy="92333"/>
            </a:xfrm>
            <a:prstGeom prst="rect">
              <a:avLst/>
            </a:prstGeom>
            <a:noFill/>
            <a:ln w="9525">
              <a:noFill/>
              <a:miter lim="800000"/>
              <a:headEnd/>
              <a:tailEnd/>
            </a:ln>
          </p:spPr>
          <p:txBody>
            <a:bodyPr wrap="none" lIns="0" tIns="0" rIns="0" bIns="0" rtlCol="0">
              <a:spAutoFit/>
            </a:bodyPr>
            <a:lstStyle/>
            <a:p>
              <a:r>
                <a:rPr lang="en-US" sz="600" dirty="0" smtClean="0">
                  <a:latin typeface="Arial Black" panose="020B0A04020102020204" pitchFamily="34" charset="0"/>
                </a:rPr>
                <a:t>16:10</a:t>
              </a:r>
              <a:endParaRPr lang="en-US" sz="600" dirty="0">
                <a:latin typeface="Arial Black" panose="020B0A04020102020204" pitchFamily="34" charset="0"/>
              </a:endParaRPr>
            </a:p>
          </p:txBody>
        </p:sp>
        <p:sp>
          <p:nvSpPr>
            <p:cNvPr id="39" name="TextBox 38"/>
            <p:cNvSpPr txBox="1"/>
            <p:nvPr/>
          </p:nvSpPr>
          <p:spPr bwMode="auto">
            <a:xfrm>
              <a:off x="2592303" y="2924149"/>
              <a:ext cx="230832" cy="92333"/>
            </a:xfrm>
            <a:prstGeom prst="rect">
              <a:avLst/>
            </a:prstGeom>
            <a:noFill/>
            <a:ln w="9525">
              <a:noFill/>
              <a:miter lim="800000"/>
              <a:headEnd/>
              <a:tailEnd/>
            </a:ln>
          </p:spPr>
          <p:txBody>
            <a:bodyPr wrap="none" lIns="0" tIns="0" rIns="0" bIns="0" rtlCol="0">
              <a:spAutoFit/>
            </a:bodyPr>
            <a:lstStyle/>
            <a:p>
              <a:r>
                <a:rPr lang="en-US" sz="600" dirty="0" smtClean="0">
                  <a:latin typeface="Arial Black" panose="020B0A04020102020204" pitchFamily="34" charset="0"/>
                </a:rPr>
                <a:t>16:12</a:t>
              </a:r>
              <a:endParaRPr lang="en-US" sz="600" dirty="0">
                <a:latin typeface="Arial Black" panose="020B0A04020102020204" pitchFamily="34" charset="0"/>
              </a:endParaRPr>
            </a:p>
          </p:txBody>
        </p:sp>
        <p:sp>
          <p:nvSpPr>
            <p:cNvPr id="40" name="TextBox 39"/>
            <p:cNvSpPr txBox="1"/>
            <p:nvPr/>
          </p:nvSpPr>
          <p:spPr bwMode="auto">
            <a:xfrm>
              <a:off x="2978090" y="2919370"/>
              <a:ext cx="282129" cy="92333"/>
            </a:xfrm>
            <a:prstGeom prst="rect">
              <a:avLst/>
            </a:prstGeom>
            <a:noFill/>
            <a:ln w="9525">
              <a:noFill/>
              <a:miter lim="800000"/>
              <a:headEnd/>
              <a:tailEnd/>
            </a:ln>
          </p:spPr>
          <p:txBody>
            <a:bodyPr wrap="none" lIns="0" tIns="0" rIns="0" bIns="0" rtlCol="0">
              <a:spAutoFit/>
            </a:bodyPr>
            <a:lstStyle/>
            <a:p>
              <a:r>
                <a:rPr lang="en-US" sz="600" dirty="0" smtClean="0">
                  <a:latin typeface="Arial Black" panose="020B0A04020102020204" pitchFamily="34" charset="0"/>
                </a:rPr>
                <a:t>14.310</a:t>
              </a:r>
              <a:endParaRPr lang="en-US" sz="600" dirty="0">
                <a:latin typeface="Arial Black" panose="020B0A04020102020204" pitchFamily="34" charset="0"/>
              </a:endParaRPr>
            </a:p>
          </p:txBody>
        </p:sp>
        <p:sp>
          <p:nvSpPr>
            <p:cNvPr id="41" name="TextBox 40"/>
            <p:cNvSpPr txBox="1"/>
            <p:nvPr/>
          </p:nvSpPr>
          <p:spPr bwMode="auto">
            <a:xfrm>
              <a:off x="3459102" y="2919371"/>
              <a:ext cx="171522" cy="92333"/>
            </a:xfrm>
            <a:prstGeom prst="rect">
              <a:avLst/>
            </a:prstGeom>
            <a:noFill/>
            <a:ln w="9525">
              <a:noFill/>
              <a:miter lim="800000"/>
              <a:headEnd/>
              <a:tailEnd/>
            </a:ln>
          </p:spPr>
          <p:txBody>
            <a:bodyPr wrap="none" lIns="0" tIns="0" rIns="0" bIns="0" rtlCol="0">
              <a:spAutoFit/>
            </a:bodyPr>
            <a:lstStyle/>
            <a:p>
              <a:r>
                <a:rPr lang="en-US" sz="600" dirty="0" smtClean="0">
                  <a:latin typeface="Arial Black" panose="020B0A04020102020204" pitchFamily="34" charset="0"/>
                </a:rPr>
                <a:t>SSB</a:t>
              </a:r>
              <a:endParaRPr lang="en-US" sz="600" dirty="0">
                <a:latin typeface="Arial Black" panose="020B0A04020102020204" pitchFamily="34" charset="0"/>
              </a:endParaRPr>
            </a:p>
          </p:txBody>
        </p:sp>
        <p:sp>
          <p:nvSpPr>
            <p:cNvPr id="42" name="TextBox 41"/>
            <p:cNvSpPr txBox="1"/>
            <p:nvPr/>
          </p:nvSpPr>
          <p:spPr bwMode="auto">
            <a:xfrm>
              <a:off x="3887756" y="2919355"/>
              <a:ext cx="307777" cy="92333"/>
            </a:xfrm>
            <a:prstGeom prst="rect">
              <a:avLst/>
            </a:prstGeom>
            <a:noFill/>
            <a:ln w="9525">
              <a:noFill/>
              <a:miter lim="800000"/>
              <a:headEnd/>
              <a:tailEnd/>
            </a:ln>
          </p:spPr>
          <p:txBody>
            <a:bodyPr wrap="none" lIns="0" tIns="0" rIns="0" bIns="0" rtlCol="0">
              <a:spAutoFit/>
            </a:bodyPr>
            <a:lstStyle/>
            <a:p>
              <a:r>
                <a:rPr lang="en-US" sz="600" dirty="0" smtClean="0">
                  <a:latin typeface="Arial Black" panose="020B0A04020102020204" pitchFamily="34" charset="0"/>
                </a:rPr>
                <a:t>K2MHE</a:t>
              </a:r>
              <a:endParaRPr lang="en-US" sz="600" dirty="0">
                <a:latin typeface="Arial Black" panose="020B0A04020102020204" pitchFamily="34" charset="0"/>
              </a:endParaRPr>
            </a:p>
          </p:txBody>
        </p:sp>
        <p:sp>
          <p:nvSpPr>
            <p:cNvPr id="43" name="TextBox 42"/>
            <p:cNvSpPr txBox="1"/>
            <p:nvPr/>
          </p:nvSpPr>
          <p:spPr bwMode="auto">
            <a:xfrm>
              <a:off x="4483115" y="2919339"/>
              <a:ext cx="102592" cy="92333"/>
            </a:xfrm>
            <a:prstGeom prst="rect">
              <a:avLst/>
            </a:prstGeom>
            <a:noFill/>
            <a:ln w="9525">
              <a:noFill/>
              <a:miter lim="800000"/>
              <a:headEnd/>
              <a:tailEnd/>
            </a:ln>
          </p:spPr>
          <p:txBody>
            <a:bodyPr wrap="none" lIns="0" tIns="0" rIns="0" bIns="0" rtlCol="0">
              <a:spAutoFit/>
            </a:bodyPr>
            <a:lstStyle/>
            <a:p>
              <a:r>
                <a:rPr lang="en-US" sz="600" dirty="0" smtClean="0">
                  <a:latin typeface="Arial Black" panose="020B0A04020102020204" pitchFamily="34" charset="0"/>
                </a:rPr>
                <a:t>58</a:t>
              </a:r>
              <a:endParaRPr lang="en-US" sz="600" dirty="0">
                <a:latin typeface="Arial Black" panose="020B0A04020102020204" pitchFamily="34" charset="0"/>
              </a:endParaRPr>
            </a:p>
          </p:txBody>
        </p:sp>
        <p:sp>
          <p:nvSpPr>
            <p:cNvPr id="44" name="TextBox 43"/>
            <p:cNvSpPr txBox="1"/>
            <p:nvPr/>
          </p:nvSpPr>
          <p:spPr bwMode="auto">
            <a:xfrm>
              <a:off x="4806983" y="2924086"/>
              <a:ext cx="102592" cy="92333"/>
            </a:xfrm>
            <a:prstGeom prst="rect">
              <a:avLst/>
            </a:prstGeom>
            <a:noFill/>
            <a:ln w="9525">
              <a:noFill/>
              <a:miter lim="800000"/>
              <a:headEnd/>
              <a:tailEnd/>
            </a:ln>
          </p:spPr>
          <p:txBody>
            <a:bodyPr wrap="none" lIns="0" tIns="0" rIns="0" bIns="0" rtlCol="0">
              <a:spAutoFit/>
            </a:bodyPr>
            <a:lstStyle/>
            <a:p>
              <a:r>
                <a:rPr lang="en-US" sz="600" dirty="0" smtClean="0">
                  <a:latin typeface="Arial Black" panose="020B0A04020102020204" pitchFamily="34" charset="0"/>
                </a:rPr>
                <a:t>59</a:t>
              </a:r>
              <a:endParaRPr lang="en-US" sz="600" dirty="0">
                <a:latin typeface="Arial Black" panose="020B0A04020102020204" pitchFamily="34" charset="0"/>
              </a:endParaRPr>
            </a:p>
          </p:txBody>
        </p:sp>
        <p:sp>
          <p:nvSpPr>
            <p:cNvPr id="45" name="TextBox 44"/>
            <p:cNvSpPr txBox="1"/>
            <p:nvPr/>
          </p:nvSpPr>
          <p:spPr bwMode="auto">
            <a:xfrm>
              <a:off x="5035591" y="2924070"/>
              <a:ext cx="745397" cy="92333"/>
            </a:xfrm>
            <a:prstGeom prst="rect">
              <a:avLst/>
            </a:prstGeom>
            <a:noFill/>
            <a:ln w="9525">
              <a:noFill/>
              <a:miter lim="800000"/>
              <a:headEnd/>
              <a:tailEnd/>
            </a:ln>
          </p:spPr>
          <p:txBody>
            <a:bodyPr wrap="none" lIns="0" tIns="0" rIns="0" bIns="0" rtlCol="0">
              <a:spAutoFit/>
            </a:bodyPr>
            <a:lstStyle/>
            <a:p>
              <a:r>
                <a:rPr lang="en-US" sz="600" dirty="0" smtClean="0">
                  <a:latin typeface="Arial Black" panose="020B0A04020102020204" pitchFamily="34" charset="0"/>
                </a:rPr>
                <a:t>Albany, New York</a:t>
              </a:r>
              <a:endParaRPr lang="en-US" sz="600" dirty="0">
                <a:latin typeface="Arial Black" panose="020B0A04020102020204" pitchFamily="34" charset="0"/>
              </a:endParaRPr>
            </a:p>
          </p:txBody>
        </p:sp>
      </p:grpSp>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l="6239" t="2492" r="4513" b="2134"/>
          <a:stretch/>
        </p:blipFill>
        <p:spPr>
          <a:xfrm rot="420000">
            <a:off x="4106670" y="799117"/>
            <a:ext cx="4250363" cy="3545838"/>
          </a:xfrm>
          <a:prstGeom prst="rect">
            <a:avLst/>
          </a:prstGeom>
        </p:spPr>
      </p:pic>
    </p:spTree>
    <p:extLst>
      <p:ext uri="{BB962C8B-B14F-4D97-AF65-F5344CB8AC3E}">
        <p14:creationId xmlns:p14="http://schemas.microsoft.com/office/powerpoint/2010/main" val="55270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par>
                                <p:cTn id="8" presetID="10" presetClass="exit" presetSubtype="0" fill="hold" grpId="0" nodeType="withEffect">
                                  <p:stCondLst>
                                    <p:cond delay="0"/>
                                  </p:stCondLst>
                                  <p:childTnLst>
                                    <p:animEffect transition="out" filter="fade">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xit" presetSubtype="0" fill="hold" grpId="0" nodeType="withEffect">
                                  <p:stCondLst>
                                    <p:cond delay="0"/>
                                  </p:stCondLst>
                                  <p:childTnLst>
                                    <p:animEffect transition="out" filter="fade">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xit" presetSubtype="0" fill="hold" grpId="0" nodeType="withEffect">
                                  <p:stCondLst>
                                    <p:cond delay="0"/>
                                  </p:stCondLst>
                                  <p:childTnLst>
                                    <p:animEffect transition="out" filter="fade">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Effect transition="in" filter="fade">
                                      <p:cBhvr>
                                        <p:cTn id="40" dur="500"/>
                                        <p:tgtEl>
                                          <p:spTgt spid="1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9">
                                            <p:txEl>
                                              <p:pRg st="2" end="2"/>
                                            </p:txEl>
                                          </p:spTgt>
                                        </p:tgtEl>
                                        <p:attrNameLst>
                                          <p:attrName>style.visibility</p:attrName>
                                        </p:attrNameLst>
                                      </p:cBhvr>
                                      <p:to>
                                        <p:strVal val="visible"/>
                                      </p:to>
                                    </p:set>
                                    <p:animEffect transition="in" filter="fade">
                                      <p:cBhvr>
                                        <p:cTn id="45" dur="500"/>
                                        <p:tgtEl>
                                          <p:spTgt spid="19">
                                            <p:txEl>
                                              <p:pRg st="2" end="2"/>
                                            </p:txEl>
                                          </p:spTgt>
                                        </p:tgtEl>
                                      </p:cBhvr>
                                    </p:animEffect>
                                  </p:childTnLst>
                                </p:cTn>
                              </p:par>
                              <p:par>
                                <p:cTn id="46" presetID="10" presetClass="exit" presetSubtype="0" fill="hold" grpId="0" nodeType="withEffect">
                                  <p:stCondLst>
                                    <p:cond delay="0"/>
                                  </p:stCondLst>
                                  <p:childTnLst>
                                    <p:animEffect transition="out" filter="fad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9">
                                            <p:txEl>
                                              <p:pRg st="3" end="3"/>
                                            </p:txEl>
                                          </p:spTgt>
                                        </p:tgtEl>
                                        <p:attrNameLst>
                                          <p:attrName>style.visibility</p:attrName>
                                        </p:attrNameLst>
                                      </p:cBhvr>
                                      <p:to>
                                        <p:strVal val="visible"/>
                                      </p:to>
                                    </p:set>
                                    <p:animEffect transition="in" filter="fade">
                                      <p:cBhvr>
                                        <p:cTn id="53" dur="500"/>
                                        <p:tgtEl>
                                          <p:spTgt spid="19">
                                            <p:txEl>
                                              <p:pRg st="3" end="3"/>
                                            </p:txEl>
                                          </p:spTgt>
                                        </p:tgtEl>
                                      </p:cBhvr>
                                    </p:animEffect>
                                  </p:childTnLst>
                                </p:cTn>
                              </p:par>
                              <p:par>
                                <p:cTn id="54" presetID="10" presetClass="exit" presetSubtype="0" fill="hold" grpId="0" nodeType="withEffect">
                                  <p:stCondLst>
                                    <p:cond delay="0"/>
                                  </p:stCondLst>
                                  <p:childTnLst>
                                    <p:animEffect transition="out" filter="fade">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9">
                                            <p:txEl>
                                              <p:pRg st="4" end="4"/>
                                            </p:txEl>
                                          </p:spTgt>
                                        </p:tgtEl>
                                        <p:attrNameLst>
                                          <p:attrName>style.visibility</p:attrName>
                                        </p:attrNameLst>
                                      </p:cBhvr>
                                      <p:to>
                                        <p:strVal val="visible"/>
                                      </p:to>
                                    </p:set>
                                    <p:animEffect transition="in" filter="fade">
                                      <p:cBhvr>
                                        <p:cTn id="61" dur="500"/>
                                        <p:tgtEl>
                                          <p:spTgt spid="19">
                                            <p:txEl>
                                              <p:pRg st="4" end="4"/>
                                            </p:txEl>
                                          </p:spTgt>
                                        </p:tgtEl>
                                      </p:cBhvr>
                                    </p:animEffect>
                                  </p:childTnLst>
                                </p:cTn>
                              </p:par>
                              <p:par>
                                <p:cTn id="62" presetID="10" presetClass="exit" presetSubtype="0" fill="hold" grpId="0" nodeType="withEffect">
                                  <p:stCondLst>
                                    <p:cond delay="0"/>
                                  </p:stCondLst>
                                  <p:childTnLst>
                                    <p:animEffect transition="out" filter="fade">
                                      <p:cBhvr>
                                        <p:cTn id="63" dur="500"/>
                                        <p:tgtEl>
                                          <p:spTgt spid="16"/>
                                        </p:tgtEl>
                                      </p:cBhvr>
                                    </p:animEffect>
                                    <p:set>
                                      <p:cBhvr>
                                        <p:cTn id="64" dur="1" fill="hold">
                                          <p:stCondLst>
                                            <p:cond delay="499"/>
                                          </p:stCondLst>
                                        </p:cTn>
                                        <p:tgtEl>
                                          <p:spTgt spid="1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9">
                                            <p:txEl>
                                              <p:pRg st="5" end="5"/>
                                            </p:txEl>
                                          </p:spTgt>
                                        </p:tgtEl>
                                        <p:attrNameLst>
                                          <p:attrName>style.visibility</p:attrName>
                                        </p:attrNameLst>
                                      </p:cBhvr>
                                      <p:to>
                                        <p:strVal val="visible"/>
                                      </p:to>
                                    </p:set>
                                    <p:animEffect transition="in" filter="fade">
                                      <p:cBhvr>
                                        <p:cTn id="69" dur="500"/>
                                        <p:tgtEl>
                                          <p:spTgt spid="19">
                                            <p:txEl>
                                              <p:pRg st="5" end="5"/>
                                            </p:txEl>
                                          </p:spTgt>
                                        </p:tgtEl>
                                      </p:cBhvr>
                                    </p:animEffect>
                                  </p:childTnLst>
                                </p:cTn>
                              </p:par>
                              <p:par>
                                <p:cTn id="70" presetID="10" presetClass="exit" presetSubtype="0" fill="hold" grpId="0" nodeType="withEffect">
                                  <p:stCondLst>
                                    <p:cond delay="0"/>
                                  </p:stCondLst>
                                  <p:childTnLst>
                                    <p:animEffect transition="out" filter="fade">
                                      <p:cBhvr>
                                        <p:cTn id="71" dur="500"/>
                                        <p:tgtEl>
                                          <p:spTgt spid="15"/>
                                        </p:tgtEl>
                                      </p:cBhvr>
                                    </p:animEffect>
                                    <p:set>
                                      <p:cBhvr>
                                        <p:cTn id="72" dur="1" fill="hold">
                                          <p:stCondLst>
                                            <p:cond delay="499"/>
                                          </p:stCondLst>
                                        </p:cTn>
                                        <p:tgtEl>
                                          <p:spTgt spid="1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9">
                                            <p:txEl>
                                              <p:pRg st="6" end="6"/>
                                            </p:txEl>
                                          </p:spTgt>
                                        </p:tgtEl>
                                        <p:attrNameLst>
                                          <p:attrName>style.visibility</p:attrName>
                                        </p:attrNameLst>
                                      </p:cBhvr>
                                      <p:to>
                                        <p:strVal val="visible"/>
                                      </p:to>
                                    </p:set>
                                    <p:animEffect transition="in" filter="fade">
                                      <p:cBhvr>
                                        <p:cTn id="77" dur="500"/>
                                        <p:tgtEl>
                                          <p:spTgt spid="19">
                                            <p:txEl>
                                              <p:pRg st="6" end="6"/>
                                            </p:txEl>
                                          </p:spTgt>
                                        </p:tgtEl>
                                      </p:cBhvr>
                                    </p:animEffect>
                                  </p:childTnLst>
                                </p:cTn>
                              </p:par>
                              <p:par>
                                <p:cTn id="78" presetID="10" presetClass="exit" presetSubtype="0" fill="hold" grpId="0" nodeType="withEffect">
                                  <p:stCondLst>
                                    <p:cond delay="0"/>
                                  </p:stCondLst>
                                  <p:childTnLst>
                                    <p:animEffect transition="out" filter="fade">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9">
                                            <p:txEl>
                                              <p:pRg st="7" end="7"/>
                                            </p:txEl>
                                          </p:spTgt>
                                        </p:tgtEl>
                                        <p:attrNameLst>
                                          <p:attrName>style.visibility</p:attrName>
                                        </p:attrNameLst>
                                      </p:cBhvr>
                                      <p:to>
                                        <p:strVal val="visible"/>
                                      </p:to>
                                    </p:set>
                                    <p:animEffect transition="in" filter="fade">
                                      <p:cBhvr>
                                        <p:cTn id="85" dur="500"/>
                                        <p:tgtEl>
                                          <p:spTgt spid="19">
                                            <p:txEl>
                                              <p:pRg st="7" end="7"/>
                                            </p:txEl>
                                          </p:spTgt>
                                        </p:tgtEl>
                                      </p:cBhvr>
                                    </p:animEffect>
                                  </p:childTnLst>
                                </p:cTn>
                              </p:par>
                              <p:par>
                                <p:cTn id="86" presetID="10" presetClass="exit" presetSubtype="0" fill="hold" grpId="0" nodeType="withEffect">
                                  <p:stCondLst>
                                    <p:cond delay="0"/>
                                  </p:stCondLst>
                                  <p:childTnLst>
                                    <p:animEffect transition="out" filter="fade">
                                      <p:cBhvr>
                                        <p:cTn id="87" dur="500"/>
                                        <p:tgtEl>
                                          <p:spTgt spid="13"/>
                                        </p:tgtEl>
                                      </p:cBhvr>
                                    </p:animEffect>
                                    <p:set>
                                      <p:cBhvr>
                                        <p:cTn id="88" dur="1" fill="hold">
                                          <p:stCondLst>
                                            <p:cond delay="499"/>
                                          </p:stCondLst>
                                        </p:cTn>
                                        <p:tgtEl>
                                          <p:spTgt spid="13"/>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9">
                                            <p:txEl>
                                              <p:pRg st="8" end="8"/>
                                            </p:txEl>
                                          </p:spTgt>
                                        </p:tgtEl>
                                        <p:attrNameLst>
                                          <p:attrName>style.visibility</p:attrName>
                                        </p:attrNameLst>
                                      </p:cBhvr>
                                      <p:to>
                                        <p:strVal val="visible"/>
                                      </p:to>
                                    </p:set>
                                    <p:animEffect transition="in" filter="fade">
                                      <p:cBhvr>
                                        <p:cTn id="93" dur="500"/>
                                        <p:tgtEl>
                                          <p:spTgt spid="19">
                                            <p:txEl>
                                              <p:pRg st="8" end="8"/>
                                            </p:txEl>
                                          </p:spTgt>
                                        </p:tgtEl>
                                      </p:cBhvr>
                                    </p:animEffect>
                                  </p:childTnLst>
                                </p:cTn>
                              </p:par>
                              <p:par>
                                <p:cTn id="94" presetID="10" presetClass="exit" presetSubtype="0" fill="hold" grpId="0" nodeType="withEffect">
                                  <p:stCondLst>
                                    <p:cond delay="0"/>
                                  </p:stCondLst>
                                  <p:childTnLst>
                                    <p:animEffect transition="out" filter="fade">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19">
                                            <p:txEl>
                                              <p:pRg st="9" end="9"/>
                                            </p:txEl>
                                          </p:spTgt>
                                        </p:tgtEl>
                                        <p:attrNameLst>
                                          <p:attrName>style.visibility</p:attrName>
                                        </p:attrNameLst>
                                      </p:cBhvr>
                                      <p:to>
                                        <p:strVal val="visible"/>
                                      </p:to>
                                    </p:set>
                                    <p:animEffect transition="in" filter="fade">
                                      <p:cBhvr>
                                        <p:cTn id="101" dur="500"/>
                                        <p:tgtEl>
                                          <p:spTgt spid="19">
                                            <p:txEl>
                                              <p:pRg st="9" end="9"/>
                                            </p:txEl>
                                          </p:spTgt>
                                        </p:tgtEl>
                                      </p:cBhvr>
                                    </p:animEffect>
                                  </p:childTnLst>
                                </p:cTn>
                              </p:par>
                              <p:par>
                                <p:cTn id="102" presetID="10" presetClass="exit" presetSubtype="0" fill="hold" grpId="0" nodeType="withEffect">
                                  <p:stCondLst>
                                    <p:cond delay="0"/>
                                  </p:stCondLst>
                                  <p:childTnLst>
                                    <p:animEffect transition="out" filter="fade">
                                      <p:cBhvr>
                                        <p:cTn id="103" dur="500"/>
                                        <p:tgtEl>
                                          <p:spTgt spid="11"/>
                                        </p:tgtEl>
                                      </p:cBhvr>
                                    </p:animEffect>
                                    <p:set>
                                      <p:cBhvr>
                                        <p:cTn id="104" dur="1" fill="hold">
                                          <p:stCondLst>
                                            <p:cond delay="499"/>
                                          </p:stCondLst>
                                        </p:cTn>
                                        <p:tgtEl>
                                          <p:spTgt spid="11"/>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19">
                                            <p:txEl>
                                              <p:pRg st="10" end="10"/>
                                            </p:txEl>
                                          </p:spTgt>
                                        </p:tgtEl>
                                        <p:attrNameLst>
                                          <p:attrName>style.visibility</p:attrName>
                                        </p:attrNameLst>
                                      </p:cBhvr>
                                      <p:to>
                                        <p:strVal val="visible"/>
                                      </p:to>
                                    </p:set>
                                    <p:animEffect transition="in" filter="fade">
                                      <p:cBhvr>
                                        <p:cTn id="109" dur="500"/>
                                        <p:tgtEl>
                                          <p:spTgt spid="19">
                                            <p:txEl>
                                              <p:pRg st="10" end="10"/>
                                            </p:txEl>
                                          </p:spTgt>
                                        </p:tgtEl>
                                      </p:cBhvr>
                                    </p:animEffect>
                                  </p:childTnLst>
                                </p:cTn>
                              </p:par>
                              <p:par>
                                <p:cTn id="110" presetID="10" presetClass="exit" presetSubtype="0" fill="hold" grpId="0" nodeType="withEffect">
                                  <p:stCondLst>
                                    <p:cond delay="0"/>
                                  </p:stCondLst>
                                  <p:childTnLst>
                                    <p:animEffect transition="out" filter="fade">
                                      <p:cBhvr>
                                        <p:cTn id="111" dur="500"/>
                                        <p:tgtEl>
                                          <p:spTgt spid="10"/>
                                        </p:tgtEl>
                                      </p:cBhvr>
                                    </p:animEffect>
                                    <p:set>
                                      <p:cBhvr>
                                        <p:cTn id="1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21" grpId="0" animBg="1"/>
      <p:bldP spid="23" grpId="0" animBg="1"/>
      <p:bldP spid="2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9.a.(3): Q-signals and Terms</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12</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5</a:t>
            </a:r>
            <a:endParaRPr lang="en-US" dirty="0">
              <a:solidFill>
                <a:srgbClr val="FFFF00"/>
              </a:solidFill>
            </a:endParaRP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6</a:t>
            </a:r>
            <a:endParaRPr lang="en-US" dirty="0">
              <a:solidFill>
                <a:srgbClr val="FFFF00"/>
              </a:solidFill>
            </a:endParaRPr>
          </a:p>
        </p:txBody>
      </p:sp>
      <p:grpSp>
        <p:nvGrpSpPr>
          <p:cNvPr id="19" name="Group 18"/>
          <p:cNvGrpSpPr/>
          <p:nvPr/>
        </p:nvGrpSpPr>
        <p:grpSpPr>
          <a:xfrm>
            <a:off x="1236058" y="1096872"/>
            <a:ext cx="5978105" cy="2505076"/>
            <a:chOff x="1584097" y="1146174"/>
            <a:chExt cx="5978105" cy="2505076"/>
          </a:xfrm>
        </p:grpSpPr>
        <p:sp>
          <p:nvSpPr>
            <p:cNvPr id="20" name="TextBox 19"/>
            <p:cNvSpPr txBox="1"/>
            <p:nvPr/>
          </p:nvSpPr>
          <p:spPr bwMode="auto">
            <a:xfrm>
              <a:off x="1584097" y="1166812"/>
              <a:ext cx="2169184" cy="1015663"/>
            </a:xfrm>
            <a:prstGeom prst="rect">
              <a:avLst/>
            </a:prstGeom>
            <a:noFill/>
            <a:ln w="9525">
              <a:noFill/>
              <a:miter lim="800000"/>
              <a:headEnd/>
              <a:tailEnd/>
            </a:ln>
          </p:spPr>
          <p:txBody>
            <a:bodyPr wrap="none" rtlCol="0">
              <a:spAutoFit/>
            </a:bodyPr>
            <a:lstStyle/>
            <a:p>
              <a:r>
                <a:rPr lang="en-US" sz="6000" b="1" dirty="0" smtClean="0">
                  <a:solidFill>
                    <a:srgbClr val="FFFF00"/>
                  </a:solidFill>
                  <a:latin typeface="Verdana" pitchFamily="34" charset="0"/>
                </a:rPr>
                <a:t>QRM</a:t>
              </a:r>
              <a:endParaRPr lang="en-US" sz="6000" b="1" dirty="0">
                <a:solidFill>
                  <a:srgbClr val="FFFF00"/>
                </a:solidFill>
                <a:latin typeface="Verdana" pitchFamily="34" charset="0"/>
              </a:endParaRPr>
            </a:p>
          </p:txBody>
        </p:sp>
        <p:pic>
          <p:nvPicPr>
            <p:cNvPr id="21" name="Picture 2" descr="http://www.ic.gc.ca/eic/site/smt-gst.nsf/vwimages/radio-e_img_10.jpg/$file/radio-e_img_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202" y="1146174"/>
              <a:ext cx="3810000" cy="25050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1228357" y="1105175"/>
            <a:ext cx="5169826" cy="2782888"/>
            <a:chOff x="7816622" y="-3094038"/>
            <a:chExt cx="5169826" cy="2782888"/>
          </a:xfrm>
        </p:grpSpPr>
        <p:sp>
          <p:nvSpPr>
            <p:cNvPr id="23" name="TextBox 22"/>
            <p:cNvSpPr txBox="1"/>
            <p:nvPr/>
          </p:nvSpPr>
          <p:spPr bwMode="auto">
            <a:xfrm>
              <a:off x="7816622" y="-3086100"/>
              <a:ext cx="2090637" cy="1015663"/>
            </a:xfrm>
            <a:prstGeom prst="rect">
              <a:avLst/>
            </a:prstGeom>
            <a:noFill/>
            <a:ln w="9525">
              <a:noFill/>
              <a:miter lim="800000"/>
              <a:headEnd/>
              <a:tailEnd/>
            </a:ln>
          </p:spPr>
          <p:txBody>
            <a:bodyPr wrap="none" rtlCol="0">
              <a:spAutoFit/>
            </a:bodyPr>
            <a:lstStyle/>
            <a:p>
              <a:r>
                <a:rPr lang="en-US" sz="6000" b="1" dirty="0" smtClean="0">
                  <a:solidFill>
                    <a:srgbClr val="FFFF00"/>
                  </a:solidFill>
                  <a:latin typeface="Verdana" pitchFamily="34" charset="0"/>
                </a:rPr>
                <a:t>QRN</a:t>
              </a:r>
              <a:endParaRPr lang="en-US" sz="6000" b="1" dirty="0">
                <a:solidFill>
                  <a:srgbClr val="FFFF00"/>
                </a:solidFill>
                <a:latin typeface="Verdana" pitchFamily="34" charset="0"/>
              </a:endParaRPr>
            </a:p>
          </p:txBody>
        </p:sp>
        <p:pic>
          <p:nvPicPr>
            <p:cNvPr id="24" name="Picture 6" descr="https://qph.ec.quoracdn.net/main-qimg-3da69bbba5473713191e59e7e629a8e2-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8699" y="-3094038"/>
              <a:ext cx="3067749" cy="27828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1232214" y="1104217"/>
            <a:ext cx="6004028" cy="3000375"/>
            <a:chOff x="10293122" y="1941512"/>
            <a:chExt cx="6004028" cy="3000375"/>
          </a:xfrm>
        </p:grpSpPr>
        <p:pic>
          <p:nvPicPr>
            <p:cNvPr id="26" name="Picture 8" descr="https://s-media-cache-ak0.pinimg.com/originals/b6/23/f4/b623f482fe2773b722e9e7742580d2a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95792" y="1941512"/>
              <a:ext cx="4001358" cy="30003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bwMode="auto">
            <a:xfrm>
              <a:off x="10293122" y="1945025"/>
              <a:ext cx="2004075" cy="1015663"/>
            </a:xfrm>
            <a:prstGeom prst="rect">
              <a:avLst/>
            </a:prstGeom>
            <a:noFill/>
            <a:ln w="9525">
              <a:noFill/>
              <a:miter lim="800000"/>
              <a:headEnd/>
              <a:tailEnd/>
            </a:ln>
          </p:spPr>
          <p:txBody>
            <a:bodyPr wrap="none" rtlCol="0">
              <a:spAutoFit/>
            </a:bodyPr>
            <a:lstStyle/>
            <a:p>
              <a:r>
                <a:rPr lang="en-US" sz="6000" b="1" dirty="0" smtClean="0">
                  <a:solidFill>
                    <a:srgbClr val="FFFF00"/>
                  </a:solidFill>
                  <a:latin typeface="Verdana" pitchFamily="34" charset="0"/>
                </a:rPr>
                <a:t>QRP</a:t>
              </a:r>
              <a:endParaRPr lang="en-US" sz="6000" b="1" dirty="0">
                <a:solidFill>
                  <a:srgbClr val="FFFF00"/>
                </a:solidFill>
                <a:latin typeface="Verdana" pitchFamily="34" charset="0"/>
              </a:endParaRPr>
            </a:p>
          </p:txBody>
        </p:sp>
      </p:grpSp>
      <p:grpSp>
        <p:nvGrpSpPr>
          <p:cNvPr id="28" name="Group 27"/>
          <p:cNvGrpSpPr/>
          <p:nvPr/>
        </p:nvGrpSpPr>
        <p:grpSpPr>
          <a:xfrm>
            <a:off x="1240540" y="1104203"/>
            <a:ext cx="5932740" cy="2942585"/>
            <a:chOff x="-6770940" y="-1771010"/>
            <a:chExt cx="5932740" cy="2942585"/>
          </a:xfrm>
        </p:grpSpPr>
        <p:pic>
          <p:nvPicPr>
            <p:cNvPr id="29" name="Picture 12" descr="http://va3sii.com/images/e3f75cb8c47f97e2baf7a7ea9cc32ccc6accc7b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9325" y="-1771010"/>
              <a:ext cx="3921125" cy="294258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bwMode="auto">
            <a:xfrm>
              <a:off x="-6770940" y="-1766881"/>
              <a:ext cx="2007281" cy="1015663"/>
            </a:xfrm>
            <a:prstGeom prst="rect">
              <a:avLst/>
            </a:prstGeom>
            <a:noFill/>
            <a:ln w="9525">
              <a:noFill/>
              <a:miter lim="800000"/>
              <a:headEnd/>
              <a:tailEnd/>
            </a:ln>
          </p:spPr>
          <p:txBody>
            <a:bodyPr wrap="none" rtlCol="0">
              <a:spAutoFit/>
            </a:bodyPr>
            <a:lstStyle/>
            <a:p>
              <a:r>
                <a:rPr lang="en-US" sz="6000" b="1" dirty="0" smtClean="0">
                  <a:solidFill>
                    <a:srgbClr val="FFFF00"/>
                  </a:solidFill>
                  <a:latin typeface="Verdana" pitchFamily="34" charset="0"/>
                </a:rPr>
                <a:t>QTH</a:t>
              </a:r>
              <a:endParaRPr lang="en-US" sz="6000" b="1" dirty="0">
                <a:solidFill>
                  <a:srgbClr val="FFFF00"/>
                </a:solidFill>
                <a:latin typeface="Verdana" pitchFamily="34" charset="0"/>
              </a:endParaRPr>
            </a:p>
          </p:txBody>
        </p:sp>
      </p:grpSp>
      <p:grpSp>
        <p:nvGrpSpPr>
          <p:cNvPr id="31" name="Group 30"/>
          <p:cNvGrpSpPr/>
          <p:nvPr/>
        </p:nvGrpSpPr>
        <p:grpSpPr>
          <a:xfrm>
            <a:off x="1240677" y="1112829"/>
            <a:ext cx="6634170" cy="3171825"/>
            <a:chOff x="1634897" y="6581775"/>
            <a:chExt cx="6634170" cy="3171825"/>
          </a:xfrm>
        </p:grpSpPr>
        <p:sp>
          <p:nvSpPr>
            <p:cNvPr id="32" name="TextBox 31"/>
            <p:cNvSpPr txBox="1"/>
            <p:nvPr/>
          </p:nvSpPr>
          <p:spPr bwMode="auto">
            <a:xfrm>
              <a:off x="1634897" y="6591300"/>
              <a:ext cx="1875835" cy="1015663"/>
            </a:xfrm>
            <a:prstGeom prst="rect">
              <a:avLst/>
            </a:prstGeom>
            <a:noFill/>
            <a:ln w="9525">
              <a:noFill/>
              <a:miter lim="800000"/>
              <a:headEnd/>
              <a:tailEnd/>
            </a:ln>
          </p:spPr>
          <p:txBody>
            <a:bodyPr wrap="none" rtlCol="0">
              <a:spAutoFit/>
            </a:bodyPr>
            <a:lstStyle/>
            <a:p>
              <a:r>
                <a:rPr lang="en-US" sz="6000" b="1" dirty="0" smtClean="0">
                  <a:solidFill>
                    <a:srgbClr val="FFFF00"/>
                  </a:solidFill>
                  <a:latin typeface="Verdana" pitchFamily="34" charset="0"/>
                </a:rPr>
                <a:t>QSL</a:t>
              </a:r>
              <a:endParaRPr lang="en-US" sz="6000" b="1" dirty="0">
                <a:solidFill>
                  <a:srgbClr val="FFFF00"/>
                </a:solidFill>
                <a:latin typeface="Verdana" pitchFamily="34" charset="0"/>
              </a:endParaRPr>
            </a:p>
          </p:txBody>
        </p:sp>
        <p:pic>
          <p:nvPicPr>
            <p:cNvPr id="33" name="Picture 10" descr="http://www.abc.net.au/news/image/8276956-3x2-700x46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4725" y="6581775"/>
              <a:ext cx="4754342" cy="3171825"/>
            </a:xfrm>
            <a:prstGeom prst="rect">
              <a:avLst/>
            </a:prstGeom>
            <a:noFill/>
            <a:extLst>
              <a:ext uri="{909E8E84-426E-40DD-AFC4-6F175D3DCCD1}">
                <a14:hiddenFill xmlns:a14="http://schemas.microsoft.com/office/drawing/2010/main">
                  <a:solidFill>
                    <a:srgbClr val="FFFFFF"/>
                  </a:solidFill>
                </a14:hiddenFill>
              </a:ext>
            </a:extLst>
          </p:spPr>
        </p:pic>
      </p:grpSp>
      <p:pic>
        <p:nvPicPr>
          <p:cNvPr id="34" name="Picture 2" descr="http://www.qsl.net/ad7db/images/qsl_wa7ju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7574" y="1480158"/>
            <a:ext cx="4079150" cy="2672891"/>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
          <p:cNvSpPr txBox="1"/>
          <p:nvPr/>
        </p:nvSpPr>
        <p:spPr bwMode="auto">
          <a:xfrm>
            <a:off x="1249490" y="160591"/>
            <a:ext cx="2953051" cy="707886"/>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4000" b="1" dirty="0" smtClean="0">
                <a:ln w="10541" cmpd="sng">
                  <a:solidFill>
                    <a:schemeClr val="accent1">
                      <a:shade val="88000"/>
                      <a:satMod val="110000"/>
                    </a:schemeClr>
                  </a:solidFill>
                  <a:prstDash val="solid"/>
                </a:ln>
                <a:solidFill>
                  <a:srgbClr val="66FFFF"/>
                </a:solidFill>
                <a:latin typeface="Verdana" pitchFamily="34" charset="0"/>
              </a:rPr>
              <a:t>Q-Signals</a:t>
            </a:r>
            <a:endParaRPr lang="en-US" sz="4000" b="1" dirty="0">
              <a:ln w="10541" cmpd="sng">
                <a:solidFill>
                  <a:schemeClr val="accent1">
                    <a:shade val="88000"/>
                    <a:satMod val="110000"/>
                  </a:schemeClr>
                </a:solidFill>
                <a:prstDash val="solid"/>
              </a:ln>
              <a:solidFill>
                <a:srgbClr val="66FFFF"/>
              </a:solidFill>
              <a:latin typeface="Verdana" pitchFamily="34" charset="0"/>
            </a:endParaRPr>
          </a:p>
        </p:txBody>
      </p:sp>
    </p:spTree>
    <p:extLst>
      <p:ext uri="{BB962C8B-B14F-4D97-AF65-F5344CB8AC3E}">
        <p14:creationId xmlns:p14="http://schemas.microsoft.com/office/powerpoint/2010/main" val="231644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8"/>
                                        </p:tgtEl>
                                      </p:cBhvr>
                                    </p:animEffect>
                                    <p:set>
                                      <p:cBhvr>
                                        <p:cTn id="40" dur="1" fill="hold">
                                          <p:stCondLst>
                                            <p:cond delay="499"/>
                                          </p:stCondLst>
                                        </p:cTn>
                                        <p:tgtEl>
                                          <p:spTgt spid="28"/>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par>
                                <p:cTn id="52" presetID="10" presetClass="exit" presetSubtype="0" fill="hold" grpId="0" nodeType="withEffect">
                                  <p:stCondLst>
                                    <p:cond delay="0"/>
                                  </p:stCondLst>
                                  <p:childTnLst>
                                    <p:animEffect transition="out" filter="fade">
                                      <p:cBhvr>
                                        <p:cTn id="53" dur="500"/>
                                        <p:tgtEl>
                                          <p:spTgt spid="17"/>
                                        </p:tgtEl>
                                      </p:cBhvr>
                                    </p:animEffect>
                                    <p:set>
                                      <p:cBhvr>
                                        <p:cTn id="5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6:  Electrical Safety Rules</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2</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5</a:t>
            </a:r>
            <a:endParaRPr lang="en-US" dirty="0">
              <a:solidFill>
                <a:srgbClr val="FFFF00"/>
              </a:solidFill>
            </a:endParaRP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6</a:t>
            </a:r>
            <a:endParaRPr lang="en-US" dirty="0">
              <a:solidFill>
                <a:srgbClr val="FFFF00"/>
              </a:solidFill>
            </a:endParaRPr>
          </a:p>
        </p:txBody>
      </p:sp>
      <p:sp>
        <p:nvSpPr>
          <p:cNvPr id="12" name="TextBox 1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7</a:t>
            </a:r>
            <a:endParaRPr lang="en-US" dirty="0">
              <a:solidFill>
                <a:srgbClr val="FFFF00"/>
              </a:solidFill>
            </a:endParaRPr>
          </a:p>
        </p:txBody>
      </p:sp>
      <p:sp>
        <p:nvSpPr>
          <p:cNvPr id="11" name="TextBox 10"/>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8</a:t>
            </a:r>
            <a:endParaRPr lang="en-US" dirty="0">
              <a:solidFill>
                <a:srgbClr val="FFFF00"/>
              </a:solidFill>
            </a:endParaRPr>
          </a:p>
        </p:txBody>
      </p:sp>
      <p:sp>
        <p:nvSpPr>
          <p:cNvPr id="4" name="TextBox 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a:t>9</a:t>
            </a:r>
          </a:p>
        </p:txBody>
      </p:sp>
      <p:grpSp>
        <p:nvGrpSpPr>
          <p:cNvPr id="22" name="Group 21"/>
          <p:cNvGrpSpPr/>
          <p:nvPr/>
        </p:nvGrpSpPr>
        <p:grpSpPr>
          <a:xfrm>
            <a:off x="2212148" y="737197"/>
            <a:ext cx="1982548" cy="3488184"/>
            <a:chOff x="2280325" y="1842097"/>
            <a:chExt cx="851010" cy="1497305"/>
          </a:xfrm>
        </p:grpSpPr>
        <p:sp>
          <p:nvSpPr>
            <p:cNvPr id="23" name="Freeform 22"/>
            <p:cNvSpPr/>
            <p:nvPr/>
          </p:nvSpPr>
          <p:spPr bwMode="auto">
            <a:xfrm>
              <a:off x="2424616" y="2201177"/>
              <a:ext cx="562054" cy="1138204"/>
            </a:xfrm>
            <a:custGeom>
              <a:avLst/>
              <a:gdLst>
                <a:gd name="connsiteX0" fmla="*/ 346075 w 1012825"/>
                <a:gd name="connsiteY0" fmla="*/ 0 h 2051050"/>
                <a:gd name="connsiteX1" fmla="*/ 666750 w 1012825"/>
                <a:gd name="connsiteY1" fmla="*/ 0 h 2051050"/>
                <a:gd name="connsiteX2" fmla="*/ 654050 w 1012825"/>
                <a:gd name="connsiteY2" fmla="*/ 955675 h 2051050"/>
                <a:gd name="connsiteX3" fmla="*/ 1012825 w 1012825"/>
                <a:gd name="connsiteY3" fmla="*/ 2041525 h 2051050"/>
                <a:gd name="connsiteX4" fmla="*/ 793750 w 1012825"/>
                <a:gd name="connsiteY4" fmla="*/ 2041525 h 2051050"/>
                <a:gd name="connsiteX5" fmla="*/ 501650 w 1012825"/>
                <a:gd name="connsiteY5" fmla="*/ 1016000 h 2051050"/>
                <a:gd name="connsiteX6" fmla="*/ 234950 w 1012825"/>
                <a:gd name="connsiteY6" fmla="*/ 2051050 h 2051050"/>
                <a:gd name="connsiteX7" fmla="*/ 0 w 1012825"/>
                <a:gd name="connsiteY7" fmla="*/ 2051050 h 2051050"/>
                <a:gd name="connsiteX8" fmla="*/ 352425 w 1012825"/>
                <a:gd name="connsiteY8" fmla="*/ 946150 h 2051050"/>
                <a:gd name="connsiteX9" fmla="*/ 346075 w 1012825"/>
                <a:gd name="connsiteY9" fmla="*/ 0 h 205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2825" h="2051050">
                  <a:moveTo>
                    <a:pt x="346075" y="0"/>
                  </a:moveTo>
                  <a:lnTo>
                    <a:pt x="666750" y="0"/>
                  </a:lnTo>
                  <a:lnTo>
                    <a:pt x="654050" y="955675"/>
                  </a:lnTo>
                  <a:lnTo>
                    <a:pt x="1012825" y="2041525"/>
                  </a:lnTo>
                  <a:lnTo>
                    <a:pt x="793750" y="2041525"/>
                  </a:lnTo>
                  <a:lnTo>
                    <a:pt x="501650" y="1016000"/>
                  </a:lnTo>
                  <a:lnTo>
                    <a:pt x="234950" y="2051050"/>
                  </a:lnTo>
                  <a:lnTo>
                    <a:pt x="0" y="2051050"/>
                  </a:lnTo>
                  <a:lnTo>
                    <a:pt x="352425" y="946150"/>
                  </a:lnTo>
                  <a:cubicBezTo>
                    <a:pt x="350308" y="630767"/>
                    <a:pt x="348192" y="315383"/>
                    <a:pt x="346075" y="0"/>
                  </a:cubicBezTo>
                  <a:close/>
                </a:path>
              </a:pathLst>
            </a:cu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24" name="Oval 23"/>
            <p:cNvSpPr/>
            <p:nvPr/>
          </p:nvSpPr>
          <p:spPr bwMode="auto">
            <a:xfrm>
              <a:off x="2505195" y="1842097"/>
              <a:ext cx="405948" cy="349566"/>
            </a:xfrm>
            <a:prstGeom prst="ellipse">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25" name="Rectangle 24"/>
            <p:cNvSpPr/>
            <p:nvPr/>
          </p:nvSpPr>
          <p:spPr bwMode="auto">
            <a:xfrm rot="18905742">
              <a:off x="2280325" y="2341176"/>
              <a:ext cx="431672" cy="89858"/>
            </a:xfrm>
            <a:prstGeom prst="rect">
              <a:avLst/>
            </a:prstGeom>
            <a:solidFill>
              <a:schemeClr val="bg2">
                <a:lumMod val="40000"/>
                <a:lumOff val="60000"/>
              </a:scheme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26" name="Rectangle 25"/>
            <p:cNvSpPr/>
            <p:nvPr/>
          </p:nvSpPr>
          <p:spPr bwMode="auto">
            <a:xfrm rot="2694258" flipH="1">
              <a:off x="2699663" y="2344700"/>
              <a:ext cx="431672" cy="89858"/>
            </a:xfrm>
            <a:prstGeom prst="rect">
              <a:avLst/>
            </a:prstGeom>
            <a:solidFill>
              <a:schemeClr val="bg2">
                <a:lumMod val="40000"/>
                <a:lumOff val="60000"/>
              </a:scheme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cxnSp>
          <p:nvCxnSpPr>
            <p:cNvPr id="27" name="Straight Connector 26"/>
            <p:cNvCxnSpPr/>
            <p:nvPr/>
          </p:nvCxnSpPr>
          <p:spPr bwMode="auto">
            <a:xfrm>
              <a:off x="2290243" y="2271676"/>
              <a:ext cx="0" cy="415814"/>
            </a:xfrm>
            <a:prstGeom prst="line">
              <a:avLst/>
            </a:prstGeom>
            <a:solidFill>
              <a:schemeClr val="accent1"/>
            </a:solidFill>
            <a:ln w="57150" cap="flat" cmpd="sng" algn="ctr">
              <a:solidFill>
                <a:srgbClr val="FFFF00"/>
              </a:solidFill>
              <a:prstDash val="solid"/>
              <a:round/>
              <a:headEnd type="none" w="med" len="med"/>
              <a:tailEnd type="none" w="med" len="med"/>
            </a:ln>
            <a:effectLst/>
          </p:spPr>
        </p:cxnSp>
        <p:sp>
          <p:nvSpPr>
            <p:cNvPr id="28" name="Freeform 27"/>
            <p:cNvSpPr/>
            <p:nvPr/>
          </p:nvSpPr>
          <p:spPr bwMode="auto">
            <a:xfrm>
              <a:off x="2311386" y="2278723"/>
              <a:ext cx="803438" cy="1060679"/>
            </a:xfrm>
            <a:custGeom>
              <a:avLst/>
              <a:gdLst>
                <a:gd name="connsiteX0" fmla="*/ 1447800 w 1447800"/>
                <a:gd name="connsiteY0" fmla="*/ 0 h 1911350"/>
                <a:gd name="connsiteX1" fmla="*/ 1447800 w 1447800"/>
                <a:gd name="connsiteY1" fmla="*/ 1911350 h 1911350"/>
                <a:gd name="connsiteX2" fmla="*/ 0 w 1447800"/>
                <a:gd name="connsiteY2" fmla="*/ 1911350 h 1911350"/>
              </a:gdLst>
              <a:ahLst/>
              <a:cxnLst>
                <a:cxn ang="0">
                  <a:pos x="connsiteX0" y="connsiteY0"/>
                </a:cxn>
                <a:cxn ang="0">
                  <a:pos x="connsiteX1" y="connsiteY1"/>
                </a:cxn>
                <a:cxn ang="0">
                  <a:pos x="connsiteX2" y="connsiteY2"/>
                </a:cxn>
              </a:cxnLst>
              <a:rect l="l" t="t" r="r" b="b"/>
              <a:pathLst>
                <a:path w="1447800" h="1911350">
                  <a:moveTo>
                    <a:pt x="1447800" y="0"/>
                  </a:moveTo>
                  <a:lnTo>
                    <a:pt x="1447800" y="1911350"/>
                  </a:lnTo>
                  <a:lnTo>
                    <a:pt x="0" y="1911350"/>
                  </a:lnTo>
                </a:path>
              </a:pathLst>
            </a:cu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9" name="Heart 28"/>
            <p:cNvSpPr/>
            <p:nvPr/>
          </p:nvSpPr>
          <p:spPr bwMode="auto">
            <a:xfrm>
              <a:off x="2693090" y="2301022"/>
              <a:ext cx="99108" cy="99108"/>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0" name="Group 29"/>
          <p:cNvGrpSpPr/>
          <p:nvPr/>
        </p:nvGrpSpPr>
        <p:grpSpPr>
          <a:xfrm>
            <a:off x="5131978" y="737197"/>
            <a:ext cx="1952293" cy="3488184"/>
            <a:chOff x="1194978" y="1842097"/>
            <a:chExt cx="838023" cy="1497305"/>
          </a:xfrm>
        </p:grpSpPr>
        <p:sp>
          <p:nvSpPr>
            <p:cNvPr id="31" name="Freeform 30"/>
            <p:cNvSpPr/>
            <p:nvPr/>
          </p:nvSpPr>
          <p:spPr bwMode="auto">
            <a:xfrm>
              <a:off x="1339269" y="2201177"/>
              <a:ext cx="562054" cy="1138204"/>
            </a:xfrm>
            <a:custGeom>
              <a:avLst/>
              <a:gdLst>
                <a:gd name="connsiteX0" fmla="*/ 346075 w 1012825"/>
                <a:gd name="connsiteY0" fmla="*/ 0 h 2051050"/>
                <a:gd name="connsiteX1" fmla="*/ 666750 w 1012825"/>
                <a:gd name="connsiteY1" fmla="*/ 0 h 2051050"/>
                <a:gd name="connsiteX2" fmla="*/ 654050 w 1012825"/>
                <a:gd name="connsiteY2" fmla="*/ 955675 h 2051050"/>
                <a:gd name="connsiteX3" fmla="*/ 1012825 w 1012825"/>
                <a:gd name="connsiteY3" fmla="*/ 2041525 h 2051050"/>
                <a:gd name="connsiteX4" fmla="*/ 793750 w 1012825"/>
                <a:gd name="connsiteY4" fmla="*/ 2041525 h 2051050"/>
                <a:gd name="connsiteX5" fmla="*/ 501650 w 1012825"/>
                <a:gd name="connsiteY5" fmla="*/ 1016000 h 2051050"/>
                <a:gd name="connsiteX6" fmla="*/ 234950 w 1012825"/>
                <a:gd name="connsiteY6" fmla="*/ 2051050 h 2051050"/>
                <a:gd name="connsiteX7" fmla="*/ 0 w 1012825"/>
                <a:gd name="connsiteY7" fmla="*/ 2051050 h 2051050"/>
                <a:gd name="connsiteX8" fmla="*/ 352425 w 1012825"/>
                <a:gd name="connsiteY8" fmla="*/ 946150 h 2051050"/>
                <a:gd name="connsiteX9" fmla="*/ 346075 w 1012825"/>
                <a:gd name="connsiteY9" fmla="*/ 0 h 205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2825" h="2051050">
                  <a:moveTo>
                    <a:pt x="346075" y="0"/>
                  </a:moveTo>
                  <a:lnTo>
                    <a:pt x="666750" y="0"/>
                  </a:lnTo>
                  <a:lnTo>
                    <a:pt x="654050" y="955675"/>
                  </a:lnTo>
                  <a:lnTo>
                    <a:pt x="1012825" y="2041525"/>
                  </a:lnTo>
                  <a:lnTo>
                    <a:pt x="793750" y="2041525"/>
                  </a:lnTo>
                  <a:lnTo>
                    <a:pt x="501650" y="1016000"/>
                  </a:lnTo>
                  <a:lnTo>
                    <a:pt x="234950" y="2051050"/>
                  </a:lnTo>
                  <a:lnTo>
                    <a:pt x="0" y="2051050"/>
                  </a:lnTo>
                  <a:lnTo>
                    <a:pt x="352425" y="946150"/>
                  </a:lnTo>
                  <a:cubicBezTo>
                    <a:pt x="350308" y="630767"/>
                    <a:pt x="348192" y="315383"/>
                    <a:pt x="346075" y="0"/>
                  </a:cubicBezTo>
                  <a:close/>
                </a:path>
              </a:pathLst>
            </a:cu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32" name="Rectangle 31"/>
            <p:cNvSpPr/>
            <p:nvPr/>
          </p:nvSpPr>
          <p:spPr bwMode="auto">
            <a:xfrm rot="2940000">
              <a:off x="1631018" y="2281191"/>
              <a:ext cx="251501" cy="89858"/>
            </a:xfrm>
            <a:prstGeom prst="rect">
              <a:avLst/>
            </a:prstGeom>
            <a:solidFill>
              <a:schemeClr val="bg2">
                <a:lumMod val="40000"/>
                <a:lumOff val="60000"/>
              </a:scheme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33" name="Oval 32"/>
            <p:cNvSpPr/>
            <p:nvPr/>
          </p:nvSpPr>
          <p:spPr bwMode="auto">
            <a:xfrm>
              <a:off x="1419849" y="1842097"/>
              <a:ext cx="405948" cy="349566"/>
            </a:xfrm>
            <a:prstGeom prst="ellipse">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34" name="Heart 33"/>
            <p:cNvSpPr/>
            <p:nvPr/>
          </p:nvSpPr>
          <p:spPr bwMode="auto">
            <a:xfrm>
              <a:off x="1607743" y="2301022"/>
              <a:ext cx="99108" cy="99108"/>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 name="Rectangle 34"/>
            <p:cNvSpPr/>
            <p:nvPr/>
          </p:nvSpPr>
          <p:spPr bwMode="auto">
            <a:xfrm rot="18905742">
              <a:off x="1194978" y="2341176"/>
              <a:ext cx="431672" cy="89858"/>
            </a:xfrm>
            <a:prstGeom prst="rect">
              <a:avLst/>
            </a:prstGeom>
            <a:solidFill>
              <a:schemeClr val="bg2">
                <a:lumMod val="40000"/>
                <a:lumOff val="60000"/>
              </a:scheme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36" name="Rectangle 35"/>
            <p:cNvSpPr/>
            <p:nvPr/>
          </p:nvSpPr>
          <p:spPr bwMode="auto">
            <a:xfrm rot="19075379">
              <a:off x="1598951" y="2460441"/>
              <a:ext cx="320465" cy="89858"/>
            </a:xfrm>
            <a:prstGeom prst="rect">
              <a:avLst/>
            </a:prstGeom>
            <a:solidFill>
              <a:schemeClr val="bg2">
                <a:lumMod val="40000"/>
                <a:lumOff val="60000"/>
              </a:scheme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cxnSp>
          <p:nvCxnSpPr>
            <p:cNvPr id="37" name="Straight Connector 36"/>
            <p:cNvCxnSpPr/>
            <p:nvPr/>
          </p:nvCxnSpPr>
          <p:spPr bwMode="auto">
            <a:xfrm>
              <a:off x="1208420" y="2275199"/>
              <a:ext cx="0" cy="415814"/>
            </a:xfrm>
            <a:prstGeom prst="line">
              <a:avLst/>
            </a:prstGeom>
            <a:solidFill>
              <a:schemeClr val="accent1"/>
            </a:solidFill>
            <a:ln w="57150" cap="flat" cmpd="sng" algn="ctr">
              <a:solidFill>
                <a:srgbClr val="FFFF00"/>
              </a:solidFill>
              <a:prstDash val="solid"/>
              <a:round/>
              <a:headEnd type="none" w="med" len="med"/>
              <a:tailEnd type="none" w="med" len="med"/>
            </a:ln>
            <a:effectLst/>
          </p:spPr>
        </p:cxnSp>
        <p:sp>
          <p:nvSpPr>
            <p:cNvPr id="38" name="Freeform 37"/>
            <p:cNvSpPr/>
            <p:nvPr/>
          </p:nvSpPr>
          <p:spPr bwMode="auto">
            <a:xfrm>
              <a:off x="1229563" y="2278723"/>
              <a:ext cx="803438" cy="1060679"/>
            </a:xfrm>
            <a:custGeom>
              <a:avLst/>
              <a:gdLst>
                <a:gd name="connsiteX0" fmla="*/ 1447800 w 1447800"/>
                <a:gd name="connsiteY0" fmla="*/ 0 h 1911350"/>
                <a:gd name="connsiteX1" fmla="*/ 1447800 w 1447800"/>
                <a:gd name="connsiteY1" fmla="*/ 1911350 h 1911350"/>
                <a:gd name="connsiteX2" fmla="*/ 0 w 1447800"/>
                <a:gd name="connsiteY2" fmla="*/ 1911350 h 1911350"/>
              </a:gdLst>
              <a:ahLst/>
              <a:cxnLst>
                <a:cxn ang="0">
                  <a:pos x="connsiteX0" y="connsiteY0"/>
                </a:cxn>
                <a:cxn ang="0">
                  <a:pos x="connsiteX1" y="connsiteY1"/>
                </a:cxn>
                <a:cxn ang="0">
                  <a:pos x="connsiteX2" y="connsiteY2"/>
                </a:cxn>
              </a:cxnLst>
              <a:rect l="l" t="t" r="r" b="b"/>
              <a:pathLst>
                <a:path w="1447800" h="1911350">
                  <a:moveTo>
                    <a:pt x="1447800" y="0"/>
                  </a:moveTo>
                  <a:lnTo>
                    <a:pt x="1447800" y="1911350"/>
                  </a:lnTo>
                  <a:lnTo>
                    <a:pt x="0" y="1911350"/>
                  </a:lnTo>
                </a:path>
              </a:pathLst>
            </a:cu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39" name="Freeform 38"/>
          <p:cNvSpPr/>
          <p:nvPr/>
        </p:nvSpPr>
        <p:spPr bwMode="auto">
          <a:xfrm>
            <a:off x="5171503" y="1877519"/>
            <a:ext cx="903025" cy="2364281"/>
          </a:xfrm>
          <a:custGeom>
            <a:avLst/>
            <a:gdLst>
              <a:gd name="connsiteX0" fmla="*/ 0 w 698500"/>
              <a:gd name="connsiteY0" fmla="*/ 336550 h 1828800"/>
              <a:gd name="connsiteX1" fmla="*/ 76200 w 698500"/>
              <a:gd name="connsiteY1" fmla="*/ 330200 h 1828800"/>
              <a:gd name="connsiteX2" fmla="*/ 114300 w 698500"/>
              <a:gd name="connsiteY2" fmla="*/ 317500 h 1828800"/>
              <a:gd name="connsiteX3" fmla="*/ 152400 w 698500"/>
              <a:gd name="connsiteY3" fmla="*/ 273050 h 1828800"/>
              <a:gd name="connsiteX4" fmla="*/ 203200 w 698500"/>
              <a:gd name="connsiteY4" fmla="*/ 215900 h 1828800"/>
              <a:gd name="connsiteX5" fmla="*/ 222250 w 698500"/>
              <a:gd name="connsiteY5" fmla="*/ 209550 h 1828800"/>
              <a:gd name="connsiteX6" fmla="*/ 228600 w 698500"/>
              <a:gd name="connsiteY6" fmla="*/ 190500 h 1828800"/>
              <a:gd name="connsiteX7" fmla="*/ 247650 w 698500"/>
              <a:gd name="connsiteY7" fmla="*/ 184150 h 1828800"/>
              <a:gd name="connsiteX8" fmla="*/ 285750 w 698500"/>
              <a:gd name="connsiteY8" fmla="*/ 158750 h 1828800"/>
              <a:gd name="connsiteX9" fmla="*/ 323850 w 698500"/>
              <a:gd name="connsiteY9" fmla="*/ 127000 h 1828800"/>
              <a:gd name="connsiteX10" fmla="*/ 342900 w 698500"/>
              <a:gd name="connsiteY10" fmla="*/ 120650 h 1828800"/>
              <a:gd name="connsiteX11" fmla="*/ 387350 w 698500"/>
              <a:gd name="connsiteY11" fmla="*/ 95250 h 1828800"/>
              <a:gd name="connsiteX12" fmla="*/ 406400 w 698500"/>
              <a:gd name="connsiteY12" fmla="*/ 88900 h 1828800"/>
              <a:gd name="connsiteX13" fmla="*/ 444500 w 698500"/>
              <a:gd name="connsiteY13" fmla="*/ 63500 h 1828800"/>
              <a:gd name="connsiteX14" fmla="*/ 482600 w 698500"/>
              <a:gd name="connsiteY14" fmla="*/ 38100 h 1828800"/>
              <a:gd name="connsiteX15" fmla="*/ 501650 w 698500"/>
              <a:gd name="connsiteY15" fmla="*/ 25400 h 1828800"/>
              <a:gd name="connsiteX16" fmla="*/ 520700 w 698500"/>
              <a:gd name="connsiteY16" fmla="*/ 12700 h 1828800"/>
              <a:gd name="connsiteX17" fmla="*/ 577850 w 698500"/>
              <a:gd name="connsiteY17" fmla="*/ 0 h 1828800"/>
              <a:gd name="connsiteX18" fmla="*/ 590550 w 698500"/>
              <a:gd name="connsiteY18" fmla="*/ 25400 h 1828800"/>
              <a:gd name="connsiteX19" fmla="*/ 603250 w 698500"/>
              <a:gd name="connsiteY19" fmla="*/ 44450 h 1828800"/>
              <a:gd name="connsiteX20" fmla="*/ 609600 w 698500"/>
              <a:gd name="connsiteY20" fmla="*/ 69850 h 1828800"/>
              <a:gd name="connsiteX21" fmla="*/ 628650 w 698500"/>
              <a:gd name="connsiteY21" fmla="*/ 88900 h 1828800"/>
              <a:gd name="connsiteX22" fmla="*/ 673100 w 698500"/>
              <a:gd name="connsiteY22" fmla="*/ 133350 h 1828800"/>
              <a:gd name="connsiteX23" fmla="*/ 679450 w 698500"/>
              <a:gd name="connsiteY23" fmla="*/ 152400 h 1828800"/>
              <a:gd name="connsiteX24" fmla="*/ 660400 w 698500"/>
              <a:gd name="connsiteY24" fmla="*/ 190500 h 1828800"/>
              <a:gd name="connsiteX25" fmla="*/ 647700 w 698500"/>
              <a:gd name="connsiteY25" fmla="*/ 215900 h 1828800"/>
              <a:gd name="connsiteX26" fmla="*/ 635000 w 698500"/>
              <a:gd name="connsiteY26" fmla="*/ 254000 h 1828800"/>
              <a:gd name="connsiteX27" fmla="*/ 654050 w 698500"/>
              <a:gd name="connsiteY27" fmla="*/ 279400 h 1828800"/>
              <a:gd name="connsiteX28" fmla="*/ 660400 w 698500"/>
              <a:gd name="connsiteY28" fmla="*/ 304800 h 1828800"/>
              <a:gd name="connsiteX29" fmla="*/ 673100 w 698500"/>
              <a:gd name="connsiteY29" fmla="*/ 342900 h 1828800"/>
              <a:gd name="connsiteX30" fmla="*/ 685800 w 698500"/>
              <a:gd name="connsiteY30" fmla="*/ 425450 h 1828800"/>
              <a:gd name="connsiteX31" fmla="*/ 692150 w 698500"/>
              <a:gd name="connsiteY31" fmla="*/ 457200 h 1828800"/>
              <a:gd name="connsiteX32" fmla="*/ 698500 w 698500"/>
              <a:gd name="connsiteY32" fmla="*/ 527050 h 1828800"/>
              <a:gd name="connsiteX33" fmla="*/ 692150 w 698500"/>
              <a:gd name="connsiteY33" fmla="*/ 565150 h 1828800"/>
              <a:gd name="connsiteX34" fmla="*/ 673100 w 698500"/>
              <a:gd name="connsiteY34" fmla="*/ 628650 h 1828800"/>
              <a:gd name="connsiteX35" fmla="*/ 654050 w 698500"/>
              <a:gd name="connsiteY35" fmla="*/ 654050 h 1828800"/>
              <a:gd name="connsiteX36" fmla="*/ 635000 w 698500"/>
              <a:gd name="connsiteY36" fmla="*/ 730250 h 1828800"/>
              <a:gd name="connsiteX37" fmla="*/ 622300 w 698500"/>
              <a:gd name="connsiteY37" fmla="*/ 774700 h 1828800"/>
              <a:gd name="connsiteX38" fmla="*/ 615950 w 698500"/>
              <a:gd name="connsiteY38" fmla="*/ 812800 h 1828800"/>
              <a:gd name="connsiteX39" fmla="*/ 603250 w 698500"/>
              <a:gd name="connsiteY39" fmla="*/ 850900 h 1828800"/>
              <a:gd name="connsiteX40" fmla="*/ 596900 w 698500"/>
              <a:gd name="connsiteY40" fmla="*/ 876300 h 1828800"/>
              <a:gd name="connsiteX41" fmla="*/ 590550 w 698500"/>
              <a:gd name="connsiteY41" fmla="*/ 908050 h 1828800"/>
              <a:gd name="connsiteX42" fmla="*/ 577850 w 698500"/>
              <a:gd name="connsiteY42" fmla="*/ 927100 h 1828800"/>
              <a:gd name="connsiteX43" fmla="*/ 565150 w 698500"/>
              <a:gd name="connsiteY43" fmla="*/ 990600 h 1828800"/>
              <a:gd name="connsiteX44" fmla="*/ 558800 w 698500"/>
              <a:gd name="connsiteY44" fmla="*/ 1022350 h 1828800"/>
              <a:gd name="connsiteX45" fmla="*/ 539750 w 698500"/>
              <a:gd name="connsiteY45" fmla="*/ 1060450 h 1828800"/>
              <a:gd name="connsiteX46" fmla="*/ 533400 w 698500"/>
              <a:gd name="connsiteY46" fmla="*/ 1092200 h 1828800"/>
              <a:gd name="connsiteX47" fmla="*/ 527050 w 698500"/>
              <a:gd name="connsiteY47" fmla="*/ 1111250 h 1828800"/>
              <a:gd name="connsiteX48" fmla="*/ 520700 w 698500"/>
              <a:gd name="connsiteY48" fmla="*/ 1136650 h 1828800"/>
              <a:gd name="connsiteX49" fmla="*/ 514350 w 698500"/>
              <a:gd name="connsiteY49" fmla="*/ 1155700 h 1828800"/>
              <a:gd name="connsiteX50" fmla="*/ 495300 w 698500"/>
              <a:gd name="connsiteY50" fmla="*/ 1206500 h 1828800"/>
              <a:gd name="connsiteX51" fmla="*/ 469900 w 698500"/>
              <a:gd name="connsiteY51" fmla="*/ 1295400 h 1828800"/>
              <a:gd name="connsiteX52" fmla="*/ 457200 w 698500"/>
              <a:gd name="connsiteY52" fmla="*/ 1333500 h 1828800"/>
              <a:gd name="connsiteX53" fmla="*/ 450850 w 698500"/>
              <a:gd name="connsiteY53" fmla="*/ 1352550 h 1828800"/>
              <a:gd name="connsiteX54" fmla="*/ 444500 w 698500"/>
              <a:gd name="connsiteY54" fmla="*/ 1397000 h 1828800"/>
              <a:gd name="connsiteX55" fmla="*/ 431800 w 698500"/>
              <a:gd name="connsiteY55" fmla="*/ 1447800 h 1828800"/>
              <a:gd name="connsiteX56" fmla="*/ 425450 w 698500"/>
              <a:gd name="connsiteY56" fmla="*/ 1466850 h 1828800"/>
              <a:gd name="connsiteX57" fmla="*/ 419100 w 698500"/>
              <a:gd name="connsiteY57" fmla="*/ 1498600 h 1828800"/>
              <a:gd name="connsiteX58" fmla="*/ 412750 w 698500"/>
              <a:gd name="connsiteY58" fmla="*/ 1517650 h 1828800"/>
              <a:gd name="connsiteX59" fmla="*/ 400050 w 698500"/>
              <a:gd name="connsiteY59" fmla="*/ 1568450 h 1828800"/>
              <a:gd name="connsiteX60" fmla="*/ 393700 w 698500"/>
              <a:gd name="connsiteY60" fmla="*/ 1600200 h 1828800"/>
              <a:gd name="connsiteX61" fmla="*/ 368300 w 698500"/>
              <a:gd name="connsiteY61" fmla="*/ 1663700 h 1828800"/>
              <a:gd name="connsiteX62" fmla="*/ 349250 w 698500"/>
              <a:gd name="connsiteY62" fmla="*/ 1720850 h 1828800"/>
              <a:gd name="connsiteX63" fmla="*/ 342900 w 698500"/>
              <a:gd name="connsiteY63" fmla="*/ 1746250 h 1828800"/>
              <a:gd name="connsiteX64" fmla="*/ 323850 w 698500"/>
              <a:gd name="connsiteY64" fmla="*/ 1797050 h 1828800"/>
              <a:gd name="connsiteX65" fmla="*/ 311150 w 698500"/>
              <a:gd name="connsiteY6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98500" h="1828800">
                <a:moveTo>
                  <a:pt x="0" y="336550"/>
                </a:moveTo>
                <a:cubicBezTo>
                  <a:pt x="25400" y="334433"/>
                  <a:pt x="51059" y="334390"/>
                  <a:pt x="76200" y="330200"/>
                </a:cubicBezTo>
                <a:cubicBezTo>
                  <a:pt x="89405" y="327999"/>
                  <a:pt x="114300" y="317500"/>
                  <a:pt x="114300" y="317500"/>
                </a:cubicBezTo>
                <a:cubicBezTo>
                  <a:pt x="143456" y="273766"/>
                  <a:pt x="106205" y="326944"/>
                  <a:pt x="152400" y="273050"/>
                </a:cubicBezTo>
                <a:cubicBezTo>
                  <a:pt x="169342" y="253285"/>
                  <a:pt x="173167" y="225911"/>
                  <a:pt x="203200" y="215900"/>
                </a:cubicBezTo>
                <a:lnTo>
                  <a:pt x="222250" y="209550"/>
                </a:lnTo>
                <a:cubicBezTo>
                  <a:pt x="224367" y="203200"/>
                  <a:pt x="223867" y="195233"/>
                  <a:pt x="228600" y="190500"/>
                </a:cubicBezTo>
                <a:cubicBezTo>
                  <a:pt x="233333" y="185767"/>
                  <a:pt x="241799" y="187401"/>
                  <a:pt x="247650" y="184150"/>
                </a:cubicBezTo>
                <a:cubicBezTo>
                  <a:pt x="260993" y="176737"/>
                  <a:pt x="274024" y="168521"/>
                  <a:pt x="285750" y="158750"/>
                </a:cubicBezTo>
                <a:cubicBezTo>
                  <a:pt x="298450" y="148167"/>
                  <a:pt x="310095" y="136170"/>
                  <a:pt x="323850" y="127000"/>
                </a:cubicBezTo>
                <a:cubicBezTo>
                  <a:pt x="329419" y="123287"/>
                  <a:pt x="336748" y="123287"/>
                  <a:pt x="342900" y="120650"/>
                </a:cubicBezTo>
                <a:cubicBezTo>
                  <a:pt x="420828" y="87252"/>
                  <a:pt x="323577" y="127136"/>
                  <a:pt x="387350" y="95250"/>
                </a:cubicBezTo>
                <a:cubicBezTo>
                  <a:pt x="393337" y="92257"/>
                  <a:pt x="400549" y="92151"/>
                  <a:pt x="406400" y="88900"/>
                </a:cubicBezTo>
                <a:cubicBezTo>
                  <a:pt x="419743" y="81487"/>
                  <a:pt x="431800" y="71967"/>
                  <a:pt x="444500" y="63500"/>
                </a:cubicBezTo>
                <a:lnTo>
                  <a:pt x="482600" y="38100"/>
                </a:lnTo>
                <a:lnTo>
                  <a:pt x="501650" y="25400"/>
                </a:lnTo>
                <a:cubicBezTo>
                  <a:pt x="508000" y="21167"/>
                  <a:pt x="513460" y="15113"/>
                  <a:pt x="520700" y="12700"/>
                </a:cubicBezTo>
                <a:cubicBezTo>
                  <a:pt x="551964" y="2279"/>
                  <a:pt x="533148" y="7450"/>
                  <a:pt x="577850" y="0"/>
                </a:cubicBezTo>
                <a:cubicBezTo>
                  <a:pt x="582083" y="8467"/>
                  <a:pt x="585854" y="17181"/>
                  <a:pt x="590550" y="25400"/>
                </a:cubicBezTo>
                <a:cubicBezTo>
                  <a:pt x="594336" y="32026"/>
                  <a:pt x="600244" y="37435"/>
                  <a:pt x="603250" y="44450"/>
                </a:cubicBezTo>
                <a:cubicBezTo>
                  <a:pt x="606688" y="52472"/>
                  <a:pt x="605270" y="62273"/>
                  <a:pt x="609600" y="69850"/>
                </a:cubicBezTo>
                <a:cubicBezTo>
                  <a:pt x="614055" y="77647"/>
                  <a:pt x="622806" y="82082"/>
                  <a:pt x="628650" y="88900"/>
                </a:cubicBezTo>
                <a:cubicBezTo>
                  <a:pt x="664210" y="130387"/>
                  <a:pt x="629073" y="100330"/>
                  <a:pt x="673100" y="133350"/>
                </a:cubicBezTo>
                <a:cubicBezTo>
                  <a:pt x="675217" y="139700"/>
                  <a:pt x="679450" y="145707"/>
                  <a:pt x="679450" y="152400"/>
                </a:cubicBezTo>
                <a:cubicBezTo>
                  <a:pt x="679450" y="166953"/>
                  <a:pt x="666821" y="179263"/>
                  <a:pt x="660400" y="190500"/>
                </a:cubicBezTo>
                <a:cubicBezTo>
                  <a:pt x="655704" y="198719"/>
                  <a:pt x="651216" y="207111"/>
                  <a:pt x="647700" y="215900"/>
                </a:cubicBezTo>
                <a:cubicBezTo>
                  <a:pt x="642728" y="228329"/>
                  <a:pt x="635000" y="254000"/>
                  <a:pt x="635000" y="254000"/>
                </a:cubicBezTo>
                <a:cubicBezTo>
                  <a:pt x="641350" y="262467"/>
                  <a:pt x="649317" y="269934"/>
                  <a:pt x="654050" y="279400"/>
                </a:cubicBezTo>
                <a:cubicBezTo>
                  <a:pt x="657953" y="287206"/>
                  <a:pt x="657892" y="296441"/>
                  <a:pt x="660400" y="304800"/>
                </a:cubicBezTo>
                <a:cubicBezTo>
                  <a:pt x="664247" y="317622"/>
                  <a:pt x="668867" y="330200"/>
                  <a:pt x="673100" y="342900"/>
                </a:cubicBezTo>
                <a:cubicBezTo>
                  <a:pt x="677857" y="376198"/>
                  <a:pt x="679926" y="393145"/>
                  <a:pt x="685800" y="425450"/>
                </a:cubicBezTo>
                <a:cubicBezTo>
                  <a:pt x="687731" y="436069"/>
                  <a:pt x="690033" y="446617"/>
                  <a:pt x="692150" y="457200"/>
                </a:cubicBezTo>
                <a:cubicBezTo>
                  <a:pt x="694267" y="480483"/>
                  <a:pt x="698500" y="503671"/>
                  <a:pt x="698500" y="527050"/>
                </a:cubicBezTo>
                <a:cubicBezTo>
                  <a:pt x="698500" y="539925"/>
                  <a:pt x="694675" y="552525"/>
                  <a:pt x="692150" y="565150"/>
                </a:cubicBezTo>
                <a:cubicBezTo>
                  <a:pt x="689752" y="577142"/>
                  <a:pt x="677518" y="622760"/>
                  <a:pt x="673100" y="628650"/>
                </a:cubicBezTo>
                <a:lnTo>
                  <a:pt x="654050" y="654050"/>
                </a:lnTo>
                <a:cubicBezTo>
                  <a:pt x="639102" y="698894"/>
                  <a:pt x="656228" y="645338"/>
                  <a:pt x="635000" y="730250"/>
                </a:cubicBezTo>
                <a:cubicBezTo>
                  <a:pt x="631263" y="745199"/>
                  <a:pt x="625765" y="759685"/>
                  <a:pt x="622300" y="774700"/>
                </a:cubicBezTo>
                <a:cubicBezTo>
                  <a:pt x="619405" y="787245"/>
                  <a:pt x="619073" y="800309"/>
                  <a:pt x="615950" y="812800"/>
                </a:cubicBezTo>
                <a:cubicBezTo>
                  <a:pt x="612703" y="825787"/>
                  <a:pt x="606497" y="837913"/>
                  <a:pt x="603250" y="850900"/>
                </a:cubicBezTo>
                <a:cubicBezTo>
                  <a:pt x="601133" y="859367"/>
                  <a:pt x="598793" y="867781"/>
                  <a:pt x="596900" y="876300"/>
                </a:cubicBezTo>
                <a:cubicBezTo>
                  <a:pt x="594559" y="886836"/>
                  <a:pt x="594340" y="897944"/>
                  <a:pt x="590550" y="908050"/>
                </a:cubicBezTo>
                <a:cubicBezTo>
                  <a:pt x="587870" y="915196"/>
                  <a:pt x="582083" y="920750"/>
                  <a:pt x="577850" y="927100"/>
                </a:cubicBezTo>
                <a:lnTo>
                  <a:pt x="565150" y="990600"/>
                </a:lnTo>
                <a:cubicBezTo>
                  <a:pt x="563033" y="1001183"/>
                  <a:pt x="563627" y="1012697"/>
                  <a:pt x="558800" y="1022350"/>
                </a:cubicBezTo>
                <a:lnTo>
                  <a:pt x="539750" y="1060450"/>
                </a:lnTo>
                <a:cubicBezTo>
                  <a:pt x="537633" y="1071033"/>
                  <a:pt x="536018" y="1081729"/>
                  <a:pt x="533400" y="1092200"/>
                </a:cubicBezTo>
                <a:cubicBezTo>
                  <a:pt x="531777" y="1098694"/>
                  <a:pt x="528889" y="1104814"/>
                  <a:pt x="527050" y="1111250"/>
                </a:cubicBezTo>
                <a:cubicBezTo>
                  <a:pt x="524652" y="1119641"/>
                  <a:pt x="523098" y="1128259"/>
                  <a:pt x="520700" y="1136650"/>
                </a:cubicBezTo>
                <a:cubicBezTo>
                  <a:pt x="518861" y="1143086"/>
                  <a:pt x="515973" y="1149206"/>
                  <a:pt x="514350" y="1155700"/>
                </a:cubicBezTo>
                <a:cubicBezTo>
                  <a:pt x="503365" y="1199642"/>
                  <a:pt x="516206" y="1175141"/>
                  <a:pt x="495300" y="1206500"/>
                </a:cubicBezTo>
                <a:cubicBezTo>
                  <a:pt x="479353" y="1270287"/>
                  <a:pt x="488120" y="1240741"/>
                  <a:pt x="469900" y="1295400"/>
                </a:cubicBezTo>
                <a:lnTo>
                  <a:pt x="457200" y="1333500"/>
                </a:lnTo>
                <a:lnTo>
                  <a:pt x="450850" y="1352550"/>
                </a:lnTo>
                <a:cubicBezTo>
                  <a:pt x="448733" y="1367367"/>
                  <a:pt x="447435" y="1382324"/>
                  <a:pt x="444500" y="1397000"/>
                </a:cubicBezTo>
                <a:cubicBezTo>
                  <a:pt x="441077" y="1414116"/>
                  <a:pt x="436393" y="1430961"/>
                  <a:pt x="431800" y="1447800"/>
                </a:cubicBezTo>
                <a:cubicBezTo>
                  <a:pt x="430039" y="1454258"/>
                  <a:pt x="427073" y="1460356"/>
                  <a:pt x="425450" y="1466850"/>
                </a:cubicBezTo>
                <a:cubicBezTo>
                  <a:pt x="422832" y="1477321"/>
                  <a:pt x="421718" y="1488129"/>
                  <a:pt x="419100" y="1498600"/>
                </a:cubicBezTo>
                <a:cubicBezTo>
                  <a:pt x="417477" y="1505094"/>
                  <a:pt x="414511" y="1511192"/>
                  <a:pt x="412750" y="1517650"/>
                </a:cubicBezTo>
                <a:cubicBezTo>
                  <a:pt x="408157" y="1534489"/>
                  <a:pt x="403975" y="1551443"/>
                  <a:pt x="400050" y="1568450"/>
                </a:cubicBezTo>
                <a:cubicBezTo>
                  <a:pt x="397623" y="1578967"/>
                  <a:pt x="397113" y="1589961"/>
                  <a:pt x="393700" y="1600200"/>
                </a:cubicBezTo>
                <a:cubicBezTo>
                  <a:pt x="386491" y="1621827"/>
                  <a:pt x="368300" y="1663700"/>
                  <a:pt x="368300" y="1663700"/>
                </a:cubicBezTo>
                <a:cubicBezTo>
                  <a:pt x="353088" y="1754975"/>
                  <a:pt x="373601" y="1664030"/>
                  <a:pt x="349250" y="1720850"/>
                </a:cubicBezTo>
                <a:cubicBezTo>
                  <a:pt x="345812" y="1728872"/>
                  <a:pt x="345660" y="1737971"/>
                  <a:pt x="342900" y="1746250"/>
                </a:cubicBezTo>
                <a:cubicBezTo>
                  <a:pt x="337181" y="1763407"/>
                  <a:pt x="329569" y="1779893"/>
                  <a:pt x="323850" y="1797050"/>
                </a:cubicBezTo>
                <a:cubicBezTo>
                  <a:pt x="313236" y="1828892"/>
                  <a:pt x="324885" y="1815065"/>
                  <a:pt x="311150" y="1828800"/>
                </a:cubicBezTo>
              </a:path>
            </a:pathLst>
          </a:cu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40" name="Freeform 39"/>
          <p:cNvSpPr/>
          <p:nvPr/>
        </p:nvSpPr>
        <p:spPr bwMode="auto">
          <a:xfrm>
            <a:off x="2268089" y="1836473"/>
            <a:ext cx="1879932" cy="566443"/>
          </a:xfrm>
          <a:custGeom>
            <a:avLst/>
            <a:gdLst>
              <a:gd name="connsiteX0" fmla="*/ 0 w 1454150"/>
              <a:gd name="connsiteY0" fmla="*/ 349250 h 438150"/>
              <a:gd name="connsiteX1" fmla="*/ 31750 w 1454150"/>
              <a:gd name="connsiteY1" fmla="*/ 355600 h 438150"/>
              <a:gd name="connsiteX2" fmla="*/ 50800 w 1454150"/>
              <a:gd name="connsiteY2" fmla="*/ 349250 h 438150"/>
              <a:gd name="connsiteX3" fmla="*/ 88900 w 1454150"/>
              <a:gd name="connsiteY3" fmla="*/ 317500 h 438150"/>
              <a:gd name="connsiteX4" fmla="*/ 114300 w 1454150"/>
              <a:gd name="connsiteY4" fmla="*/ 285750 h 438150"/>
              <a:gd name="connsiteX5" fmla="*/ 127000 w 1454150"/>
              <a:gd name="connsiteY5" fmla="*/ 266700 h 438150"/>
              <a:gd name="connsiteX6" fmla="*/ 146050 w 1454150"/>
              <a:gd name="connsiteY6" fmla="*/ 260350 h 438150"/>
              <a:gd name="connsiteX7" fmla="*/ 184150 w 1454150"/>
              <a:gd name="connsiteY7" fmla="*/ 234950 h 438150"/>
              <a:gd name="connsiteX8" fmla="*/ 209550 w 1454150"/>
              <a:gd name="connsiteY8" fmla="*/ 222250 h 438150"/>
              <a:gd name="connsiteX9" fmla="*/ 247650 w 1454150"/>
              <a:gd name="connsiteY9" fmla="*/ 196850 h 438150"/>
              <a:gd name="connsiteX10" fmla="*/ 266700 w 1454150"/>
              <a:gd name="connsiteY10" fmla="*/ 184150 h 438150"/>
              <a:gd name="connsiteX11" fmla="*/ 285750 w 1454150"/>
              <a:gd name="connsiteY11" fmla="*/ 165100 h 438150"/>
              <a:gd name="connsiteX12" fmla="*/ 330200 w 1454150"/>
              <a:gd name="connsiteY12" fmla="*/ 146050 h 438150"/>
              <a:gd name="connsiteX13" fmla="*/ 374650 w 1454150"/>
              <a:gd name="connsiteY13" fmla="*/ 114300 h 438150"/>
              <a:gd name="connsiteX14" fmla="*/ 400050 w 1454150"/>
              <a:gd name="connsiteY14" fmla="*/ 101600 h 438150"/>
              <a:gd name="connsiteX15" fmla="*/ 419100 w 1454150"/>
              <a:gd name="connsiteY15" fmla="*/ 88900 h 438150"/>
              <a:gd name="connsiteX16" fmla="*/ 438150 w 1454150"/>
              <a:gd name="connsiteY16" fmla="*/ 82550 h 438150"/>
              <a:gd name="connsiteX17" fmla="*/ 476250 w 1454150"/>
              <a:gd name="connsiteY17" fmla="*/ 63500 h 438150"/>
              <a:gd name="connsiteX18" fmla="*/ 501650 w 1454150"/>
              <a:gd name="connsiteY18" fmla="*/ 44450 h 438150"/>
              <a:gd name="connsiteX19" fmla="*/ 565150 w 1454150"/>
              <a:gd name="connsiteY19" fmla="*/ 25400 h 438150"/>
              <a:gd name="connsiteX20" fmla="*/ 615950 w 1454150"/>
              <a:gd name="connsiteY20" fmla="*/ 19050 h 438150"/>
              <a:gd name="connsiteX21" fmla="*/ 685800 w 1454150"/>
              <a:gd name="connsiteY21" fmla="*/ 0 h 438150"/>
              <a:gd name="connsiteX22" fmla="*/ 825500 w 1454150"/>
              <a:gd name="connsiteY22" fmla="*/ 6350 h 438150"/>
              <a:gd name="connsiteX23" fmla="*/ 863600 w 1454150"/>
              <a:gd name="connsiteY23" fmla="*/ 19050 h 438150"/>
              <a:gd name="connsiteX24" fmla="*/ 952500 w 1454150"/>
              <a:gd name="connsiteY24" fmla="*/ 31750 h 438150"/>
              <a:gd name="connsiteX25" fmla="*/ 971550 w 1454150"/>
              <a:gd name="connsiteY25" fmla="*/ 50800 h 438150"/>
              <a:gd name="connsiteX26" fmla="*/ 1016000 w 1454150"/>
              <a:gd name="connsiteY26" fmla="*/ 88900 h 438150"/>
              <a:gd name="connsiteX27" fmla="*/ 1028700 w 1454150"/>
              <a:gd name="connsiteY27" fmla="*/ 107950 h 438150"/>
              <a:gd name="connsiteX28" fmla="*/ 1079500 w 1454150"/>
              <a:gd name="connsiteY28" fmla="*/ 158750 h 438150"/>
              <a:gd name="connsiteX29" fmla="*/ 1098550 w 1454150"/>
              <a:gd name="connsiteY29" fmla="*/ 177800 h 438150"/>
              <a:gd name="connsiteX30" fmla="*/ 1187450 w 1454150"/>
              <a:gd name="connsiteY30" fmla="*/ 228600 h 438150"/>
              <a:gd name="connsiteX31" fmla="*/ 1206500 w 1454150"/>
              <a:gd name="connsiteY31" fmla="*/ 260350 h 438150"/>
              <a:gd name="connsiteX32" fmla="*/ 1225550 w 1454150"/>
              <a:gd name="connsiteY32" fmla="*/ 285750 h 438150"/>
              <a:gd name="connsiteX33" fmla="*/ 1238250 w 1454150"/>
              <a:gd name="connsiteY33" fmla="*/ 317500 h 438150"/>
              <a:gd name="connsiteX34" fmla="*/ 1263650 w 1454150"/>
              <a:gd name="connsiteY34" fmla="*/ 336550 h 438150"/>
              <a:gd name="connsiteX35" fmla="*/ 1371600 w 1454150"/>
              <a:gd name="connsiteY35" fmla="*/ 368300 h 438150"/>
              <a:gd name="connsiteX36" fmla="*/ 1428750 w 1454150"/>
              <a:gd name="connsiteY36" fmla="*/ 419100 h 438150"/>
              <a:gd name="connsiteX37" fmla="*/ 1454150 w 1454150"/>
              <a:gd name="connsiteY37" fmla="*/ 43815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54150" h="438150">
                <a:moveTo>
                  <a:pt x="0" y="349250"/>
                </a:moveTo>
                <a:cubicBezTo>
                  <a:pt x="10583" y="351367"/>
                  <a:pt x="20957" y="355600"/>
                  <a:pt x="31750" y="355600"/>
                </a:cubicBezTo>
                <a:cubicBezTo>
                  <a:pt x="38443" y="355600"/>
                  <a:pt x="44813" y="352243"/>
                  <a:pt x="50800" y="349250"/>
                </a:cubicBezTo>
                <a:cubicBezTo>
                  <a:pt x="68481" y="340409"/>
                  <a:pt x="74856" y="331544"/>
                  <a:pt x="88900" y="317500"/>
                </a:cubicBezTo>
                <a:cubicBezTo>
                  <a:pt x="101262" y="280414"/>
                  <a:pt x="85577" y="314473"/>
                  <a:pt x="114300" y="285750"/>
                </a:cubicBezTo>
                <a:cubicBezTo>
                  <a:pt x="119696" y="280354"/>
                  <a:pt x="121041" y="271468"/>
                  <a:pt x="127000" y="266700"/>
                </a:cubicBezTo>
                <a:cubicBezTo>
                  <a:pt x="132227" y="262519"/>
                  <a:pt x="140199" y="263601"/>
                  <a:pt x="146050" y="260350"/>
                </a:cubicBezTo>
                <a:cubicBezTo>
                  <a:pt x="159393" y="252937"/>
                  <a:pt x="170498" y="241776"/>
                  <a:pt x="184150" y="234950"/>
                </a:cubicBezTo>
                <a:cubicBezTo>
                  <a:pt x="192617" y="230717"/>
                  <a:pt x="201433" y="227120"/>
                  <a:pt x="209550" y="222250"/>
                </a:cubicBezTo>
                <a:cubicBezTo>
                  <a:pt x="222638" y="214397"/>
                  <a:pt x="234950" y="205317"/>
                  <a:pt x="247650" y="196850"/>
                </a:cubicBezTo>
                <a:cubicBezTo>
                  <a:pt x="254000" y="192617"/>
                  <a:pt x="261304" y="189546"/>
                  <a:pt x="266700" y="184150"/>
                </a:cubicBezTo>
                <a:cubicBezTo>
                  <a:pt x="273050" y="177800"/>
                  <a:pt x="278442" y="170320"/>
                  <a:pt x="285750" y="165100"/>
                </a:cubicBezTo>
                <a:cubicBezTo>
                  <a:pt x="316582" y="143077"/>
                  <a:pt x="302562" y="159869"/>
                  <a:pt x="330200" y="146050"/>
                </a:cubicBezTo>
                <a:cubicBezTo>
                  <a:pt x="343634" y="139333"/>
                  <a:pt x="363145" y="121491"/>
                  <a:pt x="374650" y="114300"/>
                </a:cubicBezTo>
                <a:cubicBezTo>
                  <a:pt x="382677" y="109283"/>
                  <a:pt x="391831" y="106296"/>
                  <a:pt x="400050" y="101600"/>
                </a:cubicBezTo>
                <a:cubicBezTo>
                  <a:pt x="406676" y="97814"/>
                  <a:pt x="412274" y="92313"/>
                  <a:pt x="419100" y="88900"/>
                </a:cubicBezTo>
                <a:cubicBezTo>
                  <a:pt x="425087" y="85907"/>
                  <a:pt x="432163" y="85543"/>
                  <a:pt x="438150" y="82550"/>
                </a:cubicBezTo>
                <a:cubicBezTo>
                  <a:pt x="487389" y="57931"/>
                  <a:pt x="428367" y="79461"/>
                  <a:pt x="476250" y="63500"/>
                </a:cubicBezTo>
                <a:cubicBezTo>
                  <a:pt x="484717" y="57150"/>
                  <a:pt x="492184" y="49183"/>
                  <a:pt x="501650" y="44450"/>
                </a:cubicBezTo>
                <a:cubicBezTo>
                  <a:pt x="510119" y="40216"/>
                  <a:pt x="551477" y="27679"/>
                  <a:pt x="565150" y="25400"/>
                </a:cubicBezTo>
                <a:cubicBezTo>
                  <a:pt x="581983" y="22595"/>
                  <a:pt x="599177" y="22195"/>
                  <a:pt x="615950" y="19050"/>
                </a:cubicBezTo>
                <a:cubicBezTo>
                  <a:pt x="648689" y="12911"/>
                  <a:pt x="659607" y="8731"/>
                  <a:pt x="685800" y="0"/>
                </a:cubicBezTo>
                <a:cubicBezTo>
                  <a:pt x="732367" y="2117"/>
                  <a:pt x="779151" y="1384"/>
                  <a:pt x="825500" y="6350"/>
                </a:cubicBezTo>
                <a:cubicBezTo>
                  <a:pt x="838811" y="7776"/>
                  <a:pt x="850348" y="17157"/>
                  <a:pt x="863600" y="19050"/>
                </a:cubicBezTo>
                <a:lnTo>
                  <a:pt x="952500" y="31750"/>
                </a:lnTo>
                <a:cubicBezTo>
                  <a:pt x="958850" y="38100"/>
                  <a:pt x="964875" y="44793"/>
                  <a:pt x="971550" y="50800"/>
                </a:cubicBezTo>
                <a:cubicBezTo>
                  <a:pt x="986055" y="63855"/>
                  <a:pt x="1002201" y="75101"/>
                  <a:pt x="1016000" y="88900"/>
                </a:cubicBezTo>
                <a:cubicBezTo>
                  <a:pt x="1021396" y="94296"/>
                  <a:pt x="1023566" y="102303"/>
                  <a:pt x="1028700" y="107950"/>
                </a:cubicBezTo>
                <a:cubicBezTo>
                  <a:pt x="1044809" y="125670"/>
                  <a:pt x="1062567" y="141817"/>
                  <a:pt x="1079500" y="158750"/>
                </a:cubicBezTo>
                <a:cubicBezTo>
                  <a:pt x="1085850" y="165100"/>
                  <a:pt x="1091078" y="172819"/>
                  <a:pt x="1098550" y="177800"/>
                </a:cubicBezTo>
                <a:cubicBezTo>
                  <a:pt x="1152402" y="213702"/>
                  <a:pt x="1122998" y="196374"/>
                  <a:pt x="1187450" y="228600"/>
                </a:cubicBezTo>
                <a:cubicBezTo>
                  <a:pt x="1193800" y="239183"/>
                  <a:pt x="1199654" y="250081"/>
                  <a:pt x="1206500" y="260350"/>
                </a:cubicBezTo>
                <a:cubicBezTo>
                  <a:pt x="1212371" y="269156"/>
                  <a:pt x="1220410" y="276499"/>
                  <a:pt x="1225550" y="285750"/>
                </a:cubicBezTo>
                <a:cubicBezTo>
                  <a:pt x="1231086" y="295714"/>
                  <a:pt x="1231411" y="308381"/>
                  <a:pt x="1238250" y="317500"/>
                </a:cubicBezTo>
                <a:cubicBezTo>
                  <a:pt x="1244600" y="325967"/>
                  <a:pt x="1254184" y="331817"/>
                  <a:pt x="1263650" y="336550"/>
                </a:cubicBezTo>
                <a:cubicBezTo>
                  <a:pt x="1279915" y="344683"/>
                  <a:pt x="1369473" y="367720"/>
                  <a:pt x="1371600" y="368300"/>
                </a:cubicBezTo>
                <a:cubicBezTo>
                  <a:pt x="1399322" y="396022"/>
                  <a:pt x="1395870" y="394440"/>
                  <a:pt x="1428750" y="419100"/>
                </a:cubicBezTo>
                <a:cubicBezTo>
                  <a:pt x="1457471" y="440641"/>
                  <a:pt x="1439587" y="423587"/>
                  <a:pt x="1454150" y="438150"/>
                </a:cubicBezTo>
              </a:path>
            </a:pathLst>
          </a:cu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41" name="Picture 22" descr="http://15858-presscdn-0-65.pagely.netdna-cdn.com/wp-content/uploads/2013/10/oddjo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199" y="811784"/>
            <a:ext cx="6079669" cy="340461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s://cdn.shutterstock.com/shutterstock/videos/9644456/thumb/5.jpg?i10c=img.resize(height: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033" y="1097068"/>
            <a:ext cx="5142442" cy="2897151"/>
          </a:xfrm>
          <a:prstGeom prst="rect">
            <a:avLst/>
          </a:prstGeom>
          <a:noFill/>
          <a:extLst>
            <a:ext uri="{909E8E84-426E-40DD-AFC4-6F175D3DCCD1}">
              <a14:hiddenFill xmlns:a14="http://schemas.microsoft.com/office/drawing/2010/main">
                <a:solidFill>
                  <a:srgbClr val="FFFFFF"/>
                </a:solidFill>
              </a14:hiddenFill>
            </a:ext>
          </a:extLst>
        </p:spPr>
      </p:pic>
      <p:sp>
        <p:nvSpPr>
          <p:cNvPr id="43" name="Right Arrow 42"/>
          <p:cNvSpPr/>
          <p:nvPr/>
        </p:nvSpPr>
        <p:spPr bwMode="auto">
          <a:xfrm>
            <a:off x="5843376" y="1732503"/>
            <a:ext cx="1259571" cy="484450"/>
          </a:xfrm>
          <a:prstGeom prst="rightArrow">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44" name="Picture 12" descr="http://f.tqn.com/y/homerepair/1/S/S/B/-/-/turn_off_circui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9407" y="1142471"/>
            <a:ext cx="4573694" cy="287285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8" descr="https://i.kinja-img.com/gawker-media/image/upload/s--dqGbuHzL--/c_scale,fl_progressive,q_80,w_800/18ym7g7325o3fjp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4330" y="927099"/>
            <a:ext cx="6022269" cy="338752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4" descr="https://thumbs.dreamstime.com/x/skull-wearing-headphones-19712525.jpg"/>
          <p:cNvPicPr>
            <a:picLocks noChangeAspect="1" noChangeArrowheads="1"/>
          </p:cNvPicPr>
          <p:nvPr/>
        </p:nvPicPr>
        <p:blipFill rotWithShape="1">
          <a:blip r:embed="rId7">
            <a:extLst>
              <a:ext uri="{28A0092B-C50C-407E-A947-70E740481C1C}">
                <a14:useLocalDpi xmlns:a14="http://schemas.microsoft.com/office/drawing/2010/main" val="0"/>
              </a:ext>
            </a:extLst>
          </a:blip>
          <a:srcRect t="8810" b="8384"/>
          <a:stretch/>
        </p:blipFill>
        <p:spPr bwMode="auto">
          <a:xfrm>
            <a:off x="1632161" y="297180"/>
            <a:ext cx="4535513" cy="4482848"/>
          </a:xfrm>
          <a:prstGeom prst="rect">
            <a:avLst/>
          </a:prstGeom>
          <a:noFill/>
          <a:extLst>
            <a:ext uri="{909E8E84-426E-40DD-AFC4-6F175D3DCCD1}">
              <a14:hiddenFill xmlns:a14="http://schemas.microsoft.com/office/drawing/2010/main">
                <a:solidFill>
                  <a:srgbClr val="FFFFFF"/>
                </a:solidFill>
              </a14:hiddenFill>
            </a:ext>
          </a:extLst>
        </p:spPr>
      </p:pic>
      <p:sp>
        <p:nvSpPr>
          <p:cNvPr id="47" name="&quot;No&quot; Symbol 46"/>
          <p:cNvSpPr/>
          <p:nvPr/>
        </p:nvSpPr>
        <p:spPr bwMode="auto">
          <a:xfrm>
            <a:off x="1684866" y="285961"/>
            <a:ext cx="4525752" cy="4525752"/>
          </a:xfrm>
          <a:prstGeom prst="noSmoking">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8" name="TextBox 3"/>
          <p:cNvSpPr txBox="1"/>
          <p:nvPr/>
        </p:nvSpPr>
        <p:spPr bwMode="auto">
          <a:xfrm>
            <a:off x="2073734" y="637312"/>
            <a:ext cx="5453737" cy="3631763"/>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r>
              <a:rPr lang="en-US" sz="11500" b="1" dirty="0" smtClean="0">
                <a:ln w="10541" cmpd="sng">
                  <a:solidFill>
                    <a:schemeClr val="accent1">
                      <a:shade val="88000"/>
                      <a:satMod val="110000"/>
                    </a:schemeClr>
                  </a:solidFill>
                  <a:prstDash val="solid"/>
                </a:ln>
                <a:solidFill>
                  <a:srgbClr val="66FF33"/>
                </a:solidFill>
                <a:latin typeface="Verdana" pitchFamily="34" charset="0"/>
              </a:rPr>
              <a:t>Safety</a:t>
            </a:r>
          </a:p>
          <a:p>
            <a:r>
              <a:rPr lang="en-US" sz="11500" b="1" dirty="0" smtClean="0">
                <a:ln w="10541" cmpd="sng">
                  <a:solidFill>
                    <a:schemeClr val="accent1">
                      <a:shade val="88000"/>
                      <a:satMod val="110000"/>
                    </a:schemeClr>
                  </a:solidFill>
                  <a:prstDash val="solid"/>
                </a:ln>
                <a:solidFill>
                  <a:srgbClr val="66FF33"/>
                </a:solidFill>
                <a:latin typeface="Verdana" pitchFamily="34" charset="0"/>
              </a:rPr>
              <a:t>Rules!</a:t>
            </a:r>
            <a:endParaRPr lang="en-US" sz="11500" b="1" dirty="0">
              <a:ln w="10541" cmpd="sng">
                <a:solidFill>
                  <a:schemeClr val="accent1">
                    <a:shade val="88000"/>
                    <a:satMod val="110000"/>
                  </a:schemeClr>
                </a:solidFill>
                <a:prstDash val="solid"/>
              </a:ln>
              <a:solidFill>
                <a:srgbClr val="66FF33"/>
              </a:solidFill>
              <a:latin typeface="Verdana" pitchFamily="34" charset="0"/>
            </a:endParaRPr>
          </a:p>
        </p:txBody>
      </p:sp>
    </p:spTree>
    <p:extLst>
      <p:ext uri="{BB962C8B-B14F-4D97-AF65-F5344CB8AC3E}">
        <p14:creationId xmlns:p14="http://schemas.microsoft.com/office/powerpoint/2010/main" val="420108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8"/>
                                        </p:tgtEl>
                                      </p:cBhvr>
                                    </p:animEffect>
                                    <p:set>
                                      <p:cBhvr>
                                        <p:cTn id="7" dur="1" fill="hold">
                                          <p:stCondLst>
                                            <p:cond delay="499"/>
                                          </p:stCondLst>
                                        </p:cTn>
                                        <p:tgtEl>
                                          <p:spTgt spid="4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xit" presetSubtype="0" fill="hold" grpId="0"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2"/>
                                        </p:tgtEl>
                                      </p:cBhvr>
                                    </p:animEffect>
                                    <p:set>
                                      <p:cBhvr>
                                        <p:cTn id="22" dur="1" fill="hold">
                                          <p:stCondLst>
                                            <p:cond delay="499"/>
                                          </p:stCondLst>
                                        </p:cTn>
                                        <p:tgtEl>
                                          <p:spTgt spid="4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43"/>
                                        </p:tgtEl>
                                      </p:cBhvr>
                                    </p:animEffect>
                                    <p:set>
                                      <p:cBhvr>
                                        <p:cTn id="28" dur="1" fill="hold">
                                          <p:stCondLst>
                                            <p:cond delay="499"/>
                                          </p:stCondLst>
                                        </p:cTn>
                                        <p:tgtEl>
                                          <p:spTgt spid="43"/>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44"/>
                                        </p:tgtEl>
                                      </p:cBhvr>
                                    </p:animEffect>
                                    <p:set>
                                      <p:cBhvr>
                                        <p:cTn id="36" dur="1" fill="hold">
                                          <p:stCondLst>
                                            <p:cond delay="499"/>
                                          </p:stCondLst>
                                        </p:cTn>
                                        <p:tgtEl>
                                          <p:spTgt spid="44"/>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45"/>
                                        </p:tgtEl>
                                      </p:cBhvr>
                                    </p:animEffect>
                                    <p:set>
                                      <p:cBhvr>
                                        <p:cTn id="47" dur="1" fill="hold">
                                          <p:stCondLst>
                                            <p:cond delay="499"/>
                                          </p:stCondLst>
                                        </p:cTn>
                                        <p:tgtEl>
                                          <p:spTgt spid="45"/>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46"/>
                                        </p:tgtEl>
                                      </p:cBhvr>
                                    </p:animEffect>
                                    <p:set>
                                      <p:cBhvr>
                                        <p:cTn id="61" dur="1" fill="hold">
                                          <p:stCondLst>
                                            <p:cond delay="499"/>
                                          </p:stCondLst>
                                        </p:cTn>
                                        <p:tgtEl>
                                          <p:spTgt spid="46"/>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47"/>
                                        </p:tgtEl>
                                      </p:cBhvr>
                                    </p:animEffect>
                                    <p:set>
                                      <p:cBhvr>
                                        <p:cTn id="67" dur="1" fill="hold">
                                          <p:stCondLst>
                                            <p:cond delay="499"/>
                                          </p:stCondLst>
                                        </p:cTn>
                                        <p:tgtEl>
                                          <p:spTgt spid="47"/>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par>
                                <p:cTn id="76" presetID="10" presetClass="exit" presetSubtype="0" fill="hold" grpId="0" nodeType="withEffect">
                                  <p:stCondLst>
                                    <p:cond delay="0"/>
                                  </p:stCondLst>
                                  <p:childTnLst>
                                    <p:animEffect transition="out" filter="fade">
                                      <p:cBhvr>
                                        <p:cTn id="77" dur="500"/>
                                        <p:tgtEl>
                                          <p:spTgt spid="15"/>
                                        </p:tgtEl>
                                      </p:cBhvr>
                                    </p:animEffect>
                                    <p:set>
                                      <p:cBhvr>
                                        <p:cTn id="78" dur="1" fill="hold">
                                          <p:stCondLst>
                                            <p:cond delay="499"/>
                                          </p:stCondLst>
                                        </p:cTn>
                                        <p:tgtEl>
                                          <p:spTgt spid="1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par>
                                <p:cTn id="84" presetID="10" presetClass="exit" presetSubtype="0" fill="hold" grpId="0" nodeType="withEffect">
                                  <p:stCondLst>
                                    <p:cond delay="0"/>
                                  </p:stCondLst>
                                  <p:childTnLst>
                                    <p:animEffect transition="out" filter="fade">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500"/>
                                        <p:tgtEl>
                                          <p:spTgt spid="3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22"/>
                                        </p:tgtEl>
                                      </p:cBhvr>
                                    </p:animEffect>
                                    <p:set>
                                      <p:cBhvr>
                                        <p:cTn id="95" dur="1" fill="hold">
                                          <p:stCondLst>
                                            <p:cond delay="499"/>
                                          </p:stCondLst>
                                        </p:cTn>
                                        <p:tgtEl>
                                          <p:spTgt spid="22"/>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17"/>
                                        </p:tgtEl>
                                      </p:cBhvr>
                                    </p:animEffect>
                                    <p:set>
                                      <p:cBhvr>
                                        <p:cTn id="98" dur="1" fill="hold">
                                          <p:stCondLst>
                                            <p:cond delay="499"/>
                                          </p:stCondLst>
                                        </p:cTn>
                                        <p:tgtEl>
                                          <p:spTgt spid="17"/>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40"/>
                                        </p:tgtEl>
                                      </p:cBhvr>
                                    </p:animEffect>
                                    <p:set>
                                      <p:cBhvr>
                                        <p:cTn id="101" dur="1" fill="hold">
                                          <p:stCondLst>
                                            <p:cond delay="499"/>
                                          </p:stCondLst>
                                        </p:cTn>
                                        <p:tgtEl>
                                          <p:spTgt spid="40"/>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30"/>
                                        </p:tgtEl>
                                      </p:cBhvr>
                                    </p:animEffect>
                                    <p:set>
                                      <p:cBhvr>
                                        <p:cTn id="104" dur="1" fill="hold">
                                          <p:stCondLst>
                                            <p:cond delay="499"/>
                                          </p:stCondLst>
                                        </p:cTn>
                                        <p:tgtEl>
                                          <p:spTgt spid="30"/>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39"/>
                                        </p:tgtEl>
                                      </p:cBhvr>
                                    </p:animEffect>
                                    <p:set>
                                      <p:cBhvr>
                                        <p:cTn id="107" dur="1" fill="hold">
                                          <p:stCondLst>
                                            <p:cond delay="499"/>
                                          </p:stCondLst>
                                        </p:cTn>
                                        <p:tgtEl>
                                          <p:spTgt spid="39"/>
                                        </p:tgtEl>
                                        <p:attrNameLst>
                                          <p:attrName>style.visibility</p:attrName>
                                        </p:attrNameLst>
                                      </p:cBhvr>
                                      <p:to>
                                        <p:strVal val="hidden"/>
                                      </p:to>
                                    </p:set>
                                  </p:childTnLst>
                                </p:cTn>
                              </p:par>
                              <p:par>
                                <p:cTn id="108" presetID="10" presetClass="entr" presetSubtype="0"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fade">
                                      <p:cBhvr>
                                        <p:cTn id="1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1" grpId="0" animBg="1"/>
      <p:bldP spid="4" grpId="0" animBg="1"/>
      <p:bldP spid="39" grpId="0" animBg="1"/>
      <p:bldP spid="39" grpId="1" animBg="1"/>
      <p:bldP spid="40" grpId="0" animBg="1"/>
      <p:bldP spid="40" grpId="1" animBg="1"/>
      <p:bldP spid="43" grpId="0" animBg="1"/>
      <p:bldP spid="43" grpId="1" animBg="1"/>
      <p:bldP spid="47" grpId="0" animBg="1"/>
      <p:bldP spid="47" grpId="1" animBg="1"/>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6:  Electrical Grounding Safety</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3</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5</a:t>
            </a:r>
            <a:endParaRPr lang="en-US" dirty="0">
              <a:solidFill>
                <a:srgbClr val="FFFF00"/>
              </a:solidFill>
            </a:endParaRP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6</a:t>
            </a:r>
            <a:endParaRPr lang="en-US" dirty="0">
              <a:solidFill>
                <a:srgbClr val="FFFF00"/>
              </a:solidFill>
            </a:endParaRPr>
          </a:p>
        </p:txBody>
      </p:sp>
      <p:sp>
        <p:nvSpPr>
          <p:cNvPr id="12" name="TextBox 1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7</a:t>
            </a:r>
            <a:endParaRPr lang="en-US" dirty="0">
              <a:solidFill>
                <a:srgbClr val="FFFF00"/>
              </a:solidFill>
            </a:endParaRPr>
          </a:p>
        </p:txBody>
      </p:sp>
      <p:sp>
        <p:nvSpPr>
          <p:cNvPr id="11" name="TextBox 10"/>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8</a:t>
            </a:r>
            <a:endParaRPr lang="en-US" dirty="0">
              <a:solidFill>
                <a:srgbClr val="FFFF00"/>
              </a:solidFill>
            </a:endParaRPr>
          </a:p>
        </p:txBody>
      </p:sp>
      <p:sp>
        <p:nvSpPr>
          <p:cNvPr id="4" name="TextBox 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a:t>9</a:t>
            </a:r>
          </a:p>
        </p:txBody>
      </p:sp>
      <p:sp>
        <p:nvSpPr>
          <p:cNvPr id="19" name="TextBox 18"/>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smtClean="0"/>
              <a:t>10</a:t>
            </a:r>
            <a:endParaRPr lang="en-US" dirty="0"/>
          </a:p>
        </p:txBody>
      </p:sp>
      <p:sp>
        <p:nvSpPr>
          <p:cNvPr id="20" name="TextBox 19"/>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smtClean="0"/>
              <a:t>11</a:t>
            </a:r>
            <a:endParaRPr lang="en-US" dirty="0"/>
          </a:p>
        </p:txBody>
      </p:sp>
      <p:sp>
        <p:nvSpPr>
          <p:cNvPr id="21" name="TextBox 20"/>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smtClean="0"/>
              <a:t>12</a:t>
            </a:r>
            <a:endParaRPr lang="en-US" dirty="0"/>
          </a:p>
        </p:txBody>
      </p:sp>
      <p:pic>
        <p:nvPicPr>
          <p:cNvPr id="22" name="Picture 2" descr="C:\Users\WA7URV\AppData\Local\Microsoft\Windows\Temporary Internet Files\Content.IE5\42U95DF0\village-hous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9678" y="585932"/>
            <a:ext cx="3223897" cy="3215838"/>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22"/>
          <p:cNvSpPr/>
          <p:nvPr/>
        </p:nvSpPr>
        <p:spPr bwMode="auto">
          <a:xfrm>
            <a:off x="2647950" y="600226"/>
            <a:ext cx="3234285" cy="3202885"/>
          </a:xfrm>
          <a:custGeom>
            <a:avLst/>
            <a:gdLst>
              <a:gd name="connsiteX0" fmla="*/ 0 w 3924300"/>
              <a:gd name="connsiteY0" fmla="*/ 1440180 h 3886200"/>
              <a:gd name="connsiteX1" fmla="*/ 815340 w 3924300"/>
              <a:gd name="connsiteY1" fmla="*/ 228600 h 3886200"/>
              <a:gd name="connsiteX2" fmla="*/ 815340 w 3924300"/>
              <a:gd name="connsiteY2" fmla="*/ 0 h 3886200"/>
              <a:gd name="connsiteX3" fmla="*/ 1059180 w 3924300"/>
              <a:gd name="connsiteY3" fmla="*/ 0 h 3886200"/>
              <a:gd name="connsiteX4" fmla="*/ 1059180 w 3924300"/>
              <a:gd name="connsiteY4" fmla="*/ 205740 h 3886200"/>
              <a:gd name="connsiteX5" fmla="*/ 2621280 w 3924300"/>
              <a:gd name="connsiteY5" fmla="*/ 205740 h 3886200"/>
              <a:gd name="connsiteX6" fmla="*/ 2621280 w 3924300"/>
              <a:gd name="connsiteY6" fmla="*/ 30480 h 3886200"/>
              <a:gd name="connsiteX7" fmla="*/ 2781300 w 3924300"/>
              <a:gd name="connsiteY7" fmla="*/ 15240 h 3886200"/>
              <a:gd name="connsiteX8" fmla="*/ 2872740 w 3924300"/>
              <a:gd name="connsiteY8" fmla="*/ 53340 h 3886200"/>
              <a:gd name="connsiteX9" fmla="*/ 2872740 w 3924300"/>
              <a:gd name="connsiteY9" fmla="*/ 198120 h 3886200"/>
              <a:gd name="connsiteX10" fmla="*/ 3924300 w 3924300"/>
              <a:gd name="connsiteY10" fmla="*/ 1546860 h 3886200"/>
              <a:gd name="connsiteX11" fmla="*/ 3924300 w 3924300"/>
              <a:gd name="connsiteY11" fmla="*/ 3741420 h 3886200"/>
              <a:gd name="connsiteX12" fmla="*/ 1813560 w 3924300"/>
              <a:gd name="connsiteY12" fmla="*/ 3886200 h 3886200"/>
              <a:gd name="connsiteX13" fmla="*/ 22860 w 3924300"/>
              <a:gd name="connsiteY13" fmla="*/ 3810000 h 3886200"/>
              <a:gd name="connsiteX14" fmla="*/ 0 w 3924300"/>
              <a:gd name="connsiteY14" fmla="*/ 1440180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4300" h="3886200">
                <a:moveTo>
                  <a:pt x="0" y="1440180"/>
                </a:moveTo>
                <a:lnTo>
                  <a:pt x="815340" y="228600"/>
                </a:lnTo>
                <a:lnTo>
                  <a:pt x="815340" y="0"/>
                </a:lnTo>
                <a:lnTo>
                  <a:pt x="1059180" y="0"/>
                </a:lnTo>
                <a:lnTo>
                  <a:pt x="1059180" y="205740"/>
                </a:lnTo>
                <a:lnTo>
                  <a:pt x="2621280" y="205740"/>
                </a:lnTo>
                <a:lnTo>
                  <a:pt x="2621280" y="30480"/>
                </a:lnTo>
                <a:lnTo>
                  <a:pt x="2781300" y="15240"/>
                </a:lnTo>
                <a:lnTo>
                  <a:pt x="2872740" y="53340"/>
                </a:lnTo>
                <a:lnTo>
                  <a:pt x="2872740" y="198120"/>
                </a:lnTo>
                <a:lnTo>
                  <a:pt x="3924300" y="1546860"/>
                </a:lnTo>
                <a:lnTo>
                  <a:pt x="3924300" y="3741420"/>
                </a:lnTo>
                <a:lnTo>
                  <a:pt x="1813560" y="3886200"/>
                </a:lnTo>
                <a:lnTo>
                  <a:pt x="22860" y="3810000"/>
                </a:lnTo>
                <a:lnTo>
                  <a:pt x="0" y="1440180"/>
                </a:lnTo>
                <a:close/>
              </a:path>
            </a:pathLst>
          </a:custGeom>
          <a:solidFill>
            <a:srgbClr val="FFFFFF">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 name="Freeform 23"/>
          <p:cNvSpPr/>
          <p:nvPr/>
        </p:nvSpPr>
        <p:spPr bwMode="auto">
          <a:xfrm>
            <a:off x="3465452" y="2998585"/>
            <a:ext cx="1638034" cy="647739"/>
          </a:xfrm>
          <a:custGeom>
            <a:avLst/>
            <a:gdLst>
              <a:gd name="connsiteX0" fmla="*/ 0 w 1987498"/>
              <a:gd name="connsiteY0" fmla="*/ 445864 h 785930"/>
              <a:gd name="connsiteX1" fmla="*/ 0 w 1987498"/>
              <a:gd name="connsiteY1" fmla="*/ 740588 h 785930"/>
              <a:gd name="connsiteX2" fmla="*/ 793488 w 1987498"/>
              <a:gd name="connsiteY2" fmla="*/ 785930 h 785930"/>
              <a:gd name="connsiteX3" fmla="*/ 1337594 w 1987498"/>
              <a:gd name="connsiteY3" fmla="*/ 755702 h 785930"/>
              <a:gd name="connsiteX4" fmla="*/ 1345151 w 1987498"/>
              <a:gd name="connsiteY4" fmla="*/ 7557 h 785930"/>
              <a:gd name="connsiteX5" fmla="*/ 1806129 w 1987498"/>
              <a:gd name="connsiteY5" fmla="*/ 0 h 785930"/>
              <a:gd name="connsiteX6" fmla="*/ 1821243 w 1987498"/>
              <a:gd name="connsiteY6" fmla="*/ 725474 h 785930"/>
              <a:gd name="connsiteX7" fmla="*/ 1987498 w 1987498"/>
              <a:gd name="connsiteY7" fmla="*/ 717917 h 7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7498" h="785930">
                <a:moveTo>
                  <a:pt x="0" y="445864"/>
                </a:moveTo>
                <a:lnTo>
                  <a:pt x="0" y="740588"/>
                </a:lnTo>
                <a:lnTo>
                  <a:pt x="793488" y="785930"/>
                </a:lnTo>
                <a:lnTo>
                  <a:pt x="1337594" y="755702"/>
                </a:lnTo>
                <a:lnTo>
                  <a:pt x="1345151" y="7557"/>
                </a:lnTo>
                <a:lnTo>
                  <a:pt x="1806129" y="0"/>
                </a:lnTo>
                <a:lnTo>
                  <a:pt x="1821243" y="725474"/>
                </a:lnTo>
                <a:lnTo>
                  <a:pt x="1987498" y="717917"/>
                </a:lnTo>
              </a:path>
            </a:pathLst>
          </a:cu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 name="Freeform 24"/>
          <p:cNvSpPr/>
          <p:nvPr/>
        </p:nvSpPr>
        <p:spPr bwMode="auto">
          <a:xfrm>
            <a:off x="3527734" y="2874019"/>
            <a:ext cx="2105153" cy="710022"/>
          </a:xfrm>
          <a:custGeom>
            <a:avLst/>
            <a:gdLst>
              <a:gd name="connsiteX0" fmla="*/ 0 w 2554275"/>
              <a:gd name="connsiteY0" fmla="*/ 612119 h 861501"/>
              <a:gd name="connsiteX1" fmla="*/ 0 w 2554275"/>
              <a:gd name="connsiteY1" fmla="*/ 823716 h 861501"/>
              <a:gd name="connsiteX2" fmla="*/ 619676 w 2554275"/>
              <a:gd name="connsiteY2" fmla="*/ 861501 h 861501"/>
              <a:gd name="connsiteX3" fmla="*/ 619676 w 2554275"/>
              <a:gd name="connsiteY3" fmla="*/ 37785 h 861501"/>
              <a:gd name="connsiteX4" fmla="*/ 1481177 w 2554275"/>
              <a:gd name="connsiteY4" fmla="*/ 30228 h 861501"/>
              <a:gd name="connsiteX5" fmla="*/ 2554275 w 2554275"/>
              <a:gd name="connsiteY5" fmla="*/ 0 h 861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4275" h="861501">
                <a:moveTo>
                  <a:pt x="0" y="612119"/>
                </a:moveTo>
                <a:lnTo>
                  <a:pt x="0" y="823716"/>
                </a:lnTo>
                <a:lnTo>
                  <a:pt x="619676" y="861501"/>
                </a:lnTo>
                <a:lnTo>
                  <a:pt x="619676" y="37785"/>
                </a:lnTo>
                <a:lnTo>
                  <a:pt x="1481177" y="30228"/>
                </a:lnTo>
                <a:lnTo>
                  <a:pt x="2554275" y="0"/>
                </a:lnTo>
              </a:path>
            </a:pathLst>
          </a:cu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 name="Freeform 25"/>
          <p:cNvSpPr/>
          <p:nvPr/>
        </p:nvSpPr>
        <p:spPr bwMode="auto">
          <a:xfrm>
            <a:off x="2767886" y="1939779"/>
            <a:ext cx="703794" cy="1071262"/>
          </a:xfrm>
          <a:custGeom>
            <a:avLst/>
            <a:gdLst>
              <a:gd name="connsiteX0" fmla="*/ 770817 w 853944"/>
              <a:gd name="connsiteY0" fmla="*/ 1299809 h 1299809"/>
              <a:gd name="connsiteX1" fmla="*/ 785931 w 853944"/>
              <a:gd name="connsiteY1" fmla="*/ 1103326 h 1299809"/>
              <a:gd name="connsiteX2" fmla="*/ 0 w 853944"/>
              <a:gd name="connsiteY2" fmla="*/ 1073098 h 1299809"/>
              <a:gd name="connsiteX3" fmla="*/ 30228 w 853944"/>
              <a:gd name="connsiteY3" fmla="*/ 0 h 1299809"/>
              <a:gd name="connsiteX4" fmla="*/ 853944 w 853944"/>
              <a:gd name="connsiteY4" fmla="*/ 30229 h 129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944" h="1299809">
                <a:moveTo>
                  <a:pt x="770817" y="1299809"/>
                </a:moveTo>
                <a:lnTo>
                  <a:pt x="785931" y="1103326"/>
                </a:lnTo>
                <a:lnTo>
                  <a:pt x="0" y="1073098"/>
                </a:lnTo>
                <a:lnTo>
                  <a:pt x="30228" y="0"/>
                </a:lnTo>
                <a:lnTo>
                  <a:pt x="853944" y="30229"/>
                </a:lnTo>
              </a:path>
            </a:pathLst>
          </a:cu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 name="Freeform 26"/>
          <p:cNvSpPr/>
          <p:nvPr/>
        </p:nvSpPr>
        <p:spPr bwMode="auto">
          <a:xfrm>
            <a:off x="3010788" y="3366052"/>
            <a:ext cx="280272" cy="211761"/>
          </a:xfrm>
          <a:custGeom>
            <a:avLst/>
            <a:gdLst>
              <a:gd name="connsiteX0" fmla="*/ 340066 w 340066"/>
              <a:gd name="connsiteY0" fmla="*/ 0 h 256939"/>
              <a:gd name="connsiteX1" fmla="*/ 340066 w 340066"/>
              <a:gd name="connsiteY1" fmla="*/ 256939 h 256939"/>
              <a:gd name="connsiteX2" fmla="*/ 0 w 340066"/>
              <a:gd name="connsiteY2" fmla="*/ 256939 h 256939"/>
            </a:gdLst>
            <a:ahLst/>
            <a:cxnLst>
              <a:cxn ang="0">
                <a:pos x="connsiteX0" y="connsiteY0"/>
              </a:cxn>
              <a:cxn ang="0">
                <a:pos x="connsiteX1" y="connsiteY1"/>
              </a:cxn>
              <a:cxn ang="0">
                <a:pos x="connsiteX2" y="connsiteY2"/>
              </a:cxn>
            </a:cxnLst>
            <a:rect l="l" t="t" r="r" b="b"/>
            <a:pathLst>
              <a:path w="340066" h="256939">
                <a:moveTo>
                  <a:pt x="340066" y="0"/>
                </a:moveTo>
                <a:lnTo>
                  <a:pt x="340066" y="256939"/>
                </a:lnTo>
                <a:lnTo>
                  <a:pt x="0" y="256939"/>
                </a:lnTo>
              </a:path>
            </a:pathLst>
          </a:cu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28" name="Straight Connector 27"/>
          <p:cNvCxnSpPr/>
          <p:nvPr/>
        </p:nvCxnSpPr>
        <p:spPr bwMode="auto">
          <a:xfrm>
            <a:off x="3394397" y="3376309"/>
            <a:ext cx="0" cy="444791"/>
          </a:xfrm>
          <a:prstGeom prst="line">
            <a:avLst/>
          </a:prstGeom>
          <a:noFill/>
          <a:ln w="38100" cap="flat" cmpd="sng" algn="ctr">
            <a:solidFill>
              <a:schemeClr val="accent1">
                <a:lumMod val="75000"/>
              </a:schemeClr>
            </a:solidFill>
            <a:prstDash val="solid"/>
            <a:round/>
            <a:headEnd type="none" w="med" len="med"/>
            <a:tailEnd type="none" w="med" len="med"/>
          </a:ln>
          <a:effectLst/>
        </p:spPr>
      </p:cxnSp>
      <p:sp>
        <p:nvSpPr>
          <p:cNvPr id="29" name="Can 28"/>
          <p:cNvSpPr/>
          <p:nvPr/>
        </p:nvSpPr>
        <p:spPr bwMode="auto">
          <a:xfrm>
            <a:off x="1333500" y="496875"/>
            <a:ext cx="133350" cy="3295650"/>
          </a:xfrm>
          <a:prstGeom prst="can">
            <a:avLst/>
          </a:prstGeom>
          <a:solidFill>
            <a:srgbClr val="9966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 name="Cube 29"/>
          <p:cNvSpPr/>
          <p:nvPr/>
        </p:nvSpPr>
        <p:spPr bwMode="auto">
          <a:xfrm>
            <a:off x="914400" y="820725"/>
            <a:ext cx="1009650" cy="114300"/>
          </a:xfrm>
          <a:prstGeom prst="cube">
            <a:avLst/>
          </a:prstGeom>
          <a:solidFill>
            <a:srgbClr val="9966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31" name="Can 30"/>
          <p:cNvSpPr/>
          <p:nvPr/>
        </p:nvSpPr>
        <p:spPr bwMode="auto">
          <a:xfrm>
            <a:off x="1450949" y="1065541"/>
            <a:ext cx="241824" cy="362737"/>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32" name="Group 31"/>
          <p:cNvGrpSpPr/>
          <p:nvPr/>
        </p:nvGrpSpPr>
        <p:grpSpPr>
          <a:xfrm>
            <a:off x="1609646" y="998843"/>
            <a:ext cx="1813686" cy="373245"/>
            <a:chOff x="1609646" y="998843"/>
            <a:chExt cx="1813686" cy="373245"/>
          </a:xfrm>
        </p:grpSpPr>
        <p:sp>
          <p:nvSpPr>
            <p:cNvPr id="33" name="Freeform 32"/>
            <p:cNvSpPr/>
            <p:nvPr/>
          </p:nvSpPr>
          <p:spPr bwMode="auto">
            <a:xfrm>
              <a:off x="1609646" y="1005085"/>
              <a:ext cx="1813686" cy="367003"/>
            </a:xfrm>
            <a:custGeom>
              <a:avLst/>
              <a:gdLst>
                <a:gd name="connsiteX0" fmla="*/ 0 w 1813686"/>
                <a:gd name="connsiteY0" fmla="*/ 166254 h 367003"/>
                <a:gd name="connsiteX1" fmla="*/ 740589 w 1813686"/>
                <a:gd name="connsiteY1" fmla="*/ 362737 h 367003"/>
                <a:gd name="connsiteX2" fmla="*/ 1813686 w 1813686"/>
                <a:gd name="connsiteY2" fmla="*/ 0 h 367003"/>
              </a:gdLst>
              <a:ahLst/>
              <a:cxnLst>
                <a:cxn ang="0">
                  <a:pos x="connsiteX0" y="connsiteY0"/>
                </a:cxn>
                <a:cxn ang="0">
                  <a:pos x="connsiteX1" y="connsiteY1"/>
                </a:cxn>
                <a:cxn ang="0">
                  <a:pos x="connsiteX2" y="connsiteY2"/>
                </a:cxn>
              </a:cxnLst>
              <a:rect l="l" t="t" r="r" b="b"/>
              <a:pathLst>
                <a:path w="1813686" h="367003">
                  <a:moveTo>
                    <a:pt x="0" y="166254"/>
                  </a:moveTo>
                  <a:cubicBezTo>
                    <a:pt x="219154" y="278350"/>
                    <a:pt x="438308" y="390446"/>
                    <a:pt x="740589" y="362737"/>
                  </a:cubicBezTo>
                  <a:cubicBezTo>
                    <a:pt x="1042870" y="335028"/>
                    <a:pt x="1428278" y="167514"/>
                    <a:pt x="1813686" y="0"/>
                  </a:cubicBezTo>
                </a:path>
              </a:pathLst>
            </a:custGeom>
            <a:noFill/>
            <a:ln w="2857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34" name="Freeform 33"/>
            <p:cNvSpPr/>
            <p:nvPr/>
          </p:nvSpPr>
          <p:spPr bwMode="auto">
            <a:xfrm>
              <a:off x="3076575" y="998843"/>
              <a:ext cx="345281" cy="145256"/>
            </a:xfrm>
            <a:custGeom>
              <a:avLst/>
              <a:gdLst>
                <a:gd name="connsiteX0" fmla="*/ 0 w 345281"/>
                <a:gd name="connsiteY0" fmla="*/ 145256 h 145256"/>
                <a:gd name="connsiteX1" fmla="*/ 345281 w 345281"/>
                <a:gd name="connsiteY1" fmla="*/ 0 h 145256"/>
              </a:gdLst>
              <a:ahLst/>
              <a:cxnLst>
                <a:cxn ang="0">
                  <a:pos x="connsiteX0" y="connsiteY0"/>
                </a:cxn>
                <a:cxn ang="0">
                  <a:pos x="connsiteX1" y="connsiteY1"/>
                </a:cxn>
              </a:cxnLst>
              <a:rect l="l" t="t" r="r" b="b"/>
              <a:pathLst>
                <a:path w="345281" h="145256">
                  <a:moveTo>
                    <a:pt x="0" y="145256"/>
                  </a:moveTo>
                  <a:lnTo>
                    <a:pt x="345281" y="0"/>
                  </a:lnTo>
                </a:path>
              </a:pathLst>
            </a:cu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grpSp>
      <p:sp>
        <p:nvSpPr>
          <p:cNvPr id="35" name="Freeform 34"/>
          <p:cNvSpPr/>
          <p:nvPr/>
        </p:nvSpPr>
        <p:spPr bwMode="auto">
          <a:xfrm>
            <a:off x="3414713" y="1001700"/>
            <a:ext cx="257175" cy="2047875"/>
          </a:xfrm>
          <a:custGeom>
            <a:avLst/>
            <a:gdLst>
              <a:gd name="connsiteX0" fmla="*/ 0 w 257175"/>
              <a:gd name="connsiteY0" fmla="*/ 0 h 2047875"/>
              <a:gd name="connsiteX1" fmla="*/ 119062 w 257175"/>
              <a:gd name="connsiteY1" fmla="*/ 9525 h 2047875"/>
              <a:gd name="connsiteX2" fmla="*/ 257175 w 257175"/>
              <a:gd name="connsiteY2" fmla="*/ 271463 h 2047875"/>
              <a:gd name="connsiteX3" fmla="*/ 242887 w 257175"/>
              <a:gd name="connsiteY3" fmla="*/ 1100138 h 2047875"/>
              <a:gd name="connsiteX4" fmla="*/ 71437 w 257175"/>
              <a:gd name="connsiteY4" fmla="*/ 1133475 h 2047875"/>
              <a:gd name="connsiteX5" fmla="*/ 38100 w 257175"/>
              <a:gd name="connsiteY5" fmla="*/ 2047875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75" h="2047875">
                <a:moveTo>
                  <a:pt x="0" y="0"/>
                </a:moveTo>
                <a:lnTo>
                  <a:pt x="119062" y="9525"/>
                </a:lnTo>
                <a:lnTo>
                  <a:pt x="257175" y="271463"/>
                </a:lnTo>
                <a:lnTo>
                  <a:pt x="242887" y="1100138"/>
                </a:lnTo>
                <a:lnTo>
                  <a:pt x="71437" y="1133475"/>
                </a:lnTo>
                <a:lnTo>
                  <a:pt x="38100" y="2047875"/>
                </a:lnTo>
              </a:path>
            </a:pathLst>
          </a:cu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grpSp>
        <p:nvGrpSpPr>
          <p:cNvPr id="36" name="Group 35"/>
          <p:cNvGrpSpPr/>
          <p:nvPr/>
        </p:nvGrpSpPr>
        <p:grpSpPr>
          <a:xfrm>
            <a:off x="3228778" y="2967444"/>
            <a:ext cx="331237" cy="442206"/>
            <a:chOff x="5357931" y="483650"/>
            <a:chExt cx="3241963" cy="4328063"/>
          </a:xfrm>
          <a:scene3d>
            <a:camera prst="isometricOffAxis2Left">
              <a:rot lat="1080000" lon="600000" rev="0"/>
            </a:camera>
            <a:lightRig rig="threePt" dir="t"/>
          </a:scene3d>
        </p:grpSpPr>
        <p:sp>
          <p:nvSpPr>
            <p:cNvPr id="37" name="Rectangle 36"/>
            <p:cNvSpPr/>
            <p:nvPr/>
          </p:nvSpPr>
          <p:spPr bwMode="auto">
            <a:xfrm>
              <a:off x="5357931" y="483650"/>
              <a:ext cx="3241963" cy="4328063"/>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38" name="Group 37"/>
            <p:cNvGrpSpPr/>
            <p:nvPr/>
          </p:nvGrpSpPr>
          <p:grpSpPr>
            <a:xfrm>
              <a:off x="5841580" y="1057983"/>
              <a:ext cx="2259551" cy="3113495"/>
              <a:chOff x="5841580" y="1057983"/>
              <a:chExt cx="2259551" cy="3113495"/>
            </a:xfrm>
          </p:grpSpPr>
          <p:sp>
            <p:nvSpPr>
              <p:cNvPr id="39" name="Rectangle 38"/>
              <p:cNvSpPr/>
              <p:nvPr/>
            </p:nvSpPr>
            <p:spPr bwMode="auto">
              <a:xfrm>
                <a:off x="5841580" y="1057983"/>
                <a:ext cx="2259551" cy="311349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0" name="Rectangle 39"/>
              <p:cNvSpPr/>
              <p:nvPr/>
            </p:nvSpPr>
            <p:spPr bwMode="auto">
              <a:xfrm>
                <a:off x="6068291" y="1647431"/>
                <a:ext cx="1753230" cy="1866586"/>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1" name="Rectangle 40"/>
              <p:cNvSpPr/>
              <p:nvPr/>
            </p:nvSpPr>
            <p:spPr bwMode="auto">
              <a:xfrm>
                <a:off x="6308883" y="1889760"/>
                <a:ext cx="502920" cy="228600"/>
              </a:xfrm>
              <a:prstGeom prst="rect">
                <a:avLst/>
              </a:prstGeom>
              <a:solidFill>
                <a:schemeClr val="tx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2" name="Rectangle 41"/>
              <p:cNvSpPr/>
              <p:nvPr/>
            </p:nvSpPr>
            <p:spPr bwMode="auto">
              <a:xfrm>
                <a:off x="6308883" y="2118360"/>
                <a:ext cx="502920" cy="228600"/>
              </a:xfrm>
              <a:prstGeom prst="rect">
                <a:avLst/>
              </a:prstGeom>
              <a:solidFill>
                <a:schemeClr val="tx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3" name="Rectangle 42"/>
              <p:cNvSpPr/>
              <p:nvPr/>
            </p:nvSpPr>
            <p:spPr bwMode="auto">
              <a:xfrm>
                <a:off x="6309360" y="2346960"/>
                <a:ext cx="502920" cy="228600"/>
              </a:xfrm>
              <a:prstGeom prst="rect">
                <a:avLst/>
              </a:prstGeom>
              <a:solidFill>
                <a:schemeClr val="tx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4" name="Rectangle 43"/>
              <p:cNvSpPr/>
              <p:nvPr/>
            </p:nvSpPr>
            <p:spPr bwMode="auto">
              <a:xfrm>
                <a:off x="6309360" y="2575560"/>
                <a:ext cx="502920" cy="228600"/>
              </a:xfrm>
              <a:prstGeom prst="rect">
                <a:avLst/>
              </a:prstGeom>
              <a:solidFill>
                <a:schemeClr val="tx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5" name="Rectangle 44"/>
              <p:cNvSpPr/>
              <p:nvPr/>
            </p:nvSpPr>
            <p:spPr bwMode="auto">
              <a:xfrm>
                <a:off x="6309360" y="2811780"/>
                <a:ext cx="502920" cy="228600"/>
              </a:xfrm>
              <a:prstGeom prst="rect">
                <a:avLst/>
              </a:prstGeom>
              <a:solidFill>
                <a:schemeClr val="tx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6" name="Rectangle 45"/>
              <p:cNvSpPr/>
              <p:nvPr/>
            </p:nvSpPr>
            <p:spPr bwMode="auto">
              <a:xfrm>
                <a:off x="6309360" y="3040380"/>
                <a:ext cx="502920" cy="228600"/>
              </a:xfrm>
              <a:prstGeom prst="rect">
                <a:avLst/>
              </a:prstGeom>
              <a:solidFill>
                <a:schemeClr val="tx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7" name="Rectangle 46"/>
              <p:cNvSpPr/>
              <p:nvPr/>
            </p:nvSpPr>
            <p:spPr bwMode="auto">
              <a:xfrm>
                <a:off x="7044628" y="1892157"/>
                <a:ext cx="502920" cy="228600"/>
              </a:xfrm>
              <a:prstGeom prst="rect">
                <a:avLst/>
              </a:prstGeom>
              <a:solidFill>
                <a:schemeClr val="tx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8" name="Rectangle 47"/>
              <p:cNvSpPr/>
              <p:nvPr/>
            </p:nvSpPr>
            <p:spPr bwMode="auto">
              <a:xfrm>
                <a:off x="7044628" y="2120757"/>
                <a:ext cx="502920" cy="228600"/>
              </a:xfrm>
              <a:prstGeom prst="rect">
                <a:avLst/>
              </a:prstGeom>
              <a:solidFill>
                <a:schemeClr val="tx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9" name="Rectangle 48"/>
              <p:cNvSpPr/>
              <p:nvPr/>
            </p:nvSpPr>
            <p:spPr bwMode="auto">
              <a:xfrm>
                <a:off x="7045105" y="2349357"/>
                <a:ext cx="502920" cy="228600"/>
              </a:xfrm>
              <a:prstGeom prst="rect">
                <a:avLst/>
              </a:prstGeom>
              <a:solidFill>
                <a:schemeClr val="tx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0" name="Rectangle 49"/>
              <p:cNvSpPr/>
              <p:nvPr/>
            </p:nvSpPr>
            <p:spPr bwMode="auto">
              <a:xfrm>
                <a:off x="7045105" y="2577957"/>
                <a:ext cx="502920" cy="228600"/>
              </a:xfrm>
              <a:prstGeom prst="rect">
                <a:avLst/>
              </a:prstGeom>
              <a:solidFill>
                <a:schemeClr val="tx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1" name="Rectangle 50"/>
              <p:cNvSpPr/>
              <p:nvPr/>
            </p:nvSpPr>
            <p:spPr bwMode="auto">
              <a:xfrm>
                <a:off x="7045105" y="2814177"/>
                <a:ext cx="502920" cy="228600"/>
              </a:xfrm>
              <a:prstGeom prst="rect">
                <a:avLst/>
              </a:prstGeom>
              <a:solidFill>
                <a:schemeClr val="tx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2" name="Rectangle 51"/>
              <p:cNvSpPr/>
              <p:nvPr/>
            </p:nvSpPr>
            <p:spPr bwMode="auto">
              <a:xfrm>
                <a:off x="7045105" y="3042777"/>
                <a:ext cx="502920" cy="228600"/>
              </a:xfrm>
              <a:prstGeom prst="rect">
                <a:avLst/>
              </a:prstGeom>
              <a:solidFill>
                <a:schemeClr val="tx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sp>
        <p:nvSpPr>
          <p:cNvPr id="53" name="Freeform 52"/>
          <p:cNvSpPr/>
          <p:nvPr/>
        </p:nvSpPr>
        <p:spPr bwMode="auto">
          <a:xfrm>
            <a:off x="1423988" y="1373175"/>
            <a:ext cx="90487" cy="2519363"/>
          </a:xfrm>
          <a:custGeom>
            <a:avLst/>
            <a:gdLst>
              <a:gd name="connsiteX0" fmla="*/ 90487 w 90487"/>
              <a:gd name="connsiteY0" fmla="*/ 0 h 2519363"/>
              <a:gd name="connsiteX1" fmla="*/ 0 w 90487"/>
              <a:gd name="connsiteY1" fmla="*/ 90488 h 2519363"/>
              <a:gd name="connsiteX2" fmla="*/ 0 w 90487"/>
              <a:gd name="connsiteY2" fmla="*/ 2519363 h 2519363"/>
            </a:gdLst>
            <a:ahLst/>
            <a:cxnLst>
              <a:cxn ang="0">
                <a:pos x="connsiteX0" y="connsiteY0"/>
              </a:cxn>
              <a:cxn ang="0">
                <a:pos x="connsiteX1" y="connsiteY1"/>
              </a:cxn>
              <a:cxn ang="0">
                <a:pos x="connsiteX2" y="connsiteY2"/>
              </a:cxn>
            </a:cxnLst>
            <a:rect l="l" t="t" r="r" b="b"/>
            <a:pathLst>
              <a:path w="90487" h="2519363">
                <a:moveTo>
                  <a:pt x="90487" y="0"/>
                </a:moveTo>
                <a:lnTo>
                  <a:pt x="0" y="90488"/>
                </a:lnTo>
                <a:lnTo>
                  <a:pt x="0" y="2519363"/>
                </a:lnTo>
              </a:path>
            </a:pathLst>
          </a:cu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54" name="Straight Connector 53"/>
          <p:cNvCxnSpPr/>
          <p:nvPr/>
        </p:nvCxnSpPr>
        <p:spPr bwMode="auto">
          <a:xfrm>
            <a:off x="1423986" y="3754438"/>
            <a:ext cx="0" cy="942975"/>
          </a:xfrm>
          <a:prstGeom prst="line">
            <a:avLst/>
          </a:prstGeom>
          <a:solidFill>
            <a:schemeClr val="accent1"/>
          </a:solidFill>
          <a:ln w="57150" cap="flat" cmpd="sng" algn="ctr">
            <a:solidFill>
              <a:srgbClr val="CC6600"/>
            </a:solidFill>
            <a:prstDash val="sysDot"/>
            <a:round/>
            <a:headEnd type="none" w="med" len="med"/>
            <a:tailEnd type="none" w="med" len="med"/>
          </a:ln>
          <a:effectLst/>
        </p:spPr>
      </p:cxnSp>
      <p:cxnSp>
        <p:nvCxnSpPr>
          <p:cNvPr id="55" name="Straight Connector 54"/>
          <p:cNvCxnSpPr/>
          <p:nvPr/>
        </p:nvCxnSpPr>
        <p:spPr bwMode="auto">
          <a:xfrm>
            <a:off x="3395661" y="3744913"/>
            <a:ext cx="0" cy="942975"/>
          </a:xfrm>
          <a:prstGeom prst="line">
            <a:avLst/>
          </a:prstGeom>
          <a:solidFill>
            <a:schemeClr val="accent1"/>
          </a:solidFill>
          <a:ln w="57150" cap="flat" cmpd="sng" algn="ctr">
            <a:solidFill>
              <a:srgbClr val="CC6600"/>
            </a:solidFill>
            <a:prstDash val="sysDot"/>
            <a:round/>
            <a:headEnd type="none" w="med" len="med"/>
            <a:tailEnd type="none" w="med" len="med"/>
          </a:ln>
          <a:effectLst/>
        </p:spPr>
      </p:cxnSp>
      <p:pic>
        <p:nvPicPr>
          <p:cNvPr id="56" name="Picture 2" descr="http://images.zarebasystems.com/is/image/woodstream/ec_us_GR8-2?$ProductPgLarg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3806" y="680896"/>
            <a:ext cx="2716354" cy="271635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https://upload.wikimedia.org/wikipedia/commons/thumb/4/4b/Metal_water_pipe_as_grounding_electrode.jpg/800px-Metal_water_pipe_as_grounding_electrod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799" y="572617"/>
            <a:ext cx="2375436" cy="3168238"/>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7"/>
          <p:cNvGrpSpPr/>
          <p:nvPr/>
        </p:nvGrpSpPr>
        <p:grpSpPr>
          <a:xfrm>
            <a:off x="3496593" y="1875154"/>
            <a:ext cx="2075056" cy="1142116"/>
            <a:chOff x="3496593" y="1875154"/>
            <a:chExt cx="2075056" cy="1142116"/>
          </a:xfrm>
        </p:grpSpPr>
        <p:sp>
          <p:nvSpPr>
            <p:cNvPr id="59" name="Freeform 58"/>
            <p:cNvSpPr/>
            <p:nvPr/>
          </p:nvSpPr>
          <p:spPr bwMode="auto">
            <a:xfrm>
              <a:off x="3496593" y="1877497"/>
              <a:ext cx="1513468" cy="1139773"/>
            </a:xfrm>
            <a:custGeom>
              <a:avLst/>
              <a:gdLst>
                <a:gd name="connsiteX0" fmla="*/ 0 w 1836357"/>
                <a:gd name="connsiteY0" fmla="*/ 1382936 h 1382936"/>
                <a:gd name="connsiteX1" fmla="*/ 7557 w 1836357"/>
                <a:gd name="connsiteY1" fmla="*/ 1224238 h 1382936"/>
                <a:gd name="connsiteX2" fmla="*/ 589448 w 1836357"/>
                <a:gd name="connsiteY2" fmla="*/ 1246909 h 1382936"/>
                <a:gd name="connsiteX3" fmla="*/ 634790 w 1836357"/>
                <a:gd name="connsiteY3" fmla="*/ 1194010 h 1382936"/>
                <a:gd name="connsiteX4" fmla="*/ 770817 w 1836357"/>
                <a:gd name="connsiteY4" fmla="*/ 1178896 h 1382936"/>
                <a:gd name="connsiteX5" fmla="*/ 770817 w 1836357"/>
                <a:gd name="connsiteY5" fmla="*/ 15114 h 1382936"/>
                <a:gd name="connsiteX6" fmla="*/ 1836357 w 1836357"/>
                <a:gd name="connsiteY6" fmla="*/ 0 h 138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357" h="1382936">
                  <a:moveTo>
                    <a:pt x="0" y="1382936"/>
                  </a:moveTo>
                  <a:lnTo>
                    <a:pt x="7557" y="1224238"/>
                  </a:lnTo>
                  <a:lnTo>
                    <a:pt x="589448" y="1246909"/>
                  </a:lnTo>
                  <a:lnTo>
                    <a:pt x="634790" y="1194010"/>
                  </a:lnTo>
                  <a:lnTo>
                    <a:pt x="770817" y="1178896"/>
                  </a:lnTo>
                  <a:lnTo>
                    <a:pt x="770817" y="15114"/>
                  </a:lnTo>
                  <a:lnTo>
                    <a:pt x="1836357" y="0"/>
                  </a:lnTo>
                </a:path>
              </a:pathLst>
            </a:cu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60" name="Straight Connector 59"/>
            <p:cNvCxnSpPr/>
            <p:nvPr/>
          </p:nvCxnSpPr>
          <p:spPr bwMode="auto">
            <a:xfrm>
              <a:off x="5002530" y="1875154"/>
              <a:ext cx="569119" cy="0"/>
            </a:xfrm>
            <a:prstGeom prst="line">
              <a:avLst/>
            </a:prstGeom>
            <a:noFill/>
            <a:ln w="28575" cap="flat" cmpd="sng" algn="ctr">
              <a:solidFill>
                <a:srgbClr val="00B050"/>
              </a:solidFill>
              <a:prstDash val="solid"/>
              <a:round/>
              <a:headEnd type="none" w="med" len="med"/>
              <a:tailEnd type="none" w="med" len="med"/>
            </a:ln>
            <a:effectLst/>
          </p:spPr>
        </p:cxnSp>
      </p:grpSp>
      <p:sp>
        <p:nvSpPr>
          <p:cNvPr id="61" name="Freeform 60"/>
          <p:cNvSpPr/>
          <p:nvPr/>
        </p:nvSpPr>
        <p:spPr bwMode="auto">
          <a:xfrm>
            <a:off x="4108450" y="998220"/>
            <a:ext cx="1701800" cy="1022350"/>
          </a:xfrm>
          <a:custGeom>
            <a:avLst/>
            <a:gdLst>
              <a:gd name="connsiteX0" fmla="*/ 177800 w 1701800"/>
              <a:gd name="connsiteY0" fmla="*/ 6350 h 1022350"/>
              <a:gd name="connsiteX1" fmla="*/ 927100 w 1701800"/>
              <a:gd name="connsiteY1" fmla="*/ 0 h 1022350"/>
              <a:gd name="connsiteX2" fmla="*/ 1701800 w 1701800"/>
              <a:gd name="connsiteY2" fmla="*/ 1022350 h 1022350"/>
              <a:gd name="connsiteX3" fmla="*/ 584200 w 1701800"/>
              <a:gd name="connsiteY3" fmla="*/ 1009650 h 1022350"/>
              <a:gd name="connsiteX4" fmla="*/ 0 w 1701800"/>
              <a:gd name="connsiteY4" fmla="*/ 6350 h 1022350"/>
              <a:gd name="connsiteX5" fmla="*/ 177800 w 1701800"/>
              <a:gd name="connsiteY5" fmla="*/ 6350 h 102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1800" h="1022350">
                <a:moveTo>
                  <a:pt x="177800" y="6350"/>
                </a:moveTo>
                <a:lnTo>
                  <a:pt x="927100" y="0"/>
                </a:lnTo>
                <a:lnTo>
                  <a:pt x="1701800" y="1022350"/>
                </a:lnTo>
                <a:lnTo>
                  <a:pt x="584200" y="1009650"/>
                </a:lnTo>
                <a:lnTo>
                  <a:pt x="0" y="6350"/>
                </a:lnTo>
                <a:lnTo>
                  <a:pt x="177800" y="6350"/>
                </a:lnTo>
                <a:close/>
              </a:path>
            </a:pathLst>
          </a:custGeom>
          <a:solidFill>
            <a:srgbClr val="00CC99">
              <a:alpha val="2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8000"/>
                </a:solidFill>
                <a:effectLst/>
                <a:latin typeface="Verdana" panose="020B0604030504040204" pitchFamily="34" charset="0"/>
                <a:ea typeface="Verdana" panose="020B0604030504040204" pitchFamily="34" charset="0"/>
                <a:cs typeface="Verdana" panose="020B0604030504040204" pitchFamily="34" charset="0"/>
              </a:rPr>
              <a:t> </a:t>
            </a:r>
          </a:p>
          <a:p>
            <a:pPr marL="0" marR="0" indent="0" algn="l" defTabSz="914400" rtl="0" eaLnBrk="0" fontAlgn="base" latinLnBrk="0" hangingPunct="0">
              <a:lnSpc>
                <a:spcPct val="100000"/>
              </a:lnSpc>
              <a:spcBef>
                <a:spcPct val="0"/>
              </a:spcBef>
              <a:spcAft>
                <a:spcPct val="0"/>
              </a:spcAft>
              <a:buClrTx/>
              <a:buSzTx/>
              <a:buFontTx/>
              <a:buNone/>
              <a:tabLst/>
            </a:pPr>
            <a:r>
              <a:rPr lang="en-US" sz="1600" b="1" dirty="0" smtClean="0">
                <a:solidFill>
                  <a:srgbClr val="008000"/>
                </a:solidFill>
                <a:latin typeface="Verdana" panose="020B0604030504040204" pitchFamily="34" charset="0"/>
                <a:ea typeface="Verdana" panose="020B0604030504040204" pitchFamily="34" charset="0"/>
                <a:cs typeface="Verdana" panose="020B0604030504040204" pitchFamily="34" charset="0"/>
              </a:rPr>
              <a:t>     </a:t>
            </a:r>
            <a:r>
              <a:rPr kumimoji="0" lang="en-US" sz="1600" b="1" i="0" u="none" strike="noStrike" cap="none" normalizeH="0" baseline="0" dirty="0" smtClean="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Ham</a:t>
            </a:r>
          </a:p>
          <a:p>
            <a:pPr marL="0" marR="0" indent="0" algn="l" defTabSz="914400" rtl="0" eaLnBrk="0" fontAlgn="base" latinLnBrk="0" hangingPunct="0">
              <a:lnSpc>
                <a:spcPct val="100000"/>
              </a:lnSpc>
              <a:spcBef>
                <a:spcPct val="0"/>
              </a:spcBef>
              <a:spcAft>
                <a:spcPct val="0"/>
              </a:spcAft>
              <a:buClrTx/>
              <a:buSzTx/>
              <a:buFontTx/>
              <a:buNone/>
              <a:tabLst/>
            </a:pPr>
            <a:r>
              <a:rPr lang="en-US"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Shack</a:t>
            </a:r>
            <a:endParaRPr kumimoji="0" lang="en-US" sz="1600" b="1" i="0" u="none" strike="noStrike" cap="none" normalizeH="0" baseline="0" dirty="0" smtClean="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2" name="Freeform 61"/>
          <p:cNvSpPr/>
          <p:nvPr/>
        </p:nvSpPr>
        <p:spPr bwMode="auto">
          <a:xfrm>
            <a:off x="5257800" y="1943100"/>
            <a:ext cx="965200" cy="1714500"/>
          </a:xfrm>
          <a:custGeom>
            <a:avLst/>
            <a:gdLst>
              <a:gd name="connsiteX0" fmla="*/ 0 w 965200"/>
              <a:gd name="connsiteY0" fmla="*/ 12700 h 1714500"/>
              <a:gd name="connsiteX1" fmla="*/ 711200 w 965200"/>
              <a:gd name="connsiteY1" fmla="*/ 0 h 1714500"/>
              <a:gd name="connsiteX2" fmla="*/ 711200 w 965200"/>
              <a:gd name="connsiteY2" fmla="*/ 1714500 h 1714500"/>
              <a:gd name="connsiteX3" fmla="*/ 965200 w 965200"/>
              <a:gd name="connsiteY3" fmla="*/ 1714500 h 1714500"/>
            </a:gdLst>
            <a:ahLst/>
            <a:cxnLst>
              <a:cxn ang="0">
                <a:pos x="connsiteX0" y="connsiteY0"/>
              </a:cxn>
              <a:cxn ang="0">
                <a:pos x="connsiteX1" y="connsiteY1"/>
              </a:cxn>
              <a:cxn ang="0">
                <a:pos x="connsiteX2" y="connsiteY2"/>
              </a:cxn>
              <a:cxn ang="0">
                <a:pos x="connsiteX3" y="connsiteY3"/>
              </a:cxn>
            </a:cxnLst>
            <a:rect l="l" t="t" r="r" b="b"/>
            <a:pathLst>
              <a:path w="965200" h="1714500">
                <a:moveTo>
                  <a:pt x="0" y="12700"/>
                </a:moveTo>
                <a:lnTo>
                  <a:pt x="711200" y="0"/>
                </a:lnTo>
                <a:lnTo>
                  <a:pt x="711200" y="1714500"/>
                </a:lnTo>
                <a:lnTo>
                  <a:pt x="965200" y="1714500"/>
                </a:lnTo>
              </a:path>
            </a:pathLst>
          </a:cu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cxnSp>
        <p:nvCxnSpPr>
          <p:cNvPr id="63" name="Straight Connector 62"/>
          <p:cNvCxnSpPr/>
          <p:nvPr/>
        </p:nvCxnSpPr>
        <p:spPr bwMode="auto">
          <a:xfrm>
            <a:off x="5973761" y="3611563"/>
            <a:ext cx="0" cy="942975"/>
          </a:xfrm>
          <a:prstGeom prst="line">
            <a:avLst/>
          </a:prstGeom>
          <a:solidFill>
            <a:schemeClr val="accent1"/>
          </a:solidFill>
          <a:ln w="57150" cap="flat" cmpd="sng" algn="ctr">
            <a:solidFill>
              <a:srgbClr val="CC6600"/>
            </a:solidFill>
            <a:prstDash val="sysDot"/>
            <a:round/>
            <a:headEnd type="none" w="med" len="med"/>
            <a:tailEnd type="none" w="med" len="med"/>
          </a:ln>
          <a:effectLst/>
        </p:spPr>
      </p:cxnSp>
      <p:cxnSp>
        <p:nvCxnSpPr>
          <p:cNvPr id="64" name="Straight Connector 63"/>
          <p:cNvCxnSpPr/>
          <p:nvPr/>
        </p:nvCxnSpPr>
        <p:spPr bwMode="auto">
          <a:xfrm>
            <a:off x="6215061" y="3611563"/>
            <a:ext cx="0" cy="942975"/>
          </a:xfrm>
          <a:prstGeom prst="line">
            <a:avLst/>
          </a:prstGeom>
          <a:solidFill>
            <a:schemeClr val="accent1"/>
          </a:solidFill>
          <a:ln w="57150" cap="flat" cmpd="sng" algn="ctr">
            <a:solidFill>
              <a:srgbClr val="CC6600"/>
            </a:solidFill>
            <a:prstDash val="sysDot"/>
            <a:round/>
            <a:headEnd type="none" w="med" len="med"/>
            <a:tailEnd type="none" w="med" len="med"/>
          </a:ln>
          <a:effectLst/>
        </p:spPr>
      </p:cxnSp>
      <p:pic>
        <p:nvPicPr>
          <p:cNvPr id="65" name="Picture 5" descr="http://images.wisegeek.com/standard-us-power-outl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0910" y="724082"/>
            <a:ext cx="2246374" cy="3371667"/>
          </a:xfrm>
          <a:prstGeom prst="rect">
            <a:avLst/>
          </a:prstGeom>
          <a:noFill/>
          <a:extLst>
            <a:ext uri="{909E8E84-426E-40DD-AFC4-6F175D3DCCD1}">
              <a14:hiddenFill xmlns:a14="http://schemas.microsoft.com/office/drawing/2010/main">
                <a:solidFill>
                  <a:srgbClr val="FFFFFF"/>
                </a:solidFill>
              </a14:hiddenFill>
            </a:ext>
          </a:extLst>
        </p:spPr>
      </p:pic>
      <p:sp>
        <p:nvSpPr>
          <p:cNvPr id="66" name="Flowchart: Delay 65"/>
          <p:cNvSpPr/>
          <p:nvPr/>
        </p:nvSpPr>
        <p:spPr bwMode="auto">
          <a:xfrm rot="16200000">
            <a:off x="7483321" y="2009773"/>
            <a:ext cx="176211" cy="176211"/>
          </a:xfrm>
          <a:prstGeom prst="flowChartDelay">
            <a:avLst/>
          </a:prstGeom>
          <a:solidFill>
            <a:schemeClr val="accent1"/>
          </a:solidFill>
          <a:ln w="571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7" name="Flowchart: Delay 66"/>
          <p:cNvSpPr/>
          <p:nvPr/>
        </p:nvSpPr>
        <p:spPr bwMode="auto">
          <a:xfrm rot="16200000">
            <a:off x="7488099" y="3102727"/>
            <a:ext cx="176211" cy="176211"/>
          </a:xfrm>
          <a:prstGeom prst="flowChartDelay">
            <a:avLst/>
          </a:prstGeom>
          <a:solidFill>
            <a:schemeClr val="accent1"/>
          </a:solidFill>
          <a:ln w="571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8" name="TextBox 67"/>
          <p:cNvSpPr txBox="1"/>
          <p:nvPr/>
        </p:nvSpPr>
        <p:spPr bwMode="auto">
          <a:xfrm>
            <a:off x="1380685" y="4091940"/>
            <a:ext cx="817853" cy="461665"/>
          </a:xfrm>
          <a:prstGeom prst="rect">
            <a:avLst/>
          </a:prstGeom>
          <a:noFill/>
          <a:ln w="9525">
            <a:noFill/>
            <a:miter lim="800000"/>
            <a:headEnd/>
            <a:tailEnd/>
          </a:ln>
        </p:spPr>
        <p:txBody>
          <a:bodyPr wrap="none" rtlCol="0">
            <a:spAutoFit/>
          </a:bodyPr>
          <a:lstStyle/>
          <a:p>
            <a:r>
              <a:rPr lang="en-US" sz="1200" b="1" dirty="0" smtClean="0">
                <a:solidFill>
                  <a:srgbClr val="FFFF00"/>
                </a:solidFill>
                <a:latin typeface="Verdana" pitchFamily="34" charset="0"/>
              </a:rPr>
              <a:t>Earth</a:t>
            </a:r>
          </a:p>
          <a:p>
            <a:r>
              <a:rPr lang="en-US" sz="1200" b="1" dirty="0" smtClean="0">
                <a:solidFill>
                  <a:srgbClr val="FFFF00"/>
                </a:solidFill>
                <a:latin typeface="Verdana" pitchFamily="34" charset="0"/>
              </a:rPr>
              <a:t>Ground</a:t>
            </a:r>
            <a:endParaRPr lang="en-US" sz="1200" b="1" dirty="0">
              <a:solidFill>
                <a:srgbClr val="FFFF00"/>
              </a:solidFill>
              <a:latin typeface="Verdana" pitchFamily="34" charset="0"/>
            </a:endParaRPr>
          </a:p>
        </p:txBody>
      </p:sp>
      <p:sp>
        <p:nvSpPr>
          <p:cNvPr id="69" name="TextBox 68"/>
          <p:cNvSpPr txBox="1"/>
          <p:nvPr/>
        </p:nvSpPr>
        <p:spPr bwMode="auto">
          <a:xfrm>
            <a:off x="2630365" y="4023360"/>
            <a:ext cx="817853" cy="461665"/>
          </a:xfrm>
          <a:prstGeom prst="rect">
            <a:avLst/>
          </a:prstGeom>
          <a:noFill/>
          <a:ln w="9525">
            <a:noFill/>
            <a:miter lim="800000"/>
            <a:headEnd/>
            <a:tailEnd/>
          </a:ln>
        </p:spPr>
        <p:txBody>
          <a:bodyPr wrap="none" rtlCol="0">
            <a:spAutoFit/>
          </a:bodyPr>
          <a:lstStyle/>
          <a:p>
            <a:pPr algn="r"/>
            <a:r>
              <a:rPr lang="en-US" sz="1200" b="1" dirty="0" smtClean="0">
                <a:solidFill>
                  <a:srgbClr val="FFFF00"/>
                </a:solidFill>
                <a:latin typeface="Verdana" pitchFamily="34" charset="0"/>
              </a:rPr>
              <a:t>Earth</a:t>
            </a:r>
          </a:p>
          <a:p>
            <a:pPr algn="r"/>
            <a:r>
              <a:rPr lang="en-US" sz="1200" b="1" dirty="0" smtClean="0">
                <a:solidFill>
                  <a:srgbClr val="FFFF00"/>
                </a:solidFill>
                <a:latin typeface="Verdana" pitchFamily="34" charset="0"/>
              </a:rPr>
              <a:t>Ground</a:t>
            </a:r>
            <a:endParaRPr lang="en-US" sz="1200" b="1" dirty="0">
              <a:solidFill>
                <a:srgbClr val="FFFF00"/>
              </a:solidFill>
              <a:latin typeface="Verdana" pitchFamily="34" charset="0"/>
            </a:endParaRPr>
          </a:p>
        </p:txBody>
      </p:sp>
      <p:sp>
        <p:nvSpPr>
          <p:cNvPr id="70" name="TextBox 69"/>
          <p:cNvSpPr txBox="1"/>
          <p:nvPr/>
        </p:nvSpPr>
        <p:spPr bwMode="auto">
          <a:xfrm>
            <a:off x="5084075" y="3848100"/>
            <a:ext cx="909223" cy="461665"/>
          </a:xfrm>
          <a:prstGeom prst="rect">
            <a:avLst/>
          </a:prstGeom>
          <a:noFill/>
          <a:ln w="9525">
            <a:noFill/>
            <a:miter lim="800000"/>
            <a:headEnd/>
            <a:tailEnd/>
          </a:ln>
        </p:spPr>
        <p:txBody>
          <a:bodyPr wrap="none" rtlCol="0">
            <a:spAutoFit/>
          </a:bodyPr>
          <a:lstStyle/>
          <a:p>
            <a:pPr algn="r"/>
            <a:r>
              <a:rPr lang="en-US" sz="1200" b="1" dirty="0" smtClean="0">
                <a:solidFill>
                  <a:srgbClr val="FFFF00"/>
                </a:solidFill>
                <a:latin typeface="Verdana" pitchFamily="34" charset="0"/>
              </a:rPr>
              <a:t>Earth</a:t>
            </a:r>
          </a:p>
          <a:p>
            <a:pPr algn="r"/>
            <a:r>
              <a:rPr lang="en-US" sz="1200" b="1" dirty="0" smtClean="0">
                <a:solidFill>
                  <a:srgbClr val="FFFF00"/>
                </a:solidFill>
                <a:latin typeface="Verdana" pitchFamily="34" charset="0"/>
              </a:rPr>
              <a:t>Grounds</a:t>
            </a:r>
            <a:endParaRPr lang="en-US" sz="1200" b="1" dirty="0">
              <a:solidFill>
                <a:srgbClr val="FFFF00"/>
              </a:solidFill>
              <a:latin typeface="Verdana" pitchFamily="34" charset="0"/>
            </a:endParaRPr>
          </a:p>
        </p:txBody>
      </p:sp>
      <p:sp>
        <p:nvSpPr>
          <p:cNvPr id="71" name="TextBox 70"/>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smtClean="0"/>
              <a:t>13</a:t>
            </a:r>
            <a:endParaRPr lang="en-US" dirty="0"/>
          </a:p>
        </p:txBody>
      </p:sp>
      <p:sp>
        <p:nvSpPr>
          <p:cNvPr id="72" name="TextBox 3"/>
          <p:cNvSpPr txBox="1"/>
          <p:nvPr/>
        </p:nvSpPr>
        <p:spPr bwMode="auto">
          <a:xfrm>
            <a:off x="1418183" y="1706388"/>
            <a:ext cx="6210354" cy="1323439"/>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8000" b="1" dirty="0" smtClean="0">
                <a:ln w="10541" cmpd="sng">
                  <a:solidFill>
                    <a:schemeClr val="accent1">
                      <a:shade val="88000"/>
                      <a:satMod val="110000"/>
                    </a:schemeClr>
                  </a:solidFill>
                  <a:prstDash val="solid"/>
                </a:ln>
                <a:solidFill>
                  <a:srgbClr val="66FF33"/>
                </a:solidFill>
                <a:latin typeface="Verdana" pitchFamily="34" charset="0"/>
              </a:rPr>
              <a:t>Grounding</a:t>
            </a:r>
            <a:endParaRPr lang="en-US" sz="8000" b="1" dirty="0">
              <a:ln w="10541" cmpd="sng">
                <a:solidFill>
                  <a:schemeClr val="accent1">
                    <a:shade val="88000"/>
                    <a:satMod val="110000"/>
                  </a:schemeClr>
                </a:solidFill>
                <a:prstDash val="solid"/>
              </a:ln>
              <a:solidFill>
                <a:srgbClr val="66FF33"/>
              </a:solidFill>
              <a:latin typeface="Verdana" pitchFamily="34" charset="0"/>
            </a:endParaRPr>
          </a:p>
        </p:txBody>
      </p:sp>
      <p:sp>
        <p:nvSpPr>
          <p:cNvPr id="5" name="TextBox 4"/>
          <p:cNvSpPr txBox="1"/>
          <p:nvPr/>
        </p:nvSpPr>
        <p:spPr bwMode="auto">
          <a:xfrm>
            <a:off x="1850197" y="977101"/>
            <a:ext cx="872355" cy="384721"/>
          </a:xfrm>
          <a:prstGeom prst="rect">
            <a:avLst/>
          </a:prstGeom>
          <a:noFill/>
          <a:ln w="9525">
            <a:noFill/>
            <a:miter lim="800000"/>
            <a:headEnd/>
            <a:tailEnd/>
          </a:ln>
        </p:spPr>
        <p:txBody>
          <a:bodyPr wrap="none" rtlCol="0">
            <a:spAutoFit/>
          </a:bodyPr>
          <a:lstStyle/>
          <a:p>
            <a:pPr algn="ctr"/>
            <a:r>
              <a:rPr lang="en-US" b="1" dirty="0" smtClean="0">
                <a:solidFill>
                  <a:srgbClr val="FFFF00"/>
                </a:solidFill>
                <a:latin typeface="Verdana" pitchFamily="34" charset="0"/>
              </a:rPr>
              <a:t>120/</a:t>
            </a:r>
            <a:endParaRPr lang="en-US" b="1" dirty="0">
              <a:solidFill>
                <a:srgbClr val="FFFF00"/>
              </a:solidFill>
              <a:latin typeface="Verdana" pitchFamily="34" charset="0"/>
            </a:endParaRPr>
          </a:p>
        </p:txBody>
      </p:sp>
      <p:sp>
        <p:nvSpPr>
          <p:cNvPr id="73" name="TextBox 72"/>
          <p:cNvSpPr txBox="1"/>
          <p:nvPr/>
        </p:nvSpPr>
        <p:spPr bwMode="auto">
          <a:xfrm>
            <a:off x="1833557" y="1334562"/>
            <a:ext cx="862737" cy="384721"/>
          </a:xfrm>
          <a:prstGeom prst="rect">
            <a:avLst/>
          </a:prstGeom>
          <a:noFill/>
          <a:ln w="9525">
            <a:noFill/>
            <a:miter lim="800000"/>
            <a:headEnd/>
            <a:tailEnd/>
          </a:ln>
        </p:spPr>
        <p:txBody>
          <a:bodyPr wrap="none" rtlCol="0">
            <a:spAutoFit/>
          </a:bodyPr>
          <a:lstStyle/>
          <a:p>
            <a:pPr algn="ctr"/>
            <a:r>
              <a:rPr lang="en-US" b="1" dirty="0" smtClean="0">
                <a:solidFill>
                  <a:srgbClr val="FFFF00"/>
                </a:solidFill>
                <a:latin typeface="Verdana" pitchFamily="34" charset="0"/>
              </a:rPr>
              <a:t>240v</a:t>
            </a:r>
            <a:endParaRPr lang="en-US" b="1" dirty="0">
              <a:solidFill>
                <a:srgbClr val="FFFF00"/>
              </a:solidFill>
              <a:latin typeface="Verdana" pitchFamily="34" charset="0"/>
            </a:endParaRPr>
          </a:p>
        </p:txBody>
      </p:sp>
    </p:spTree>
    <p:extLst>
      <p:ext uri="{BB962C8B-B14F-4D97-AF65-F5344CB8AC3E}">
        <p14:creationId xmlns:p14="http://schemas.microsoft.com/office/powerpoint/2010/main" val="420108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1"/>
                                        </p:tgtEl>
                                      </p:cBhvr>
                                    </p:animEffect>
                                    <p:set>
                                      <p:cBhvr>
                                        <p:cTn id="7" dur="1" fill="hold">
                                          <p:stCondLst>
                                            <p:cond delay="499"/>
                                          </p:stCondLst>
                                        </p:cTn>
                                        <p:tgtEl>
                                          <p:spTgt spid="7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2"/>
                                        </p:tgtEl>
                                      </p:cBhvr>
                                    </p:animEffect>
                                    <p:set>
                                      <p:cBhvr>
                                        <p:cTn id="10" dur="1" fill="hold">
                                          <p:stCondLst>
                                            <p:cond delay="499"/>
                                          </p:stCondLst>
                                        </p:cTn>
                                        <p:tgtEl>
                                          <p:spTgt spid="7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250"/>
                                        <p:tgtEl>
                                          <p:spTgt spid="23"/>
                                        </p:tgtEl>
                                      </p:cBhvr>
                                    </p:animEffect>
                                  </p:childTnLst>
                                </p:cTn>
                              </p:par>
                              <p:par>
                                <p:cTn id="28" presetID="10" presetClass="exit" presetSubtype="0" fill="hold" grpId="0" nodeType="withEffect">
                                  <p:stCondLst>
                                    <p:cond delay="0"/>
                                  </p:stCondLst>
                                  <p:childTnLst>
                                    <p:animEffect transition="out" filter="fade">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22" presetClass="entr" presetSubtype="8"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500"/>
                                        <p:tgtEl>
                                          <p:spTgt spid="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par>
                                <p:cTn id="45" presetID="10" presetClass="exit" presetSubtype="0" fill="hold" grpId="0" nodeType="with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fade">
                                      <p:cBhvr>
                                        <p:cTn id="53" dur="500"/>
                                        <p:tgtEl>
                                          <p:spTgt spid="6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up)">
                                      <p:cBhvr>
                                        <p:cTn id="58" dur="500"/>
                                        <p:tgtEl>
                                          <p:spTgt spid="35"/>
                                        </p:tgtEl>
                                      </p:cBhvr>
                                    </p:animEffect>
                                  </p:childTnLst>
                                </p:cTn>
                              </p:par>
                              <p:par>
                                <p:cTn id="59" presetID="10" presetClass="exit" presetSubtype="0" fill="hold" grpId="0" nodeType="withEffect">
                                  <p:stCondLst>
                                    <p:cond delay="0"/>
                                  </p:stCondLst>
                                  <p:childTnLst>
                                    <p:animEffect transition="out" filter="fade">
                                      <p:cBhvr>
                                        <p:cTn id="60" dur="500"/>
                                        <p:tgtEl>
                                          <p:spTgt spid="19"/>
                                        </p:tgtEl>
                                      </p:cBhvr>
                                    </p:animEffect>
                                    <p:set>
                                      <p:cBhvr>
                                        <p:cTn id="61" dur="1" fill="hold">
                                          <p:stCondLst>
                                            <p:cond delay="499"/>
                                          </p:stCondLst>
                                        </p:cTn>
                                        <p:tgtEl>
                                          <p:spTgt spid="19"/>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up)">
                                      <p:cBhvr>
                                        <p:cTn id="69" dur="1500"/>
                                        <p:tgtEl>
                                          <p:spTgt spid="27"/>
                                        </p:tgtEl>
                                      </p:cBhvr>
                                    </p:animEffect>
                                  </p:childTnLst>
                                </p:cTn>
                              </p:par>
                              <p:par>
                                <p:cTn id="70" presetID="10" presetClass="exit" presetSubtype="0" fill="hold" grpId="0" nodeType="withEffect">
                                  <p:stCondLst>
                                    <p:cond delay="0"/>
                                  </p:stCondLst>
                                  <p:childTnLst>
                                    <p:animEffect transition="out" filter="fade">
                                      <p:cBhvr>
                                        <p:cTn id="71" dur="500"/>
                                        <p:tgtEl>
                                          <p:spTgt spid="4"/>
                                        </p:tgtEl>
                                      </p:cBhvr>
                                    </p:animEffect>
                                    <p:set>
                                      <p:cBhvr>
                                        <p:cTn id="72" dur="1" fill="hold">
                                          <p:stCondLst>
                                            <p:cond delay="499"/>
                                          </p:stCondLst>
                                        </p:cTn>
                                        <p:tgtEl>
                                          <p:spTgt spid="4"/>
                                        </p:tgtEl>
                                        <p:attrNameLst>
                                          <p:attrName>style.visibility</p:attrName>
                                        </p:attrNameLst>
                                      </p:cBhvr>
                                      <p:to>
                                        <p:strVal val="hidden"/>
                                      </p:to>
                                    </p:set>
                                  </p:childTnLst>
                                </p:cTn>
                              </p:par>
                              <p:par>
                                <p:cTn id="73" presetID="22" presetClass="entr" presetSubtype="8" fill="hold"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1500"/>
                                        <p:tgtEl>
                                          <p:spTgt spid="58"/>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left)">
                                      <p:cBhvr>
                                        <p:cTn id="78" dur="1500"/>
                                        <p:tgtEl>
                                          <p:spTgt spid="24"/>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1500"/>
                                        <p:tgtEl>
                                          <p:spTgt spid="26"/>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left)">
                                      <p:cBhvr>
                                        <p:cTn id="84" dur="1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wipe(up)">
                                      <p:cBhvr>
                                        <p:cTn id="89" dur="1250"/>
                                        <p:tgtEl>
                                          <p:spTgt spid="28"/>
                                        </p:tgtEl>
                                      </p:cBhvr>
                                    </p:animEffect>
                                  </p:childTnLst>
                                </p:cTn>
                              </p:par>
                              <p:par>
                                <p:cTn id="90" presetID="10" presetClass="exit" presetSubtype="0" fill="hold" grpId="0" nodeType="withEffect">
                                  <p:stCondLst>
                                    <p:cond delay="0"/>
                                  </p:stCondLst>
                                  <p:childTnLst>
                                    <p:animEffect transition="out" filter="fade">
                                      <p:cBhvr>
                                        <p:cTn id="91" dur="500"/>
                                        <p:tgtEl>
                                          <p:spTgt spid="11"/>
                                        </p:tgtEl>
                                      </p:cBhvr>
                                    </p:animEffect>
                                    <p:set>
                                      <p:cBhvr>
                                        <p:cTn id="92" dur="1" fill="hold">
                                          <p:stCondLst>
                                            <p:cond delay="499"/>
                                          </p:stCondLst>
                                        </p:cTn>
                                        <p:tgtEl>
                                          <p:spTgt spid="11"/>
                                        </p:tgtEl>
                                        <p:attrNameLst>
                                          <p:attrName>style.visibility</p:attrName>
                                        </p:attrNameLst>
                                      </p:cBhvr>
                                      <p:to>
                                        <p:strVal val="hidden"/>
                                      </p:to>
                                    </p:set>
                                  </p:childTnLst>
                                </p:cTn>
                              </p:par>
                            </p:childTnLst>
                          </p:cTn>
                        </p:par>
                        <p:par>
                          <p:cTn id="93" fill="hold">
                            <p:stCondLst>
                              <p:cond delay="1250"/>
                            </p:stCondLst>
                            <p:childTnLst>
                              <p:par>
                                <p:cTn id="94" presetID="10" presetClass="entr" presetSubtype="0" fill="hold"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500"/>
                                        <p:tgtEl>
                                          <p:spTgt spid="5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9"/>
                                        </p:tgtEl>
                                        <p:attrNameLst>
                                          <p:attrName>style.visibility</p:attrName>
                                        </p:attrNameLst>
                                      </p:cBhvr>
                                      <p:to>
                                        <p:strVal val="visible"/>
                                      </p:to>
                                    </p:set>
                                    <p:animEffect transition="in" filter="fade">
                                      <p:cBhvr>
                                        <p:cTn id="99" dur="500"/>
                                        <p:tgtEl>
                                          <p:spTgt spid="6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65"/>
                                        </p:tgtEl>
                                        <p:attrNameLst>
                                          <p:attrName>style.visibility</p:attrName>
                                        </p:attrNameLst>
                                      </p:cBhvr>
                                      <p:to>
                                        <p:strVal val="visible"/>
                                      </p:to>
                                    </p:set>
                                    <p:animEffect transition="in" filter="fade">
                                      <p:cBhvr>
                                        <p:cTn id="104" dur="500"/>
                                        <p:tgtEl>
                                          <p:spTgt spid="65"/>
                                        </p:tgtEl>
                                      </p:cBhvr>
                                    </p:animEffect>
                                  </p:childTnLst>
                                </p:cTn>
                              </p:par>
                              <p:par>
                                <p:cTn id="105" presetID="10" presetClass="exit" presetSubtype="0" fill="hold" grpId="0" nodeType="withEffect">
                                  <p:stCondLst>
                                    <p:cond delay="0"/>
                                  </p:stCondLst>
                                  <p:childTnLst>
                                    <p:animEffect transition="out" filter="fade">
                                      <p:cBhvr>
                                        <p:cTn id="106" dur="500"/>
                                        <p:tgtEl>
                                          <p:spTgt spid="12"/>
                                        </p:tgtEl>
                                      </p:cBhvr>
                                    </p:animEffect>
                                    <p:set>
                                      <p:cBhvr>
                                        <p:cTn id="107" dur="1" fill="hold">
                                          <p:stCondLst>
                                            <p:cond delay="499"/>
                                          </p:stCondLst>
                                        </p:cTn>
                                        <p:tgtEl>
                                          <p:spTgt spid="12"/>
                                        </p:tgtEl>
                                        <p:attrNameLst>
                                          <p:attrName>style.visibility</p:attrName>
                                        </p:attrNameLst>
                                      </p:cBhvr>
                                      <p:to>
                                        <p:strVal val="hidden"/>
                                      </p:to>
                                    </p:se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Effect transition="in" filter="fade">
                                      <p:cBhvr>
                                        <p:cTn id="111" dur="500"/>
                                        <p:tgtEl>
                                          <p:spTgt spid="6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500"/>
                                        <p:tgtEl>
                                          <p:spTgt spid="66"/>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500"/>
                                        <p:tgtEl>
                                          <p:spTgt spid="65"/>
                                        </p:tgtEl>
                                      </p:cBhvr>
                                    </p:animEffect>
                                    <p:set>
                                      <p:cBhvr>
                                        <p:cTn id="119" dur="1" fill="hold">
                                          <p:stCondLst>
                                            <p:cond delay="499"/>
                                          </p:stCondLst>
                                        </p:cTn>
                                        <p:tgtEl>
                                          <p:spTgt spid="65"/>
                                        </p:tgtEl>
                                        <p:attrNameLst>
                                          <p:attrName>style.visibility</p:attrName>
                                        </p:attrNameLst>
                                      </p:cBhvr>
                                      <p:to>
                                        <p:strVal val="hidden"/>
                                      </p:to>
                                    </p:set>
                                  </p:childTnLst>
                                </p:cTn>
                              </p:par>
                              <p:par>
                                <p:cTn id="120" presetID="10" presetClass="exit" presetSubtype="0" fill="hold" grpId="0" nodeType="withEffect">
                                  <p:stCondLst>
                                    <p:cond delay="0"/>
                                  </p:stCondLst>
                                  <p:childTnLst>
                                    <p:animEffect transition="out" filter="fade">
                                      <p:cBhvr>
                                        <p:cTn id="121" dur="500"/>
                                        <p:tgtEl>
                                          <p:spTgt spid="13"/>
                                        </p:tgtEl>
                                      </p:cBhvr>
                                    </p:animEffect>
                                    <p:set>
                                      <p:cBhvr>
                                        <p:cTn id="122" dur="1" fill="hold">
                                          <p:stCondLst>
                                            <p:cond delay="499"/>
                                          </p:stCondLst>
                                        </p:cTn>
                                        <p:tgtEl>
                                          <p:spTgt spid="13"/>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66"/>
                                        </p:tgtEl>
                                      </p:cBhvr>
                                    </p:animEffect>
                                    <p:set>
                                      <p:cBhvr>
                                        <p:cTn id="125" dur="1" fill="hold">
                                          <p:stCondLst>
                                            <p:cond delay="499"/>
                                          </p:stCondLst>
                                        </p:cTn>
                                        <p:tgtEl>
                                          <p:spTgt spid="66"/>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67"/>
                                        </p:tgtEl>
                                      </p:cBhvr>
                                    </p:animEffect>
                                    <p:set>
                                      <p:cBhvr>
                                        <p:cTn id="128" dur="1" fill="hold">
                                          <p:stCondLst>
                                            <p:cond delay="499"/>
                                          </p:stCondLst>
                                        </p:cTn>
                                        <p:tgtEl>
                                          <p:spTgt spid="67"/>
                                        </p:tgtEl>
                                        <p:attrNameLst>
                                          <p:attrName>style.visibility</p:attrName>
                                        </p:attrNameLst>
                                      </p:cBhvr>
                                      <p:to>
                                        <p:strVal val="hidden"/>
                                      </p:to>
                                    </p:set>
                                  </p:childTnLst>
                                </p:cTn>
                              </p:par>
                            </p:childTnLst>
                          </p:cTn>
                        </p:par>
                        <p:par>
                          <p:cTn id="129" fill="hold">
                            <p:stCondLst>
                              <p:cond delay="500"/>
                            </p:stCondLst>
                            <p:childTnLst>
                              <p:par>
                                <p:cTn id="130" presetID="10" presetClass="entr" presetSubtype="0" fill="hold" grpId="0" nodeType="after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fade">
                                      <p:cBhvr>
                                        <p:cTn id="132" dur="1000"/>
                                        <p:tgtEl>
                                          <p:spTgt spid="61"/>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grpId="0" nodeType="clickEffect">
                                  <p:stCondLst>
                                    <p:cond delay="0"/>
                                  </p:stCondLst>
                                  <p:childTnLst>
                                    <p:set>
                                      <p:cBhvr>
                                        <p:cTn id="136" dur="1" fill="hold">
                                          <p:stCondLst>
                                            <p:cond delay="0"/>
                                          </p:stCondLst>
                                        </p:cTn>
                                        <p:tgtEl>
                                          <p:spTgt spid="62"/>
                                        </p:tgtEl>
                                        <p:attrNameLst>
                                          <p:attrName>style.visibility</p:attrName>
                                        </p:attrNameLst>
                                      </p:cBhvr>
                                      <p:to>
                                        <p:strVal val="visible"/>
                                      </p:to>
                                    </p:set>
                                    <p:animEffect transition="in" filter="wipe(up)">
                                      <p:cBhvr>
                                        <p:cTn id="137" dur="1250"/>
                                        <p:tgtEl>
                                          <p:spTgt spid="62"/>
                                        </p:tgtEl>
                                      </p:cBhvr>
                                    </p:animEffect>
                                  </p:childTnLst>
                                </p:cTn>
                              </p:par>
                              <p:par>
                                <p:cTn id="138" presetID="10" presetClass="exit" presetSubtype="0" fill="hold" grpId="0" nodeType="withEffect">
                                  <p:stCondLst>
                                    <p:cond delay="0"/>
                                  </p:stCondLst>
                                  <p:childTnLst>
                                    <p:animEffect transition="out" filter="fade">
                                      <p:cBhvr>
                                        <p:cTn id="139" dur="500"/>
                                        <p:tgtEl>
                                          <p:spTgt spid="14"/>
                                        </p:tgtEl>
                                      </p:cBhvr>
                                    </p:animEffect>
                                    <p:set>
                                      <p:cBhvr>
                                        <p:cTn id="140" dur="1" fill="hold">
                                          <p:stCondLst>
                                            <p:cond delay="499"/>
                                          </p:stCondLst>
                                        </p:cTn>
                                        <p:tgtEl>
                                          <p:spTgt spid="14"/>
                                        </p:tgtEl>
                                        <p:attrNameLst>
                                          <p:attrName>style.visibility</p:attrName>
                                        </p:attrNameLst>
                                      </p:cBhvr>
                                      <p:to>
                                        <p:strVal val="hidden"/>
                                      </p:to>
                                    </p:set>
                                  </p:childTnLst>
                                </p:cTn>
                              </p:par>
                            </p:childTnLst>
                          </p:cTn>
                        </p:par>
                        <p:par>
                          <p:cTn id="141" fill="hold">
                            <p:stCondLst>
                              <p:cond delay="1250"/>
                            </p:stCondLst>
                            <p:childTnLst>
                              <p:par>
                                <p:cTn id="142" presetID="10" presetClass="entr" presetSubtype="0" fill="hold" nodeType="afterEffect">
                                  <p:stCondLst>
                                    <p:cond delay="0"/>
                                  </p:stCondLst>
                                  <p:childTnLst>
                                    <p:set>
                                      <p:cBhvr>
                                        <p:cTn id="143" dur="1" fill="hold">
                                          <p:stCondLst>
                                            <p:cond delay="0"/>
                                          </p:stCondLst>
                                        </p:cTn>
                                        <p:tgtEl>
                                          <p:spTgt spid="63"/>
                                        </p:tgtEl>
                                        <p:attrNameLst>
                                          <p:attrName>style.visibility</p:attrName>
                                        </p:attrNameLst>
                                      </p:cBhvr>
                                      <p:to>
                                        <p:strVal val="visible"/>
                                      </p:to>
                                    </p:set>
                                    <p:animEffect transition="in" filter="fade">
                                      <p:cBhvr>
                                        <p:cTn id="144" dur="500"/>
                                        <p:tgtEl>
                                          <p:spTgt spid="63"/>
                                        </p:tgtEl>
                                      </p:cBhvr>
                                    </p:animEffect>
                                  </p:childTnLst>
                                </p:cTn>
                              </p:par>
                              <p:par>
                                <p:cTn id="145" presetID="10" presetClass="entr" presetSubtype="0" fill="hold" nodeType="withEffect">
                                  <p:stCondLst>
                                    <p:cond delay="0"/>
                                  </p:stCondLst>
                                  <p:childTnLst>
                                    <p:set>
                                      <p:cBhvr>
                                        <p:cTn id="146" dur="1" fill="hold">
                                          <p:stCondLst>
                                            <p:cond delay="0"/>
                                          </p:stCondLst>
                                        </p:cTn>
                                        <p:tgtEl>
                                          <p:spTgt spid="64"/>
                                        </p:tgtEl>
                                        <p:attrNameLst>
                                          <p:attrName>style.visibility</p:attrName>
                                        </p:attrNameLst>
                                      </p:cBhvr>
                                      <p:to>
                                        <p:strVal val="visible"/>
                                      </p:to>
                                    </p:set>
                                    <p:animEffect transition="in" filter="fade">
                                      <p:cBhvr>
                                        <p:cTn id="147" dur="500"/>
                                        <p:tgtEl>
                                          <p:spTgt spid="64"/>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70"/>
                                        </p:tgtEl>
                                        <p:attrNameLst>
                                          <p:attrName>style.visibility</p:attrName>
                                        </p:attrNameLst>
                                      </p:cBhvr>
                                      <p:to>
                                        <p:strVal val="visible"/>
                                      </p:to>
                                    </p:set>
                                    <p:animEffect transition="in" filter="fade">
                                      <p:cBhvr>
                                        <p:cTn id="150" dur="500"/>
                                        <p:tgtEl>
                                          <p:spTgt spid="70"/>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fade">
                                      <p:cBhvr>
                                        <p:cTn id="155" dur="500"/>
                                        <p:tgtEl>
                                          <p:spTgt spid="56"/>
                                        </p:tgtEl>
                                      </p:cBhvr>
                                    </p:animEffect>
                                  </p:childTnLst>
                                </p:cTn>
                              </p:par>
                              <p:par>
                                <p:cTn id="156" presetID="10" presetClass="exit" presetSubtype="0" fill="hold" grpId="0" nodeType="withEffect">
                                  <p:stCondLst>
                                    <p:cond delay="0"/>
                                  </p:stCondLst>
                                  <p:childTnLst>
                                    <p:animEffect transition="out" filter="fade">
                                      <p:cBhvr>
                                        <p:cTn id="157" dur="500"/>
                                        <p:tgtEl>
                                          <p:spTgt spid="15"/>
                                        </p:tgtEl>
                                      </p:cBhvr>
                                    </p:animEffect>
                                    <p:set>
                                      <p:cBhvr>
                                        <p:cTn id="158" dur="1" fill="hold">
                                          <p:stCondLst>
                                            <p:cond delay="499"/>
                                          </p:stCondLst>
                                        </p:cTn>
                                        <p:tgtEl>
                                          <p:spTgt spid="15"/>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nodeType="clickEffect">
                                  <p:stCondLst>
                                    <p:cond delay="0"/>
                                  </p:stCondLst>
                                  <p:childTnLst>
                                    <p:animEffect transition="out" filter="fade">
                                      <p:cBhvr>
                                        <p:cTn id="162" dur="500"/>
                                        <p:tgtEl>
                                          <p:spTgt spid="56"/>
                                        </p:tgtEl>
                                      </p:cBhvr>
                                    </p:animEffect>
                                    <p:set>
                                      <p:cBhvr>
                                        <p:cTn id="163" dur="1" fill="hold">
                                          <p:stCondLst>
                                            <p:cond delay="499"/>
                                          </p:stCondLst>
                                        </p:cTn>
                                        <p:tgtEl>
                                          <p:spTgt spid="56"/>
                                        </p:tgtEl>
                                        <p:attrNameLst>
                                          <p:attrName>style.visibility</p:attrName>
                                        </p:attrNameLst>
                                      </p:cBhvr>
                                      <p:to>
                                        <p:strVal val="hidden"/>
                                      </p:to>
                                    </p:set>
                                  </p:childTnLst>
                                </p:cTn>
                              </p:par>
                              <p:par>
                                <p:cTn id="164" presetID="10" presetClass="exit" presetSubtype="0" fill="hold" grpId="0" nodeType="withEffect">
                                  <p:stCondLst>
                                    <p:cond delay="0"/>
                                  </p:stCondLst>
                                  <p:childTnLst>
                                    <p:animEffect transition="out" filter="fade">
                                      <p:cBhvr>
                                        <p:cTn id="165" dur="500"/>
                                        <p:tgtEl>
                                          <p:spTgt spid="16"/>
                                        </p:tgtEl>
                                      </p:cBhvr>
                                    </p:animEffect>
                                    <p:set>
                                      <p:cBhvr>
                                        <p:cTn id="166" dur="1" fill="hold">
                                          <p:stCondLst>
                                            <p:cond delay="499"/>
                                          </p:stCondLst>
                                        </p:cTn>
                                        <p:tgtEl>
                                          <p:spTgt spid="16"/>
                                        </p:tgtEl>
                                        <p:attrNameLst>
                                          <p:attrName>style.visibility</p:attrName>
                                        </p:attrNameLst>
                                      </p:cBhvr>
                                      <p:to>
                                        <p:strVal val="hidden"/>
                                      </p:to>
                                    </p:set>
                                  </p:childTnLst>
                                </p:cTn>
                              </p:par>
                              <p:par>
                                <p:cTn id="167" presetID="10" presetClass="entr" presetSubtype="0" fill="hold" nodeType="withEffect">
                                  <p:stCondLst>
                                    <p:cond delay="0"/>
                                  </p:stCondLst>
                                  <p:childTnLst>
                                    <p:set>
                                      <p:cBhvr>
                                        <p:cTn id="168" dur="1" fill="hold">
                                          <p:stCondLst>
                                            <p:cond delay="0"/>
                                          </p:stCondLst>
                                        </p:cTn>
                                        <p:tgtEl>
                                          <p:spTgt spid="57"/>
                                        </p:tgtEl>
                                        <p:attrNameLst>
                                          <p:attrName>style.visibility</p:attrName>
                                        </p:attrNameLst>
                                      </p:cBhvr>
                                      <p:to>
                                        <p:strVal val="visible"/>
                                      </p:to>
                                    </p:set>
                                    <p:animEffect transition="in" filter="fade">
                                      <p:cBhvr>
                                        <p:cTn id="169" dur="500"/>
                                        <p:tgtEl>
                                          <p:spTgt spid="57"/>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xit" presetSubtype="0" fill="hold" nodeType="clickEffect">
                                  <p:stCondLst>
                                    <p:cond delay="0"/>
                                  </p:stCondLst>
                                  <p:childTnLst>
                                    <p:animEffect transition="out" filter="fade">
                                      <p:cBhvr>
                                        <p:cTn id="173" dur="500"/>
                                        <p:tgtEl>
                                          <p:spTgt spid="57"/>
                                        </p:tgtEl>
                                      </p:cBhvr>
                                    </p:animEffect>
                                    <p:set>
                                      <p:cBhvr>
                                        <p:cTn id="174" dur="1" fill="hold">
                                          <p:stCondLst>
                                            <p:cond delay="499"/>
                                          </p:stCondLst>
                                        </p:cTn>
                                        <p:tgtEl>
                                          <p:spTgt spid="57"/>
                                        </p:tgtEl>
                                        <p:attrNameLst>
                                          <p:attrName>style.visibility</p:attrName>
                                        </p:attrNameLst>
                                      </p:cBhvr>
                                      <p:to>
                                        <p:strVal val="hidden"/>
                                      </p:to>
                                    </p:set>
                                  </p:childTnLst>
                                </p:cTn>
                              </p:par>
                              <p:par>
                                <p:cTn id="175" presetID="10" presetClass="exit" presetSubtype="0" fill="hold" grpId="0" nodeType="withEffect">
                                  <p:stCondLst>
                                    <p:cond delay="0"/>
                                  </p:stCondLst>
                                  <p:childTnLst>
                                    <p:animEffect transition="out" filter="fade">
                                      <p:cBhvr>
                                        <p:cTn id="176" dur="500"/>
                                        <p:tgtEl>
                                          <p:spTgt spid="17"/>
                                        </p:tgtEl>
                                      </p:cBhvr>
                                    </p:animEffect>
                                    <p:set>
                                      <p:cBhvr>
                                        <p:cTn id="177" dur="1" fill="hold">
                                          <p:stCondLst>
                                            <p:cond delay="499"/>
                                          </p:stCondLst>
                                        </p:cTn>
                                        <p:tgtEl>
                                          <p:spTgt spid="17"/>
                                        </p:tgtEl>
                                        <p:attrNameLst>
                                          <p:attrName>style.visibility</p:attrName>
                                        </p:attrNameLst>
                                      </p:cBhvr>
                                      <p:to>
                                        <p:strVal val="hidden"/>
                                      </p:to>
                                    </p:set>
                                  </p:childTnLst>
                                </p:cTn>
                              </p:par>
                              <p:par>
                                <p:cTn id="178" presetID="10" presetClass="entr" presetSubtype="0" fill="hold" nodeType="withEffect">
                                  <p:stCondLst>
                                    <p:cond delay="0"/>
                                  </p:stCondLst>
                                  <p:childTnLst>
                                    <p:set>
                                      <p:cBhvr>
                                        <p:cTn id="179" dur="1" fill="hold">
                                          <p:stCondLst>
                                            <p:cond delay="0"/>
                                          </p:stCondLst>
                                        </p:cTn>
                                        <p:tgtEl>
                                          <p:spTgt spid="56"/>
                                        </p:tgtEl>
                                        <p:attrNameLst>
                                          <p:attrName>style.visibility</p:attrName>
                                        </p:attrNameLst>
                                      </p:cBhvr>
                                      <p:to>
                                        <p:strVal val="visible"/>
                                      </p:to>
                                    </p:set>
                                    <p:animEffect transition="in" filter="fade">
                                      <p:cBhvr>
                                        <p:cTn id="18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1" grpId="0" animBg="1"/>
      <p:bldP spid="4" grpId="0" animBg="1"/>
      <p:bldP spid="19" grpId="0" animBg="1"/>
      <p:bldP spid="20" grpId="0" animBg="1"/>
      <p:bldP spid="21" grpId="0" animBg="1"/>
      <p:bldP spid="23" grpId="0" animBg="1"/>
      <p:bldP spid="24" grpId="0" animBg="1"/>
      <p:bldP spid="25" grpId="0" animBg="1"/>
      <p:bldP spid="26" grpId="0" animBg="1"/>
      <p:bldP spid="27" grpId="0" animBg="1"/>
      <p:bldP spid="29" grpId="0" animBg="1"/>
      <p:bldP spid="30" grpId="0" animBg="1"/>
      <p:bldP spid="31" grpId="0" animBg="1"/>
      <p:bldP spid="35" grpId="0" animBg="1"/>
      <p:bldP spid="53" grpId="0" animBg="1"/>
      <p:bldP spid="61" grpId="0" animBg="1"/>
      <p:bldP spid="62" grpId="0" animBg="1"/>
      <p:bldP spid="66" grpId="0" animBg="1"/>
      <p:bldP spid="66" grpId="1" animBg="1"/>
      <p:bldP spid="67" grpId="0" animBg="1"/>
      <p:bldP spid="67" grpId="1" animBg="1"/>
      <p:bldP spid="68" grpId="0"/>
      <p:bldP spid="69" grpId="0"/>
      <p:bldP spid="70" grpId="0"/>
      <p:bldP spid="71" grpId="0" animBg="1"/>
      <p:bldP spid="72" grpId="0"/>
      <p:bldP spid="5" grpId="0"/>
      <p:bldP spid="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6:  Electrical Safety Rules</a:t>
            </a:r>
          </a:p>
        </p:txBody>
      </p:sp>
      <p:sp>
        <p:nvSpPr>
          <p:cNvPr id="3" name="Slide Number Placeholder 2"/>
          <p:cNvSpPr>
            <a:spLocks noGrp="1"/>
          </p:cNvSpPr>
          <p:nvPr>
            <p:ph type="sldNum" sz="quarter" idx="12"/>
          </p:nvPr>
        </p:nvSpPr>
        <p:spPr/>
        <p:txBody>
          <a:bodyPr/>
          <a:lstStyle/>
          <a:p>
            <a:pPr>
              <a:defRPr/>
            </a:pPr>
            <a:r>
              <a:rPr lang="en-US" smtClean="0">
                <a:solidFill>
                  <a:schemeClr val="bg1"/>
                </a:solidFill>
              </a:rPr>
              <a:t>SLIDE </a:t>
            </a:r>
            <a:fld id="{7DE08B2E-D59F-498D-8D62-ABBAFDFFC21C}" type="slidenum">
              <a:rPr lang="en-US" smtClean="0">
                <a:solidFill>
                  <a:schemeClr val="bg1"/>
                </a:solidFill>
              </a:rPr>
              <a:pPr>
                <a:defRPr/>
              </a:pPr>
              <a:t>4</a:t>
            </a:fld>
            <a:endParaRPr lang="en-US" dirty="0">
              <a:solidFill>
                <a:schemeClr val="bg1"/>
              </a:solidFill>
            </a:endParaRPr>
          </a:p>
        </p:txBody>
      </p:sp>
      <p:pic>
        <p:nvPicPr>
          <p:cNvPr id="1026" name="Picture 2" descr="http://www.iw5edi.com/ham-radio/files/ve3gkantenna1.jpg"/>
          <p:cNvPicPr>
            <a:picLocks noChangeAspect="1" noChangeArrowheads="1"/>
          </p:cNvPicPr>
          <p:nvPr/>
        </p:nvPicPr>
        <p:blipFill rotWithShape="1">
          <a:blip r:embed="rId3">
            <a:extLst>
              <a:ext uri="{28A0092B-C50C-407E-A947-70E740481C1C}">
                <a14:useLocalDpi xmlns:a14="http://schemas.microsoft.com/office/drawing/2010/main" val="0"/>
              </a:ext>
            </a:extLst>
          </a:blip>
          <a:srcRect l="-1825" b="1047"/>
          <a:stretch/>
        </p:blipFill>
        <p:spPr bwMode="auto">
          <a:xfrm>
            <a:off x="1428750" y="266700"/>
            <a:ext cx="2834953" cy="4352925"/>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https://www.discountsafetygear.com/media/catalog/product/cache/10/image/9df78eab33525d08d6e5fb8d27136e95/m/s/msa10048344_-00_black-red_front-back_msa-technacurv-tower-harne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6282" y="567618"/>
            <a:ext cx="4111943" cy="41119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entralec.coopwebbuilder2.com/sites/centralec/files/images/Safety/DangerousTools_LR_RG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5450" y="630020"/>
            <a:ext cx="5990567" cy="39991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9" name="TextBox 8"/>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Tree>
    <p:extLst>
      <p:ext uri="{BB962C8B-B14F-4D97-AF65-F5344CB8AC3E}">
        <p14:creationId xmlns:p14="http://schemas.microsoft.com/office/powerpoint/2010/main" val="206121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028"/>
                                        </p:tgtEl>
                                      </p:cBhvr>
                                    </p:animEffect>
                                    <p:set>
                                      <p:cBhvr>
                                        <p:cTn id="13" dur="1" fill="hold">
                                          <p:stCondLst>
                                            <p:cond delay="499"/>
                                          </p:stCondLst>
                                        </p:cTn>
                                        <p:tgtEl>
                                          <p:spTgt spid="1028"/>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6:  Safety in the Radio Shack</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5</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5</a:t>
            </a:r>
            <a:endParaRPr lang="en-US" dirty="0">
              <a:solidFill>
                <a:srgbClr val="FFFF00"/>
              </a:solidFill>
            </a:endParaRP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6</a:t>
            </a:r>
            <a:endParaRPr lang="en-US" dirty="0">
              <a:solidFill>
                <a:srgbClr val="FFFF00"/>
              </a:solidFill>
            </a:endParaRPr>
          </a:p>
        </p:txBody>
      </p:sp>
      <p:sp>
        <p:nvSpPr>
          <p:cNvPr id="12" name="TextBox 1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7</a:t>
            </a:r>
            <a:endParaRPr lang="en-US" dirty="0">
              <a:solidFill>
                <a:srgbClr val="FFFF00"/>
              </a:solidFill>
            </a:endParaRPr>
          </a:p>
        </p:txBody>
      </p:sp>
      <p:sp>
        <p:nvSpPr>
          <p:cNvPr id="11" name="TextBox 10"/>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8</a:t>
            </a:r>
            <a:endParaRPr lang="en-US" dirty="0">
              <a:solidFill>
                <a:srgbClr val="FFFF00"/>
              </a:solidFill>
            </a:endParaRPr>
          </a:p>
        </p:txBody>
      </p:sp>
      <p:pic>
        <p:nvPicPr>
          <p:cNvPr id="22" name="Picture 20" descr="http://68.media.tumblr.com/2de9de22670468e47662c087631c1be2/tumblr_inline_ny31o5ievp1rmzke4_500.jpg"/>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15578"/>
          <a:stretch/>
        </p:blipFill>
        <p:spPr bwMode="auto">
          <a:xfrm>
            <a:off x="1888946" y="476616"/>
            <a:ext cx="5063412" cy="4006484"/>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1929345" y="470855"/>
            <a:ext cx="4089586" cy="4145595"/>
            <a:chOff x="1600200" y="251142"/>
            <a:chExt cx="2132964" cy="2162176"/>
          </a:xfrm>
        </p:grpSpPr>
        <p:pic>
          <p:nvPicPr>
            <p:cNvPr id="24" name="Picture 10" descr="no 3rd prong.jpg"/>
            <p:cNvPicPr>
              <a:picLocks noChangeAspect="1" noChangeArrowheads="1"/>
            </p:cNvPicPr>
            <p:nvPr/>
          </p:nvPicPr>
          <p:blipFill rotWithShape="1">
            <a:blip r:embed="rId5">
              <a:extLst>
                <a:ext uri="{28A0092B-C50C-407E-A947-70E740481C1C}">
                  <a14:useLocalDpi xmlns:a14="http://schemas.microsoft.com/office/drawing/2010/main" val="0"/>
                </a:ext>
              </a:extLst>
            </a:blip>
            <a:srcRect l="24435"/>
            <a:stretch/>
          </p:blipFill>
          <p:spPr bwMode="auto">
            <a:xfrm>
              <a:off x="2164079" y="251142"/>
              <a:ext cx="1569085" cy="2162176"/>
            </a:xfrm>
            <a:prstGeom prst="rect">
              <a:avLst/>
            </a:prstGeom>
            <a:noFill/>
            <a:extLst>
              <a:ext uri="{909E8E84-426E-40DD-AFC4-6F175D3DCCD1}">
                <a14:hiddenFill xmlns:a14="http://schemas.microsoft.com/office/drawing/2010/main">
                  <a:solidFill>
                    <a:srgbClr val="FFFFFF"/>
                  </a:solidFill>
                </a14:hiddenFill>
              </a:ext>
            </a:extLst>
          </p:spPr>
        </p:pic>
        <p:sp>
          <p:nvSpPr>
            <p:cNvPr id="25" name="&quot;No&quot; Symbol 24"/>
            <p:cNvSpPr/>
            <p:nvPr/>
          </p:nvSpPr>
          <p:spPr bwMode="auto">
            <a:xfrm>
              <a:off x="1600200" y="1783080"/>
              <a:ext cx="426720" cy="426720"/>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26" name="Straight Arrow Connector 25"/>
            <p:cNvCxnSpPr/>
            <p:nvPr/>
          </p:nvCxnSpPr>
          <p:spPr bwMode="auto">
            <a:xfrm flipV="1">
              <a:off x="2004060" y="1651635"/>
              <a:ext cx="769620" cy="29146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p:pic>
        <p:nvPicPr>
          <p:cNvPr id="27" name="Picture 12" descr="http://localelectricalne.com/wp-content/uploads/2012/02/damaged-c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632027"/>
            <a:ext cx="5889625" cy="39067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5/53/Cheater_plug_edited.jpg"/>
          <p:cNvPicPr>
            <a:picLocks noChangeAspect="1" noChangeArrowheads="1"/>
          </p:cNvPicPr>
          <p:nvPr/>
        </p:nvPicPr>
        <p:blipFill rotWithShape="1">
          <a:blip r:embed="rId7">
            <a:extLst>
              <a:ext uri="{28A0092B-C50C-407E-A947-70E740481C1C}">
                <a14:useLocalDpi xmlns:a14="http://schemas.microsoft.com/office/drawing/2010/main" val="0"/>
              </a:ext>
            </a:extLst>
          </a:blip>
          <a:srcRect l="14661" t="7170" r="4089"/>
          <a:stretch/>
        </p:blipFill>
        <p:spPr bwMode="auto">
          <a:xfrm>
            <a:off x="1943100" y="514350"/>
            <a:ext cx="5015064" cy="429736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9</a:t>
            </a:r>
            <a:endParaRPr lang="en-US" dirty="0">
              <a:solidFill>
                <a:srgbClr val="FFFF00"/>
              </a:solidFill>
            </a:endParaRPr>
          </a:p>
        </p:txBody>
      </p:sp>
      <p:grpSp>
        <p:nvGrpSpPr>
          <p:cNvPr id="28" name="Group 27"/>
          <p:cNvGrpSpPr/>
          <p:nvPr/>
        </p:nvGrpSpPr>
        <p:grpSpPr>
          <a:xfrm>
            <a:off x="1844621" y="565340"/>
            <a:ext cx="2344500" cy="3790643"/>
            <a:chOff x="2682240" y="1546860"/>
            <a:chExt cx="2019300" cy="3264853"/>
          </a:xfrm>
        </p:grpSpPr>
        <p:pic>
          <p:nvPicPr>
            <p:cNvPr id="29" name="Picture 4" descr="https://images-na.ssl-images-amazon.com/images/I/71LSQO0OMmL._SY450_.jpg"/>
            <p:cNvPicPr>
              <a:picLocks noChangeAspect="1" noChangeArrowheads="1"/>
            </p:cNvPicPr>
            <p:nvPr/>
          </p:nvPicPr>
          <p:blipFill rotWithShape="1">
            <a:blip r:embed="rId8">
              <a:extLst>
                <a:ext uri="{28A0092B-C50C-407E-A947-70E740481C1C}">
                  <a14:useLocalDpi xmlns:a14="http://schemas.microsoft.com/office/drawing/2010/main" val="0"/>
                </a:ext>
              </a:extLst>
            </a:blip>
            <a:srcRect l="21990" t="8001" r="18291" b="15829"/>
            <a:stretch/>
          </p:blipFill>
          <p:spPr bwMode="auto">
            <a:xfrm>
              <a:off x="2682240" y="1546860"/>
              <a:ext cx="2019300" cy="3264853"/>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bwMode="auto">
            <a:xfrm>
              <a:off x="3451860" y="2971800"/>
              <a:ext cx="441960" cy="205740"/>
            </a:xfrm>
            <a:prstGeom prst="rect">
              <a:avLst/>
            </a:prstGeom>
            <a:solidFill>
              <a:srgbClr val="FF000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 name="Rectangle 30"/>
            <p:cNvSpPr/>
            <p:nvPr/>
          </p:nvSpPr>
          <p:spPr bwMode="auto">
            <a:xfrm>
              <a:off x="3451860" y="3252788"/>
              <a:ext cx="441960" cy="167638"/>
            </a:xfrm>
            <a:prstGeom prst="rect">
              <a:avLst/>
            </a:prstGeom>
            <a:solidFill>
              <a:schemeClr val="tx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32" name="Picture 2" descr="Image result for Ground Fault Interrupter"/>
          <p:cNvPicPr>
            <a:picLocks noChangeAspect="1" noChangeArrowheads="1"/>
          </p:cNvPicPr>
          <p:nvPr/>
        </p:nvPicPr>
        <p:blipFill rotWithShape="1">
          <a:blip r:embed="rId9">
            <a:extLst>
              <a:ext uri="{28A0092B-C50C-407E-A947-70E740481C1C}">
                <a14:useLocalDpi xmlns:a14="http://schemas.microsoft.com/office/drawing/2010/main" val="0"/>
              </a:ext>
            </a:extLst>
          </a:blip>
          <a:srcRect l="77643" t="71810" b="5194"/>
          <a:stretch/>
        </p:blipFill>
        <p:spPr bwMode="auto">
          <a:xfrm>
            <a:off x="5331723" y="2887938"/>
            <a:ext cx="1999335" cy="14887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 result for Ground Fault Interrupter"/>
          <p:cNvPicPr>
            <a:picLocks noChangeAspect="1" noChangeArrowheads="1"/>
          </p:cNvPicPr>
          <p:nvPr/>
        </p:nvPicPr>
        <p:blipFill rotWithShape="1">
          <a:blip r:embed="rId9">
            <a:extLst>
              <a:ext uri="{28A0092B-C50C-407E-A947-70E740481C1C}">
                <a14:useLocalDpi xmlns:a14="http://schemas.microsoft.com/office/drawing/2010/main" val="0"/>
              </a:ext>
            </a:extLst>
          </a:blip>
          <a:srcRect l="77986" t="23967" r="691" b="57688"/>
          <a:stretch/>
        </p:blipFill>
        <p:spPr bwMode="auto">
          <a:xfrm>
            <a:off x="5354395" y="578846"/>
            <a:ext cx="2002080" cy="1246910"/>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p:cNvCxnSpPr>
            <a:stCxn id="33" idx="1"/>
          </p:cNvCxnSpPr>
          <p:nvPr/>
        </p:nvCxnSpPr>
        <p:spPr bwMode="auto">
          <a:xfrm flipH="1">
            <a:off x="3331871" y="1202301"/>
            <a:ext cx="2022524" cy="1114542"/>
          </a:xfrm>
          <a:prstGeom prst="straightConnector1">
            <a:avLst/>
          </a:prstGeom>
          <a:solidFill>
            <a:schemeClr val="accent1"/>
          </a:solidFill>
          <a:ln w="76200" cap="flat" cmpd="sng" algn="ctr">
            <a:solidFill>
              <a:srgbClr val="FF0000"/>
            </a:solidFill>
            <a:prstDash val="solid"/>
            <a:round/>
            <a:headEnd type="none" w="med" len="med"/>
            <a:tailEnd type="arrow"/>
          </a:ln>
          <a:effectLst/>
        </p:spPr>
      </p:cxnSp>
      <p:cxnSp>
        <p:nvCxnSpPr>
          <p:cNvPr id="35" name="Straight Arrow Connector 34"/>
          <p:cNvCxnSpPr>
            <a:stCxn id="32" idx="1"/>
          </p:cNvCxnSpPr>
          <p:nvPr/>
        </p:nvCxnSpPr>
        <p:spPr bwMode="auto">
          <a:xfrm flipH="1" flipV="1">
            <a:off x="3360900" y="2694215"/>
            <a:ext cx="1970823" cy="938090"/>
          </a:xfrm>
          <a:prstGeom prst="straightConnector1">
            <a:avLst/>
          </a:prstGeom>
          <a:solidFill>
            <a:schemeClr val="accent1"/>
          </a:solidFill>
          <a:ln w="76200" cap="flat" cmpd="sng" algn="ctr">
            <a:solidFill>
              <a:srgbClr val="FF6600"/>
            </a:solidFill>
            <a:prstDash val="solid"/>
            <a:round/>
            <a:headEnd type="none" w="med" len="med"/>
            <a:tailEnd type="arrow"/>
          </a:ln>
          <a:effectLst/>
        </p:spPr>
      </p:cxnSp>
      <p:pic>
        <p:nvPicPr>
          <p:cNvPr id="36" name="Picture 10" descr="https://images-na.ssl-images-amazon.com/images/I/81kxHdQu21L._SL1500_.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68848" y="569678"/>
            <a:ext cx="2016727" cy="3824388"/>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
          <p:cNvSpPr txBox="1"/>
          <p:nvPr/>
        </p:nvSpPr>
        <p:spPr bwMode="auto">
          <a:xfrm>
            <a:off x="1355485" y="1291362"/>
            <a:ext cx="6229590" cy="2123658"/>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6600" b="1" dirty="0" smtClean="0">
                <a:ln w="10541" cmpd="sng">
                  <a:solidFill>
                    <a:schemeClr val="accent1">
                      <a:shade val="88000"/>
                      <a:satMod val="110000"/>
                    </a:schemeClr>
                  </a:solidFill>
                  <a:prstDash val="solid"/>
                </a:ln>
                <a:solidFill>
                  <a:srgbClr val="66FF33"/>
                </a:solidFill>
                <a:latin typeface="Verdana" pitchFamily="34" charset="0"/>
              </a:rPr>
              <a:t>Safety in the</a:t>
            </a:r>
          </a:p>
          <a:p>
            <a:pPr algn="ctr"/>
            <a:r>
              <a:rPr lang="en-US" sz="6600" b="1" dirty="0" smtClean="0">
                <a:ln w="10541" cmpd="sng">
                  <a:solidFill>
                    <a:schemeClr val="accent1">
                      <a:shade val="88000"/>
                      <a:satMod val="110000"/>
                    </a:schemeClr>
                  </a:solidFill>
                  <a:prstDash val="solid"/>
                </a:ln>
                <a:solidFill>
                  <a:srgbClr val="66FF33"/>
                </a:solidFill>
                <a:latin typeface="Verdana" pitchFamily="34" charset="0"/>
              </a:rPr>
              <a:t>Radio Shack</a:t>
            </a:r>
          </a:p>
        </p:txBody>
      </p:sp>
    </p:spTree>
    <p:extLst>
      <p:ext uri="{BB962C8B-B14F-4D97-AF65-F5344CB8AC3E}">
        <p14:creationId xmlns:p14="http://schemas.microsoft.com/office/powerpoint/2010/main" val="420108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7"/>
                                        </p:tgtEl>
                                      </p:cBhvr>
                                    </p:animEffect>
                                    <p:set>
                                      <p:cBhvr>
                                        <p:cTn id="10" dur="1" fill="hold">
                                          <p:stCondLst>
                                            <p:cond delay="499"/>
                                          </p:stCondLst>
                                        </p:cTn>
                                        <p:tgtEl>
                                          <p:spTgt spid="37"/>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500"/>
                                        <p:tgtEl>
                                          <p:spTgt spid="10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026"/>
                                        </p:tgtEl>
                                      </p:cBhvr>
                                    </p:animEffect>
                                    <p:set>
                                      <p:cBhvr>
                                        <p:cTn id="40" dur="1" fill="hold">
                                          <p:stCondLst>
                                            <p:cond delay="499"/>
                                          </p:stCondLst>
                                        </p:cTn>
                                        <p:tgtEl>
                                          <p:spTgt spid="102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xit" presetSubtype="0" fill="hold" grpId="0" nodeType="with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7"/>
                                        </p:tgtEl>
                                      </p:cBhvr>
                                    </p:animEffect>
                                    <p:set>
                                      <p:cBhvr>
                                        <p:cTn id="51" dur="1" fill="hold">
                                          <p:stCondLst>
                                            <p:cond delay="499"/>
                                          </p:stCondLst>
                                        </p:cTn>
                                        <p:tgtEl>
                                          <p:spTgt spid="27"/>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14"/>
                                        </p:tgtEl>
                                      </p:cBhvr>
                                    </p:animEffect>
                                    <p:set>
                                      <p:cBhvr>
                                        <p:cTn id="54" dur="1" fill="hold">
                                          <p:stCondLst>
                                            <p:cond delay="499"/>
                                          </p:stCondLst>
                                        </p:cTn>
                                        <p:tgtEl>
                                          <p:spTgt spid="14"/>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par>
                                <p:cTn id="63" presetID="10" presetClass="exit" presetSubtype="0" fill="hold" grpId="0" nodeType="withEffect">
                                  <p:stCondLst>
                                    <p:cond delay="0"/>
                                  </p:stCondLst>
                                  <p:childTnLst>
                                    <p:animEffect transition="out" filter="fade">
                                      <p:cBhvr>
                                        <p:cTn id="64" dur="500"/>
                                        <p:tgtEl>
                                          <p:spTgt spid="15"/>
                                        </p:tgtEl>
                                      </p:cBhvr>
                                    </p:animEffect>
                                    <p:set>
                                      <p:cBhvr>
                                        <p:cTn id="65" dur="1" fill="hold">
                                          <p:stCondLst>
                                            <p:cond delay="499"/>
                                          </p:stCondLst>
                                        </p:cTn>
                                        <p:tgtEl>
                                          <p:spTgt spid="15"/>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xit" presetSubtype="0" fill="hold" grpId="0" nodeType="withEffect">
                                  <p:stCondLst>
                                    <p:cond delay="0"/>
                                  </p:stCondLst>
                                  <p:childTnLst>
                                    <p:animEffect transition="out" filter="fade">
                                      <p:cBhvr>
                                        <p:cTn id="75" dur="500"/>
                                        <p:tgtEl>
                                          <p:spTgt spid="16"/>
                                        </p:tgtEl>
                                      </p:cBhvr>
                                    </p:animEffect>
                                    <p:set>
                                      <p:cBhvr>
                                        <p:cTn id="76" dur="1" fill="hold">
                                          <p:stCondLst>
                                            <p:cond delay="499"/>
                                          </p:stCondLst>
                                        </p:cTn>
                                        <p:tgtEl>
                                          <p:spTgt spid="16"/>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28"/>
                                        </p:tgtEl>
                                      </p:cBhvr>
                                    </p:animEffect>
                                    <p:set>
                                      <p:cBhvr>
                                        <p:cTn id="84" dur="1" fill="hold">
                                          <p:stCondLst>
                                            <p:cond delay="499"/>
                                          </p:stCondLst>
                                        </p:cTn>
                                        <p:tgtEl>
                                          <p:spTgt spid="28"/>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17"/>
                                        </p:tgtEl>
                                      </p:cBhvr>
                                    </p:animEffect>
                                    <p:set>
                                      <p:cBhvr>
                                        <p:cTn id="87" dur="1" fill="hold">
                                          <p:stCondLst>
                                            <p:cond delay="499"/>
                                          </p:stCondLst>
                                        </p:cTn>
                                        <p:tgtEl>
                                          <p:spTgt spid="17"/>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5"/>
                                        </p:tgtEl>
                                      </p:cBhvr>
                                    </p:animEffect>
                                    <p:set>
                                      <p:cBhvr>
                                        <p:cTn id="90" dur="1" fill="hold">
                                          <p:stCondLst>
                                            <p:cond delay="499"/>
                                          </p:stCondLst>
                                        </p:cTn>
                                        <p:tgtEl>
                                          <p:spTgt spid="35"/>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32"/>
                                        </p:tgtEl>
                                      </p:cBhvr>
                                    </p:animEffect>
                                    <p:set>
                                      <p:cBhvr>
                                        <p:cTn id="93" dur="1" fill="hold">
                                          <p:stCondLst>
                                            <p:cond delay="499"/>
                                          </p:stCondLst>
                                        </p:cTn>
                                        <p:tgtEl>
                                          <p:spTgt spid="32"/>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3"/>
                                        </p:tgtEl>
                                      </p:cBhvr>
                                    </p:animEffect>
                                    <p:set>
                                      <p:cBhvr>
                                        <p:cTn id="96" dur="1" fill="hold">
                                          <p:stCondLst>
                                            <p:cond delay="499"/>
                                          </p:stCondLst>
                                        </p:cTn>
                                        <p:tgtEl>
                                          <p:spTgt spid="3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34"/>
                                        </p:tgtEl>
                                      </p:cBhvr>
                                    </p:animEffect>
                                    <p:set>
                                      <p:cBhvr>
                                        <p:cTn id="99" dur="1" fill="hold">
                                          <p:stCondLst>
                                            <p:cond delay="499"/>
                                          </p:stCondLst>
                                        </p:cTn>
                                        <p:tgtEl>
                                          <p:spTgt spid="34"/>
                                        </p:tgtEl>
                                        <p:attrNameLst>
                                          <p:attrName>style.visibility</p:attrName>
                                        </p:attrNameLst>
                                      </p:cBhvr>
                                      <p:to>
                                        <p:strVal val="hidden"/>
                                      </p:to>
                                    </p:set>
                                  </p:childTnLst>
                                </p:cTn>
                              </p:par>
                              <p:par>
                                <p:cTn id="100" presetID="10" presetClass="entr" presetSubtype="0" fill="hold" nodeType="with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1" grpId="0" animBg="1"/>
      <p:bldP spid="38" grpId="0"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6:  Electrical Cord Safety</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6</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pic>
        <p:nvPicPr>
          <p:cNvPr id="22" name="Picture 2" descr="https://i0.wp.com/www.home-runinspections.com/wp-content/uploads/2016/02/ungroundedoutl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181" y="381552"/>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6" descr="http://cf.ltkcdn.net/safety/images/std/149413-425x283-overloaded_electric_outl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855" y="2111791"/>
            <a:ext cx="3775241" cy="251386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4" descr="https://www.epelectric.com/files/html/Graphics_and_pics/multiple-cords-in-one-outle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8162" y="556591"/>
            <a:ext cx="3052177" cy="4011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08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6: Safety Lightning Protection</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7</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grpSp>
        <p:nvGrpSpPr>
          <p:cNvPr id="49" name="Group 48"/>
          <p:cNvGrpSpPr/>
          <p:nvPr/>
        </p:nvGrpSpPr>
        <p:grpSpPr>
          <a:xfrm>
            <a:off x="1027573" y="534647"/>
            <a:ext cx="7602077" cy="4033731"/>
            <a:chOff x="1027573" y="534647"/>
            <a:chExt cx="7602077" cy="4033731"/>
          </a:xfrm>
        </p:grpSpPr>
        <p:grpSp>
          <p:nvGrpSpPr>
            <p:cNvPr id="6" name="Group 5"/>
            <p:cNvGrpSpPr/>
            <p:nvPr/>
          </p:nvGrpSpPr>
          <p:grpSpPr>
            <a:xfrm>
              <a:off x="1027573" y="534647"/>
              <a:ext cx="6483350" cy="4033731"/>
              <a:chOff x="1046623" y="534647"/>
              <a:chExt cx="6483350" cy="4033731"/>
            </a:xfrm>
          </p:grpSpPr>
          <p:pic>
            <p:nvPicPr>
              <p:cNvPr id="22" name="Picture 2" descr="http://www.uspln.com/images/USPLN-10yrdensity-05-2014-sm.jpg"/>
              <p:cNvPicPr>
                <a:picLocks noChangeAspect="1" noChangeArrowheads="1"/>
              </p:cNvPicPr>
              <p:nvPr/>
            </p:nvPicPr>
            <p:blipFill rotWithShape="1">
              <a:blip r:embed="rId3">
                <a:extLst>
                  <a:ext uri="{28A0092B-C50C-407E-A947-70E740481C1C}">
                    <a14:useLocalDpi xmlns:a14="http://schemas.microsoft.com/office/drawing/2010/main" val="0"/>
                  </a:ext>
                </a:extLst>
              </a:blip>
              <a:srcRect t="3504" b="11267"/>
              <a:stretch/>
            </p:blipFill>
            <p:spPr bwMode="auto">
              <a:xfrm>
                <a:off x="1046623" y="534647"/>
                <a:ext cx="6483350" cy="4033731"/>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bwMode="auto">
              <a:xfrm>
                <a:off x="1082868" y="2667000"/>
                <a:ext cx="450850" cy="1676400"/>
              </a:xfrm>
              <a:custGeom>
                <a:avLst/>
                <a:gdLst>
                  <a:gd name="connsiteX0" fmla="*/ 12700 w 450850"/>
                  <a:gd name="connsiteY0" fmla="*/ 0 h 1676400"/>
                  <a:gd name="connsiteX1" fmla="*/ 317500 w 450850"/>
                  <a:gd name="connsiteY1" fmla="*/ 0 h 1676400"/>
                  <a:gd name="connsiteX2" fmla="*/ 450850 w 450850"/>
                  <a:gd name="connsiteY2" fmla="*/ 330200 h 1676400"/>
                  <a:gd name="connsiteX3" fmla="*/ 450850 w 450850"/>
                  <a:gd name="connsiteY3" fmla="*/ 1676400 h 1676400"/>
                  <a:gd name="connsiteX4" fmla="*/ 0 w 450850"/>
                  <a:gd name="connsiteY4" fmla="*/ 1676400 h 1676400"/>
                  <a:gd name="connsiteX5" fmla="*/ 12700 w 450850"/>
                  <a:gd name="connsiteY5" fmla="*/ 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850" h="1676400">
                    <a:moveTo>
                      <a:pt x="12700" y="0"/>
                    </a:moveTo>
                    <a:lnTo>
                      <a:pt x="317500" y="0"/>
                    </a:lnTo>
                    <a:lnTo>
                      <a:pt x="450850" y="330200"/>
                    </a:lnTo>
                    <a:lnTo>
                      <a:pt x="450850" y="1676400"/>
                    </a:lnTo>
                    <a:lnTo>
                      <a:pt x="0" y="1676400"/>
                    </a:lnTo>
                    <a:cubicBezTo>
                      <a:pt x="4233" y="1117600"/>
                      <a:pt x="8467" y="558800"/>
                      <a:pt x="12700" y="0"/>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48" name="Group 47"/>
            <p:cNvGrpSpPr/>
            <p:nvPr/>
          </p:nvGrpSpPr>
          <p:grpSpPr>
            <a:xfrm>
              <a:off x="7648575" y="876300"/>
              <a:ext cx="981075" cy="3343275"/>
              <a:chOff x="9020175" y="590550"/>
              <a:chExt cx="981075" cy="3343275"/>
            </a:xfrm>
          </p:grpSpPr>
          <p:sp>
            <p:nvSpPr>
              <p:cNvPr id="10" name="Rectangle 9"/>
              <p:cNvSpPr/>
              <p:nvPr/>
            </p:nvSpPr>
            <p:spPr bwMode="auto">
              <a:xfrm>
                <a:off x="9020175" y="590550"/>
                <a:ext cx="981075" cy="3343275"/>
              </a:xfrm>
              <a:prstGeom prst="rect">
                <a:avLst/>
              </a:prstGeom>
              <a:solidFill>
                <a:schemeClr val="bg1"/>
              </a:solidFill>
              <a:ln w="285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bwMode="auto">
              <a:xfrm>
                <a:off x="9047826" y="625039"/>
                <a:ext cx="936474" cy="600164"/>
              </a:xfrm>
              <a:prstGeom prst="rect">
                <a:avLst/>
              </a:prstGeom>
              <a:noFill/>
              <a:ln w="9525">
                <a:noFill/>
                <a:miter lim="800000"/>
                <a:headEnd/>
                <a:tailEnd/>
              </a:ln>
            </p:spPr>
            <p:txBody>
              <a:bodyPr wrap="none" rtlCol="0">
                <a:spAutoFit/>
              </a:bodyPr>
              <a:lstStyle/>
              <a:p>
                <a:pPr algn="ctr"/>
                <a:r>
                  <a:rPr lang="en-US" sz="1100" b="1" dirty="0" smtClean="0">
                    <a:latin typeface="Verdana" pitchFamily="34" charset="0"/>
                  </a:rPr>
                  <a:t>Lightning</a:t>
                </a:r>
              </a:p>
              <a:p>
                <a:pPr algn="ctr"/>
                <a:r>
                  <a:rPr lang="en-US" sz="1100" b="1" dirty="0" smtClean="0">
                    <a:latin typeface="Verdana" pitchFamily="34" charset="0"/>
                  </a:rPr>
                  <a:t>Stroke</a:t>
                </a:r>
              </a:p>
              <a:p>
                <a:pPr algn="ctr"/>
                <a:r>
                  <a:rPr lang="en-US" sz="1100" b="1" dirty="0" smtClean="0">
                    <a:latin typeface="Verdana" pitchFamily="34" charset="0"/>
                  </a:rPr>
                  <a:t>Density</a:t>
                </a:r>
                <a:endParaRPr lang="en-US" sz="1100" b="1" dirty="0">
                  <a:latin typeface="Verdana" pitchFamily="34" charset="0"/>
                </a:endParaRPr>
              </a:p>
            </p:txBody>
          </p:sp>
          <p:sp>
            <p:nvSpPr>
              <p:cNvPr id="8" name="Rectangle 7"/>
              <p:cNvSpPr/>
              <p:nvPr/>
            </p:nvSpPr>
            <p:spPr bwMode="auto">
              <a:xfrm>
                <a:off x="9334500" y="1304925"/>
                <a:ext cx="190500" cy="190500"/>
              </a:xfrm>
              <a:prstGeom prst="rect">
                <a:avLst/>
              </a:prstGeom>
              <a:solidFill>
                <a:srgbClr val="00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9334484" y="1500192"/>
                <a:ext cx="190500" cy="190500"/>
              </a:xfrm>
              <a:prstGeom prst="rect">
                <a:avLst/>
              </a:prstGeom>
              <a:solidFill>
                <a:srgbClr val="9933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9334468" y="1690696"/>
                <a:ext cx="190500" cy="190500"/>
              </a:xfrm>
              <a:prstGeom prst="rect">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9334452" y="1881200"/>
                <a:ext cx="190500" cy="1905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 name="Rectangle 27"/>
              <p:cNvSpPr/>
              <p:nvPr/>
            </p:nvSpPr>
            <p:spPr bwMode="auto">
              <a:xfrm>
                <a:off x="9334436" y="2071704"/>
                <a:ext cx="190500" cy="190500"/>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9" name="Rectangle 28"/>
              <p:cNvSpPr/>
              <p:nvPr/>
            </p:nvSpPr>
            <p:spPr bwMode="auto">
              <a:xfrm>
                <a:off x="9334420" y="2262208"/>
                <a:ext cx="190500" cy="190500"/>
              </a:xfrm>
              <a:prstGeom prst="rect">
                <a:avLst/>
              </a:prstGeom>
              <a:solidFill>
                <a:srgbClr val="FF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 name="Rectangle 29"/>
              <p:cNvSpPr/>
              <p:nvPr/>
            </p:nvSpPr>
            <p:spPr bwMode="auto">
              <a:xfrm>
                <a:off x="9334404" y="2452712"/>
                <a:ext cx="190500" cy="1905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 name="Rectangle 30"/>
              <p:cNvSpPr/>
              <p:nvPr/>
            </p:nvSpPr>
            <p:spPr bwMode="auto">
              <a:xfrm>
                <a:off x="9334388" y="2643216"/>
                <a:ext cx="190500" cy="190500"/>
              </a:xfrm>
              <a:prstGeom prst="rect">
                <a:avLst/>
              </a:prstGeom>
              <a:solidFill>
                <a:srgbClr val="66FF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 name="Rectangle 31"/>
              <p:cNvSpPr/>
              <p:nvPr/>
            </p:nvSpPr>
            <p:spPr bwMode="auto">
              <a:xfrm>
                <a:off x="9334372" y="2833720"/>
                <a:ext cx="190500" cy="190500"/>
              </a:xfrm>
              <a:prstGeom prst="rect">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 name="Rectangle 32"/>
              <p:cNvSpPr/>
              <p:nvPr/>
            </p:nvSpPr>
            <p:spPr bwMode="auto">
              <a:xfrm>
                <a:off x="9334356" y="3024224"/>
                <a:ext cx="190500" cy="190500"/>
              </a:xfrm>
              <a:prstGeom prst="rect">
                <a:avLst/>
              </a:prstGeom>
              <a:solidFill>
                <a:srgbClr val="00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 name="Rectangle 33"/>
              <p:cNvSpPr/>
              <p:nvPr/>
            </p:nvSpPr>
            <p:spPr bwMode="auto">
              <a:xfrm>
                <a:off x="9334340" y="3219491"/>
                <a:ext cx="190500" cy="190500"/>
              </a:xfrm>
              <a:prstGeom prst="rect">
                <a:avLst/>
              </a:pr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 name="Rectangle 34"/>
              <p:cNvSpPr/>
              <p:nvPr/>
            </p:nvSpPr>
            <p:spPr bwMode="auto">
              <a:xfrm>
                <a:off x="9334324" y="3409995"/>
                <a:ext cx="190500" cy="190500"/>
              </a:xfrm>
              <a:prstGeom prst="rect">
                <a:avLst/>
              </a:prstGeom>
              <a:solidFill>
                <a:srgbClr val="DDDDD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 name="Rectangle 35"/>
              <p:cNvSpPr/>
              <p:nvPr/>
            </p:nvSpPr>
            <p:spPr bwMode="auto">
              <a:xfrm>
                <a:off x="9334308" y="3600499"/>
                <a:ext cx="190500" cy="1905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TextBox 8"/>
              <p:cNvSpPr txBox="1"/>
              <p:nvPr/>
            </p:nvSpPr>
            <p:spPr bwMode="auto">
              <a:xfrm>
                <a:off x="9556753" y="1419222"/>
                <a:ext cx="309380" cy="161583"/>
              </a:xfrm>
              <a:prstGeom prst="rect">
                <a:avLst/>
              </a:prstGeom>
              <a:noFill/>
              <a:ln w="9525">
                <a:noFill/>
                <a:miter lim="800000"/>
                <a:headEnd/>
                <a:tailEnd/>
              </a:ln>
            </p:spPr>
            <p:txBody>
              <a:bodyPr wrap="none" lIns="0" tIns="0" rIns="0" bIns="0" rtlCol="0">
                <a:spAutoFit/>
              </a:bodyPr>
              <a:lstStyle/>
              <a:p>
                <a:r>
                  <a:rPr lang="en-US" sz="1050" b="1" dirty="0" smtClean="0">
                    <a:latin typeface="Verdana" pitchFamily="34" charset="0"/>
                  </a:rPr>
                  <a:t>30+</a:t>
                </a:r>
                <a:endParaRPr lang="en-US" sz="1050" b="1" dirty="0">
                  <a:latin typeface="Verdana" pitchFamily="34" charset="0"/>
                </a:endParaRPr>
              </a:p>
            </p:txBody>
          </p:sp>
          <p:sp>
            <p:nvSpPr>
              <p:cNvPr id="37" name="TextBox 36"/>
              <p:cNvSpPr txBox="1"/>
              <p:nvPr/>
            </p:nvSpPr>
            <p:spPr bwMode="auto">
              <a:xfrm>
                <a:off x="9559150" y="1607337"/>
                <a:ext cx="192360" cy="161583"/>
              </a:xfrm>
              <a:prstGeom prst="rect">
                <a:avLst/>
              </a:prstGeom>
              <a:noFill/>
              <a:ln w="9525">
                <a:noFill/>
                <a:miter lim="800000"/>
                <a:headEnd/>
                <a:tailEnd/>
              </a:ln>
            </p:spPr>
            <p:txBody>
              <a:bodyPr wrap="none" lIns="0" tIns="0" rIns="0" bIns="0" rtlCol="0">
                <a:spAutoFit/>
              </a:bodyPr>
              <a:lstStyle/>
              <a:p>
                <a:r>
                  <a:rPr lang="en-US" sz="1050" b="1" dirty="0" smtClean="0">
                    <a:latin typeface="Verdana" pitchFamily="34" charset="0"/>
                  </a:rPr>
                  <a:t>20</a:t>
                </a:r>
                <a:endParaRPr lang="en-US" sz="1050" b="1" dirty="0">
                  <a:latin typeface="Verdana" pitchFamily="34" charset="0"/>
                </a:endParaRPr>
              </a:p>
            </p:txBody>
          </p:sp>
          <p:sp>
            <p:nvSpPr>
              <p:cNvPr id="38" name="TextBox 37"/>
              <p:cNvSpPr txBox="1"/>
              <p:nvPr/>
            </p:nvSpPr>
            <p:spPr bwMode="auto">
              <a:xfrm>
                <a:off x="9559166" y="1804976"/>
                <a:ext cx="192360" cy="161583"/>
              </a:xfrm>
              <a:prstGeom prst="rect">
                <a:avLst/>
              </a:prstGeom>
              <a:noFill/>
              <a:ln w="9525">
                <a:noFill/>
                <a:miter lim="800000"/>
                <a:headEnd/>
                <a:tailEnd/>
              </a:ln>
            </p:spPr>
            <p:txBody>
              <a:bodyPr wrap="none" lIns="0" tIns="0" rIns="0" bIns="0" rtlCol="0">
                <a:spAutoFit/>
              </a:bodyPr>
              <a:lstStyle/>
              <a:p>
                <a:r>
                  <a:rPr lang="en-US" sz="1050" b="1" dirty="0" smtClean="0">
                    <a:latin typeface="Verdana" pitchFamily="34" charset="0"/>
                  </a:rPr>
                  <a:t>16</a:t>
                </a:r>
                <a:endParaRPr lang="en-US" sz="1050" b="1" dirty="0">
                  <a:latin typeface="Verdana" pitchFamily="34" charset="0"/>
                </a:endParaRPr>
              </a:p>
            </p:txBody>
          </p:sp>
          <p:sp>
            <p:nvSpPr>
              <p:cNvPr id="39" name="TextBox 38"/>
              <p:cNvSpPr txBox="1"/>
              <p:nvPr/>
            </p:nvSpPr>
            <p:spPr bwMode="auto">
              <a:xfrm>
                <a:off x="9556801" y="1993091"/>
                <a:ext cx="192360" cy="161583"/>
              </a:xfrm>
              <a:prstGeom prst="rect">
                <a:avLst/>
              </a:prstGeom>
              <a:noFill/>
              <a:ln w="9525">
                <a:noFill/>
                <a:miter lim="800000"/>
                <a:headEnd/>
                <a:tailEnd/>
              </a:ln>
            </p:spPr>
            <p:txBody>
              <a:bodyPr wrap="none" lIns="0" tIns="0" rIns="0" bIns="0" rtlCol="0">
                <a:spAutoFit/>
              </a:bodyPr>
              <a:lstStyle/>
              <a:p>
                <a:r>
                  <a:rPr lang="en-US" sz="1050" b="1" dirty="0" smtClean="0">
                    <a:latin typeface="Verdana" pitchFamily="34" charset="0"/>
                  </a:rPr>
                  <a:t>14</a:t>
                </a:r>
                <a:endParaRPr lang="en-US" sz="1050" b="1" dirty="0">
                  <a:latin typeface="Verdana" pitchFamily="34" charset="0"/>
                </a:endParaRPr>
              </a:p>
            </p:txBody>
          </p:sp>
          <p:sp>
            <p:nvSpPr>
              <p:cNvPr id="40" name="TextBox 39"/>
              <p:cNvSpPr txBox="1"/>
              <p:nvPr/>
            </p:nvSpPr>
            <p:spPr bwMode="auto">
              <a:xfrm>
                <a:off x="9556817" y="2183587"/>
                <a:ext cx="192360" cy="161583"/>
              </a:xfrm>
              <a:prstGeom prst="rect">
                <a:avLst/>
              </a:prstGeom>
              <a:noFill/>
              <a:ln w="9525">
                <a:noFill/>
                <a:miter lim="800000"/>
                <a:headEnd/>
                <a:tailEnd/>
              </a:ln>
            </p:spPr>
            <p:txBody>
              <a:bodyPr wrap="none" lIns="0" tIns="0" rIns="0" bIns="0" rtlCol="0">
                <a:spAutoFit/>
              </a:bodyPr>
              <a:lstStyle/>
              <a:p>
                <a:r>
                  <a:rPr lang="en-US" sz="1050" b="1" dirty="0" smtClean="0">
                    <a:latin typeface="Verdana" pitchFamily="34" charset="0"/>
                  </a:rPr>
                  <a:t>12</a:t>
                </a:r>
                <a:endParaRPr lang="en-US" sz="1050" b="1" dirty="0">
                  <a:latin typeface="Verdana" pitchFamily="34" charset="0"/>
                </a:endParaRPr>
              </a:p>
            </p:txBody>
          </p:sp>
          <p:sp>
            <p:nvSpPr>
              <p:cNvPr id="41" name="TextBox 40"/>
              <p:cNvSpPr txBox="1"/>
              <p:nvPr/>
            </p:nvSpPr>
            <p:spPr bwMode="auto">
              <a:xfrm>
                <a:off x="9554452" y="2371702"/>
                <a:ext cx="96180" cy="161583"/>
              </a:xfrm>
              <a:prstGeom prst="rect">
                <a:avLst/>
              </a:prstGeom>
              <a:noFill/>
              <a:ln w="9525">
                <a:noFill/>
                <a:miter lim="800000"/>
                <a:headEnd/>
                <a:tailEnd/>
              </a:ln>
            </p:spPr>
            <p:txBody>
              <a:bodyPr wrap="none" lIns="0" tIns="0" rIns="0" bIns="0" rtlCol="0">
                <a:spAutoFit/>
              </a:bodyPr>
              <a:lstStyle/>
              <a:p>
                <a:r>
                  <a:rPr lang="en-US" sz="1050" b="1" dirty="0" smtClean="0">
                    <a:latin typeface="Verdana" pitchFamily="34" charset="0"/>
                  </a:rPr>
                  <a:t>8</a:t>
                </a:r>
                <a:endParaRPr lang="en-US" sz="1050" b="1" dirty="0">
                  <a:latin typeface="Verdana" pitchFamily="34" charset="0"/>
                </a:endParaRPr>
              </a:p>
            </p:txBody>
          </p:sp>
          <p:sp>
            <p:nvSpPr>
              <p:cNvPr id="42" name="TextBox 41"/>
              <p:cNvSpPr txBox="1"/>
              <p:nvPr/>
            </p:nvSpPr>
            <p:spPr bwMode="auto">
              <a:xfrm>
                <a:off x="9554468" y="2564579"/>
                <a:ext cx="96180" cy="161583"/>
              </a:xfrm>
              <a:prstGeom prst="rect">
                <a:avLst/>
              </a:prstGeom>
              <a:noFill/>
              <a:ln w="9525">
                <a:noFill/>
                <a:miter lim="800000"/>
                <a:headEnd/>
                <a:tailEnd/>
              </a:ln>
            </p:spPr>
            <p:txBody>
              <a:bodyPr wrap="none" lIns="0" tIns="0" rIns="0" bIns="0" rtlCol="0">
                <a:spAutoFit/>
              </a:bodyPr>
              <a:lstStyle/>
              <a:p>
                <a:r>
                  <a:rPr lang="en-US" sz="1050" b="1" dirty="0" smtClean="0">
                    <a:latin typeface="Verdana" pitchFamily="34" charset="0"/>
                  </a:rPr>
                  <a:t>6</a:t>
                </a:r>
                <a:endParaRPr lang="en-US" sz="1050" b="1" dirty="0">
                  <a:latin typeface="Verdana" pitchFamily="34" charset="0"/>
                </a:endParaRPr>
              </a:p>
            </p:txBody>
          </p:sp>
          <p:sp>
            <p:nvSpPr>
              <p:cNvPr id="43" name="TextBox 42"/>
              <p:cNvSpPr txBox="1"/>
              <p:nvPr/>
            </p:nvSpPr>
            <p:spPr bwMode="auto">
              <a:xfrm>
                <a:off x="9556865" y="2752694"/>
                <a:ext cx="96180" cy="161583"/>
              </a:xfrm>
              <a:prstGeom prst="rect">
                <a:avLst/>
              </a:prstGeom>
              <a:noFill/>
              <a:ln w="9525">
                <a:noFill/>
                <a:miter lim="800000"/>
                <a:headEnd/>
                <a:tailEnd/>
              </a:ln>
            </p:spPr>
            <p:txBody>
              <a:bodyPr wrap="none" lIns="0" tIns="0" rIns="0" bIns="0" rtlCol="0">
                <a:spAutoFit/>
              </a:bodyPr>
              <a:lstStyle/>
              <a:p>
                <a:r>
                  <a:rPr lang="en-US" sz="1050" b="1" dirty="0" smtClean="0">
                    <a:latin typeface="Verdana" pitchFamily="34" charset="0"/>
                  </a:rPr>
                  <a:t>4</a:t>
                </a:r>
                <a:endParaRPr lang="en-US" sz="1050" b="1" dirty="0">
                  <a:latin typeface="Verdana" pitchFamily="34" charset="0"/>
                </a:endParaRPr>
              </a:p>
            </p:txBody>
          </p:sp>
          <p:sp>
            <p:nvSpPr>
              <p:cNvPr id="44" name="TextBox 43"/>
              <p:cNvSpPr txBox="1"/>
              <p:nvPr/>
            </p:nvSpPr>
            <p:spPr bwMode="auto">
              <a:xfrm>
                <a:off x="9556881" y="2943190"/>
                <a:ext cx="96180" cy="161583"/>
              </a:xfrm>
              <a:prstGeom prst="rect">
                <a:avLst/>
              </a:prstGeom>
              <a:noFill/>
              <a:ln w="9525">
                <a:noFill/>
                <a:miter lim="800000"/>
                <a:headEnd/>
                <a:tailEnd/>
              </a:ln>
            </p:spPr>
            <p:txBody>
              <a:bodyPr wrap="none" lIns="0" tIns="0" rIns="0" bIns="0" rtlCol="0">
                <a:spAutoFit/>
              </a:bodyPr>
              <a:lstStyle/>
              <a:p>
                <a:r>
                  <a:rPr lang="en-US" sz="1050" b="1" dirty="0" smtClean="0">
                    <a:latin typeface="Verdana" pitchFamily="34" charset="0"/>
                  </a:rPr>
                  <a:t>2</a:t>
                </a:r>
                <a:endParaRPr lang="en-US" sz="1050" b="1" dirty="0">
                  <a:latin typeface="Verdana" pitchFamily="34" charset="0"/>
                </a:endParaRPr>
              </a:p>
            </p:txBody>
          </p:sp>
          <p:sp>
            <p:nvSpPr>
              <p:cNvPr id="45" name="TextBox 44"/>
              <p:cNvSpPr txBox="1"/>
              <p:nvPr/>
            </p:nvSpPr>
            <p:spPr bwMode="auto">
              <a:xfrm>
                <a:off x="9559278" y="3136067"/>
                <a:ext cx="96180" cy="161583"/>
              </a:xfrm>
              <a:prstGeom prst="rect">
                <a:avLst/>
              </a:prstGeom>
              <a:noFill/>
              <a:ln w="9525">
                <a:noFill/>
                <a:miter lim="800000"/>
                <a:headEnd/>
                <a:tailEnd/>
              </a:ln>
            </p:spPr>
            <p:txBody>
              <a:bodyPr wrap="none" lIns="0" tIns="0" rIns="0" bIns="0" rtlCol="0">
                <a:spAutoFit/>
              </a:bodyPr>
              <a:lstStyle/>
              <a:p>
                <a:r>
                  <a:rPr lang="en-US" sz="1050" b="1" dirty="0" smtClean="0">
                    <a:latin typeface="Verdana" pitchFamily="34" charset="0"/>
                  </a:rPr>
                  <a:t>1</a:t>
                </a:r>
                <a:endParaRPr lang="en-US" sz="1050" b="1" dirty="0">
                  <a:latin typeface="Verdana" pitchFamily="34" charset="0"/>
                </a:endParaRPr>
              </a:p>
            </p:txBody>
          </p:sp>
          <p:sp>
            <p:nvSpPr>
              <p:cNvPr id="46" name="TextBox 45"/>
              <p:cNvSpPr txBox="1"/>
              <p:nvPr/>
            </p:nvSpPr>
            <p:spPr bwMode="auto">
              <a:xfrm>
                <a:off x="9556913" y="3331325"/>
                <a:ext cx="240450" cy="161583"/>
              </a:xfrm>
              <a:prstGeom prst="rect">
                <a:avLst/>
              </a:prstGeom>
              <a:noFill/>
              <a:ln w="9525">
                <a:noFill/>
                <a:miter lim="800000"/>
                <a:headEnd/>
                <a:tailEnd/>
              </a:ln>
            </p:spPr>
            <p:txBody>
              <a:bodyPr wrap="none" lIns="0" tIns="0" rIns="0" bIns="0" rtlCol="0">
                <a:spAutoFit/>
              </a:bodyPr>
              <a:lstStyle/>
              <a:p>
                <a:r>
                  <a:rPr lang="en-US" sz="1050" b="1" dirty="0" smtClean="0">
                    <a:latin typeface="Verdana" pitchFamily="34" charset="0"/>
                  </a:rPr>
                  <a:t>0.5</a:t>
                </a:r>
                <a:endParaRPr lang="en-US" sz="1050" b="1" dirty="0">
                  <a:latin typeface="Verdana" pitchFamily="34" charset="0"/>
                </a:endParaRPr>
              </a:p>
            </p:txBody>
          </p:sp>
          <p:sp>
            <p:nvSpPr>
              <p:cNvPr id="47" name="TextBox 46"/>
              <p:cNvSpPr txBox="1"/>
              <p:nvPr/>
            </p:nvSpPr>
            <p:spPr bwMode="auto">
              <a:xfrm>
                <a:off x="9556929" y="3524202"/>
                <a:ext cx="240450" cy="161583"/>
              </a:xfrm>
              <a:prstGeom prst="rect">
                <a:avLst/>
              </a:prstGeom>
              <a:noFill/>
              <a:ln w="9525">
                <a:noFill/>
                <a:miter lim="800000"/>
                <a:headEnd/>
                <a:tailEnd/>
              </a:ln>
            </p:spPr>
            <p:txBody>
              <a:bodyPr wrap="none" lIns="0" tIns="0" rIns="0" bIns="0" rtlCol="0">
                <a:spAutoFit/>
              </a:bodyPr>
              <a:lstStyle/>
              <a:p>
                <a:r>
                  <a:rPr lang="en-US" sz="1050" b="1" dirty="0" smtClean="0">
                    <a:latin typeface="Verdana" pitchFamily="34" charset="0"/>
                  </a:rPr>
                  <a:t>0.1</a:t>
                </a:r>
                <a:endParaRPr lang="en-US" sz="1050" b="1" dirty="0">
                  <a:latin typeface="Verdana" pitchFamily="34" charset="0"/>
                </a:endParaRPr>
              </a:p>
            </p:txBody>
          </p:sp>
        </p:grpSp>
      </p:grpSp>
      <p:sp>
        <p:nvSpPr>
          <p:cNvPr id="50" name="TextBox 3"/>
          <p:cNvSpPr txBox="1"/>
          <p:nvPr/>
        </p:nvSpPr>
        <p:spPr bwMode="auto">
          <a:xfrm>
            <a:off x="1327668" y="875437"/>
            <a:ext cx="6755375" cy="2800767"/>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8800" b="1" dirty="0" smtClean="0">
                <a:ln w="10541" cmpd="sng">
                  <a:solidFill>
                    <a:schemeClr val="accent1">
                      <a:shade val="88000"/>
                      <a:satMod val="110000"/>
                    </a:schemeClr>
                  </a:solidFill>
                  <a:prstDash val="solid"/>
                </a:ln>
                <a:solidFill>
                  <a:srgbClr val="66FF33"/>
                </a:solidFill>
                <a:latin typeface="Verdana" pitchFamily="34" charset="0"/>
              </a:rPr>
              <a:t>Lightning</a:t>
            </a:r>
          </a:p>
          <a:p>
            <a:pPr algn="ctr"/>
            <a:r>
              <a:rPr lang="en-US" sz="8800" b="1" dirty="0" smtClean="0">
                <a:ln w="10541" cmpd="sng">
                  <a:solidFill>
                    <a:schemeClr val="accent1">
                      <a:shade val="88000"/>
                      <a:satMod val="110000"/>
                    </a:schemeClr>
                  </a:solidFill>
                  <a:prstDash val="solid"/>
                </a:ln>
                <a:solidFill>
                  <a:srgbClr val="66FF33"/>
                </a:solidFill>
                <a:latin typeface="Verdana" pitchFamily="34" charset="0"/>
              </a:rPr>
              <a:t>Protection</a:t>
            </a:r>
            <a:endParaRPr lang="en-US" sz="8800" b="1" dirty="0">
              <a:ln w="10541" cmpd="sng">
                <a:solidFill>
                  <a:schemeClr val="accent1">
                    <a:shade val="88000"/>
                    <a:satMod val="110000"/>
                  </a:schemeClr>
                </a:solidFill>
                <a:prstDash val="solid"/>
              </a:ln>
              <a:solidFill>
                <a:srgbClr val="66FF33"/>
              </a:solidFill>
              <a:latin typeface="Verdana" pitchFamily="34" charset="0"/>
            </a:endParaRPr>
          </a:p>
        </p:txBody>
      </p:sp>
    </p:spTree>
    <p:extLst>
      <p:ext uri="{BB962C8B-B14F-4D97-AF65-F5344CB8AC3E}">
        <p14:creationId xmlns:p14="http://schemas.microsoft.com/office/powerpoint/2010/main" val="420108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0"/>
                                        </p:tgtEl>
                                      </p:cBhvr>
                                    </p:animEffect>
                                    <p:set>
                                      <p:cBhvr>
                                        <p:cTn id="10" dur="1" fill="hold">
                                          <p:stCondLst>
                                            <p:cond delay="499"/>
                                          </p:stCondLst>
                                        </p:cTn>
                                        <p:tgtEl>
                                          <p:spTgt spid="5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6: Safety Lightning Protection</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8</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5</a:t>
            </a:r>
            <a:endParaRPr lang="en-US" dirty="0">
              <a:solidFill>
                <a:srgbClr val="FFFF00"/>
              </a:solidFill>
            </a:endParaRP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6</a:t>
            </a:r>
            <a:endParaRPr lang="en-US" dirty="0">
              <a:solidFill>
                <a:srgbClr val="FFFF00"/>
              </a:solidFill>
            </a:endParaRPr>
          </a:p>
        </p:txBody>
      </p:sp>
      <p:sp>
        <p:nvSpPr>
          <p:cNvPr id="12" name="TextBox 1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7</a:t>
            </a:r>
            <a:endParaRPr lang="en-US" dirty="0">
              <a:solidFill>
                <a:srgbClr val="FFFF00"/>
              </a:solidFill>
            </a:endParaRPr>
          </a:p>
        </p:txBody>
      </p:sp>
      <p:sp>
        <p:nvSpPr>
          <p:cNvPr id="11" name="TextBox 10"/>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8</a:t>
            </a:r>
            <a:endParaRPr lang="en-US" dirty="0">
              <a:solidFill>
                <a:srgbClr val="FFFF00"/>
              </a:solidFill>
            </a:endParaRPr>
          </a:p>
        </p:txBody>
      </p:sp>
      <p:sp>
        <p:nvSpPr>
          <p:cNvPr id="4" name="TextBox 3"/>
          <p:cNvSpPr txBox="1"/>
          <p:nvPr/>
        </p:nvSpPr>
        <p:spPr bwMode="auto">
          <a:xfrm>
            <a:off x="8705855"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a:t>9</a:t>
            </a:r>
          </a:p>
        </p:txBody>
      </p:sp>
      <p:pic>
        <p:nvPicPr>
          <p:cNvPr id="22" name="Picture 4" descr="http://www.robkalmeijer.nl/techniek/electronica/radiotechniek/hambladen/cq/1987/12/page76/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470" y="696771"/>
            <a:ext cx="5224145" cy="3662822"/>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22"/>
          <p:cNvSpPr/>
          <p:nvPr/>
        </p:nvSpPr>
        <p:spPr bwMode="auto">
          <a:xfrm>
            <a:off x="1864414" y="586727"/>
            <a:ext cx="2326932" cy="3230907"/>
          </a:xfrm>
          <a:custGeom>
            <a:avLst/>
            <a:gdLst>
              <a:gd name="connsiteX0" fmla="*/ 170126 w 2326932"/>
              <a:gd name="connsiteY0" fmla="*/ 160033 h 3230907"/>
              <a:gd name="connsiteX1" fmla="*/ 17726 w 2326932"/>
              <a:gd name="connsiteY1" fmla="*/ 434353 h 3230907"/>
              <a:gd name="connsiteX2" fmla="*/ 421586 w 2326932"/>
              <a:gd name="connsiteY2" fmla="*/ 845833 h 3230907"/>
              <a:gd name="connsiteX3" fmla="*/ 581606 w 2326932"/>
              <a:gd name="connsiteY3" fmla="*/ 2750833 h 3230907"/>
              <a:gd name="connsiteX4" fmla="*/ 833066 w 2326932"/>
              <a:gd name="connsiteY4" fmla="*/ 3230893 h 3230907"/>
              <a:gd name="connsiteX5" fmla="*/ 1168346 w 2326932"/>
              <a:gd name="connsiteY5" fmla="*/ 2743213 h 3230907"/>
              <a:gd name="connsiteX6" fmla="*/ 1160726 w 2326932"/>
              <a:gd name="connsiteY6" fmla="*/ 1021093 h 3230907"/>
              <a:gd name="connsiteX7" fmla="*/ 2326586 w 2326932"/>
              <a:gd name="connsiteY7" fmla="*/ 160033 h 3230907"/>
              <a:gd name="connsiteX8" fmla="*/ 1031186 w 2326932"/>
              <a:gd name="connsiteY8" fmla="*/ 13 h 3230907"/>
              <a:gd name="connsiteX9" fmla="*/ 170126 w 2326932"/>
              <a:gd name="connsiteY9" fmla="*/ 160033 h 323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6932" h="3230907">
                <a:moveTo>
                  <a:pt x="170126" y="160033"/>
                </a:moveTo>
                <a:cubicBezTo>
                  <a:pt x="1216" y="232423"/>
                  <a:pt x="-24184" y="320053"/>
                  <a:pt x="17726" y="434353"/>
                </a:cubicBezTo>
                <a:cubicBezTo>
                  <a:pt x="59636" y="548653"/>
                  <a:pt x="327606" y="459753"/>
                  <a:pt x="421586" y="845833"/>
                </a:cubicBezTo>
                <a:cubicBezTo>
                  <a:pt x="515566" y="1231913"/>
                  <a:pt x="513026" y="2353323"/>
                  <a:pt x="581606" y="2750833"/>
                </a:cubicBezTo>
                <a:cubicBezTo>
                  <a:pt x="650186" y="3148343"/>
                  <a:pt x="735276" y="3232163"/>
                  <a:pt x="833066" y="3230893"/>
                </a:cubicBezTo>
                <a:cubicBezTo>
                  <a:pt x="930856" y="3229623"/>
                  <a:pt x="1113736" y="3111513"/>
                  <a:pt x="1168346" y="2743213"/>
                </a:cubicBezTo>
                <a:cubicBezTo>
                  <a:pt x="1222956" y="2374913"/>
                  <a:pt x="967686" y="1451623"/>
                  <a:pt x="1160726" y="1021093"/>
                </a:cubicBezTo>
                <a:cubicBezTo>
                  <a:pt x="1353766" y="590563"/>
                  <a:pt x="2348176" y="330213"/>
                  <a:pt x="2326586" y="160033"/>
                </a:cubicBezTo>
                <a:cubicBezTo>
                  <a:pt x="2304996" y="-10147"/>
                  <a:pt x="1391866" y="1283"/>
                  <a:pt x="1031186" y="13"/>
                </a:cubicBezTo>
                <a:cubicBezTo>
                  <a:pt x="670506" y="-1257"/>
                  <a:pt x="339036" y="87643"/>
                  <a:pt x="170126" y="160033"/>
                </a:cubicBezTo>
                <a:close/>
              </a:path>
            </a:pathLst>
          </a:cu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 name="Freeform 23"/>
          <p:cNvSpPr/>
          <p:nvPr/>
        </p:nvSpPr>
        <p:spPr bwMode="auto">
          <a:xfrm>
            <a:off x="4118434" y="3287460"/>
            <a:ext cx="479670" cy="288821"/>
          </a:xfrm>
          <a:custGeom>
            <a:avLst/>
            <a:gdLst>
              <a:gd name="connsiteX0" fmla="*/ 148766 w 479670"/>
              <a:gd name="connsiteY0" fmla="*/ 263460 h 288821"/>
              <a:gd name="connsiteX1" fmla="*/ 270686 w 479670"/>
              <a:gd name="connsiteY1" fmla="*/ 286320 h 288821"/>
              <a:gd name="connsiteX2" fmla="*/ 438326 w 479670"/>
              <a:gd name="connsiteY2" fmla="*/ 225360 h 288821"/>
              <a:gd name="connsiteX3" fmla="*/ 476426 w 479670"/>
              <a:gd name="connsiteY3" fmla="*/ 80580 h 288821"/>
              <a:gd name="connsiteX4" fmla="*/ 377366 w 479670"/>
              <a:gd name="connsiteY4" fmla="*/ 4380 h 288821"/>
              <a:gd name="connsiteX5" fmla="*/ 194486 w 479670"/>
              <a:gd name="connsiteY5" fmla="*/ 12000 h 288821"/>
              <a:gd name="connsiteX6" fmla="*/ 57326 w 479670"/>
              <a:gd name="connsiteY6" fmla="*/ 34860 h 288821"/>
              <a:gd name="connsiteX7" fmla="*/ 3986 w 479670"/>
              <a:gd name="connsiteY7" fmla="*/ 141540 h 288821"/>
              <a:gd name="connsiteX8" fmla="*/ 148766 w 479670"/>
              <a:gd name="connsiteY8" fmla="*/ 263460 h 28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670" h="288821">
                <a:moveTo>
                  <a:pt x="148766" y="263460"/>
                </a:moveTo>
                <a:cubicBezTo>
                  <a:pt x="193216" y="287590"/>
                  <a:pt x="222426" y="292670"/>
                  <a:pt x="270686" y="286320"/>
                </a:cubicBezTo>
                <a:cubicBezTo>
                  <a:pt x="318946" y="279970"/>
                  <a:pt x="404036" y="259650"/>
                  <a:pt x="438326" y="225360"/>
                </a:cubicBezTo>
                <a:cubicBezTo>
                  <a:pt x="472616" y="191070"/>
                  <a:pt x="486586" y="117410"/>
                  <a:pt x="476426" y="80580"/>
                </a:cubicBezTo>
                <a:cubicBezTo>
                  <a:pt x="466266" y="43750"/>
                  <a:pt x="424356" y="15810"/>
                  <a:pt x="377366" y="4380"/>
                </a:cubicBezTo>
                <a:cubicBezTo>
                  <a:pt x="330376" y="-7050"/>
                  <a:pt x="247826" y="6920"/>
                  <a:pt x="194486" y="12000"/>
                </a:cubicBezTo>
                <a:cubicBezTo>
                  <a:pt x="141146" y="17080"/>
                  <a:pt x="89076" y="13270"/>
                  <a:pt x="57326" y="34860"/>
                </a:cubicBezTo>
                <a:cubicBezTo>
                  <a:pt x="25576" y="56450"/>
                  <a:pt x="-12524" y="103440"/>
                  <a:pt x="3986" y="141540"/>
                </a:cubicBezTo>
                <a:cubicBezTo>
                  <a:pt x="20496" y="179640"/>
                  <a:pt x="104316" y="239330"/>
                  <a:pt x="148766" y="263460"/>
                </a:cubicBezTo>
                <a:close/>
              </a:path>
            </a:pathLst>
          </a:cu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25" name="Freeform 24"/>
          <p:cNvSpPr/>
          <p:nvPr/>
        </p:nvSpPr>
        <p:spPr bwMode="auto">
          <a:xfrm>
            <a:off x="4633443" y="3069608"/>
            <a:ext cx="535239" cy="468949"/>
          </a:xfrm>
          <a:custGeom>
            <a:avLst/>
            <a:gdLst>
              <a:gd name="connsiteX0" fmla="*/ 205257 w 535239"/>
              <a:gd name="connsiteY0" fmla="*/ 46972 h 468949"/>
              <a:gd name="connsiteX1" fmla="*/ 7137 w 535239"/>
              <a:gd name="connsiteY1" fmla="*/ 184132 h 468949"/>
              <a:gd name="connsiteX2" fmla="*/ 60477 w 535239"/>
              <a:gd name="connsiteY2" fmla="*/ 412732 h 468949"/>
              <a:gd name="connsiteX3" fmla="*/ 220497 w 535239"/>
              <a:gd name="connsiteY3" fmla="*/ 466072 h 468949"/>
              <a:gd name="connsiteX4" fmla="*/ 487197 w 535239"/>
              <a:gd name="connsiteY4" fmla="*/ 351772 h 468949"/>
              <a:gd name="connsiteX5" fmla="*/ 532917 w 535239"/>
              <a:gd name="connsiteY5" fmla="*/ 191752 h 468949"/>
              <a:gd name="connsiteX6" fmla="*/ 456717 w 535239"/>
              <a:gd name="connsiteY6" fmla="*/ 8872 h 468949"/>
              <a:gd name="connsiteX7" fmla="*/ 205257 w 535239"/>
              <a:gd name="connsiteY7" fmla="*/ 46972 h 46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239" h="468949">
                <a:moveTo>
                  <a:pt x="205257" y="46972"/>
                </a:moveTo>
                <a:cubicBezTo>
                  <a:pt x="130327" y="76182"/>
                  <a:pt x="31267" y="123172"/>
                  <a:pt x="7137" y="184132"/>
                </a:cubicBezTo>
                <a:cubicBezTo>
                  <a:pt x="-16993" y="245092"/>
                  <a:pt x="24917" y="365742"/>
                  <a:pt x="60477" y="412732"/>
                </a:cubicBezTo>
                <a:cubicBezTo>
                  <a:pt x="96037" y="459722"/>
                  <a:pt x="149377" y="476232"/>
                  <a:pt x="220497" y="466072"/>
                </a:cubicBezTo>
                <a:cubicBezTo>
                  <a:pt x="291617" y="455912"/>
                  <a:pt x="435127" y="397492"/>
                  <a:pt x="487197" y="351772"/>
                </a:cubicBezTo>
                <a:cubicBezTo>
                  <a:pt x="539267" y="306052"/>
                  <a:pt x="537997" y="248902"/>
                  <a:pt x="532917" y="191752"/>
                </a:cubicBezTo>
                <a:cubicBezTo>
                  <a:pt x="527837" y="134602"/>
                  <a:pt x="510057" y="34272"/>
                  <a:pt x="456717" y="8872"/>
                </a:cubicBezTo>
                <a:cubicBezTo>
                  <a:pt x="403377" y="-16528"/>
                  <a:pt x="280187" y="17762"/>
                  <a:pt x="205257" y="46972"/>
                </a:cubicBezTo>
                <a:close/>
              </a:path>
            </a:pathLst>
          </a:cu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26" name="Freeform 25"/>
          <p:cNvSpPr/>
          <p:nvPr/>
        </p:nvSpPr>
        <p:spPr bwMode="auto">
          <a:xfrm>
            <a:off x="5684172" y="1111334"/>
            <a:ext cx="1456014" cy="1965403"/>
          </a:xfrm>
          <a:custGeom>
            <a:avLst/>
            <a:gdLst>
              <a:gd name="connsiteX0" fmla="*/ 1196688 w 1456014"/>
              <a:gd name="connsiteY0" fmla="*/ 161206 h 1965403"/>
              <a:gd name="connsiteX1" fmla="*/ 922368 w 1456014"/>
              <a:gd name="connsiteY1" fmla="*/ 46906 h 1965403"/>
              <a:gd name="connsiteX2" fmla="*/ 617568 w 1456014"/>
              <a:gd name="connsiteY2" fmla="*/ 161206 h 1965403"/>
              <a:gd name="connsiteX3" fmla="*/ 7968 w 1456014"/>
              <a:gd name="connsiteY3" fmla="*/ 1700446 h 1965403"/>
              <a:gd name="connsiteX4" fmla="*/ 343248 w 1456014"/>
              <a:gd name="connsiteY4" fmla="*/ 1868086 h 1965403"/>
              <a:gd name="connsiteX5" fmla="*/ 1356708 w 1456014"/>
              <a:gd name="connsiteY5" fmla="*/ 671746 h 1965403"/>
              <a:gd name="connsiteX6" fmla="*/ 1402428 w 1456014"/>
              <a:gd name="connsiteY6" fmla="*/ 389806 h 1965403"/>
              <a:gd name="connsiteX7" fmla="*/ 1196688 w 1456014"/>
              <a:gd name="connsiteY7" fmla="*/ 161206 h 196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6014" h="1965403">
                <a:moveTo>
                  <a:pt x="1196688" y="161206"/>
                </a:moveTo>
                <a:cubicBezTo>
                  <a:pt x="1116678" y="104056"/>
                  <a:pt x="1018888" y="46906"/>
                  <a:pt x="922368" y="46906"/>
                </a:cubicBezTo>
                <a:cubicBezTo>
                  <a:pt x="825848" y="46906"/>
                  <a:pt x="769968" y="-114384"/>
                  <a:pt x="617568" y="161206"/>
                </a:cubicBezTo>
                <a:cubicBezTo>
                  <a:pt x="465168" y="436796"/>
                  <a:pt x="53688" y="1415966"/>
                  <a:pt x="7968" y="1700446"/>
                </a:cubicBezTo>
                <a:cubicBezTo>
                  <a:pt x="-37752" y="1984926"/>
                  <a:pt x="118458" y="2039536"/>
                  <a:pt x="343248" y="1868086"/>
                </a:cubicBezTo>
                <a:cubicBezTo>
                  <a:pt x="568038" y="1696636"/>
                  <a:pt x="1180178" y="918126"/>
                  <a:pt x="1356708" y="671746"/>
                </a:cubicBezTo>
                <a:cubicBezTo>
                  <a:pt x="1533238" y="425366"/>
                  <a:pt x="1425288" y="474896"/>
                  <a:pt x="1402428" y="389806"/>
                </a:cubicBezTo>
                <a:cubicBezTo>
                  <a:pt x="1379568" y="304716"/>
                  <a:pt x="1276698" y="218356"/>
                  <a:pt x="1196688" y="161206"/>
                </a:cubicBezTo>
                <a:close/>
              </a:path>
            </a:pathLst>
          </a:cu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27" name="Freeform 26"/>
          <p:cNvSpPr/>
          <p:nvPr/>
        </p:nvSpPr>
        <p:spPr bwMode="auto">
          <a:xfrm>
            <a:off x="2274678" y="3200896"/>
            <a:ext cx="3923252" cy="1156471"/>
          </a:xfrm>
          <a:custGeom>
            <a:avLst/>
            <a:gdLst>
              <a:gd name="connsiteX0" fmla="*/ 3589547 w 3923252"/>
              <a:gd name="connsiteY0" fmla="*/ 72529 h 1156471"/>
              <a:gd name="connsiteX1" fmla="*/ 2243347 w 3923252"/>
              <a:gd name="connsiteY1" fmla="*/ 777379 h 1156471"/>
              <a:gd name="connsiteX2" fmla="*/ 966997 w 3923252"/>
              <a:gd name="connsiteY2" fmla="*/ 247154 h 1156471"/>
              <a:gd name="connsiteX3" fmla="*/ 55772 w 3923252"/>
              <a:gd name="connsiteY3" fmla="*/ 320179 h 1156471"/>
              <a:gd name="connsiteX4" fmla="*/ 157372 w 3923252"/>
              <a:gd name="connsiteY4" fmla="*/ 777379 h 1156471"/>
              <a:gd name="connsiteX5" fmla="*/ 633622 w 3923252"/>
              <a:gd name="connsiteY5" fmla="*/ 923429 h 1156471"/>
              <a:gd name="connsiteX6" fmla="*/ 1278147 w 3923252"/>
              <a:gd name="connsiteY6" fmla="*/ 964704 h 1156471"/>
              <a:gd name="connsiteX7" fmla="*/ 1875047 w 3923252"/>
              <a:gd name="connsiteY7" fmla="*/ 1091704 h 1156471"/>
              <a:gd name="connsiteX8" fmla="*/ 2132222 w 3923252"/>
              <a:gd name="connsiteY8" fmla="*/ 1155204 h 1156471"/>
              <a:gd name="connsiteX9" fmla="*/ 2490997 w 3923252"/>
              <a:gd name="connsiteY9" fmla="*/ 1037729 h 1156471"/>
              <a:gd name="connsiteX10" fmla="*/ 3570497 w 3923252"/>
              <a:gd name="connsiteY10" fmla="*/ 532904 h 1156471"/>
              <a:gd name="connsiteX11" fmla="*/ 3843547 w 3923252"/>
              <a:gd name="connsiteY11" fmla="*/ 301129 h 1156471"/>
              <a:gd name="connsiteX12" fmla="*/ 3916572 w 3923252"/>
              <a:gd name="connsiteY12" fmla="*/ 104279 h 1156471"/>
              <a:gd name="connsiteX13" fmla="*/ 3707022 w 3923252"/>
              <a:gd name="connsiteY13" fmla="*/ 24904 h 1156471"/>
              <a:gd name="connsiteX14" fmla="*/ 3589547 w 3923252"/>
              <a:gd name="connsiteY14" fmla="*/ 72529 h 115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3252" h="1156471">
                <a:moveTo>
                  <a:pt x="3589547" y="72529"/>
                </a:moveTo>
                <a:cubicBezTo>
                  <a:pt x="3345601" y="197941"/>
                  <a:pt x="2680439" y="748275"/>
                  <a:pt x="2243347" y="777379"/>
                </a:cubicBezTo>
                <a:cubicBezTo>
                  <a:pt x="1806255" y="806483"/>
                  <a:pt x="1331593" y="323354"/>
                  <a:pt x="966997" y="247154"/>
                </a:cubicBezTo>
                <a:cubicBezTo>
                  <a:pt x="602401" y="170954"/>
                  <a:pt x="190709" y="231808"/>
                  <a:pt x="55772" y="320179"/>
                </a:cubicBezTo>
                <a:cubicBezTo>
                  <a:pt x="-79166" y="408550"/>
                  <a:pt x="61064" y="676837"/>
                  <a:pt x="157372" y="777379"/>
                </a:cubicBezTo>
                <a:cubicBezTo>
                  <a:pt x="253680" y="877921"/>
                  <a:pt x="446826" y="892208"/>
                  <a:pt x="633622" y="923429"/>
                </a:cubicBezTo>
                <a:cubicBezTo>
                  <a:pt x="820418" y="954650"/>
                  <a:pt x="1071243" y="936658"/>
                  <a:pt x="1278147" y="964704"/>
                </a:cubicBezTo>
                <a:cubicBezTo>
                  <a:pt x="1485051" y="992750"/>
                  <a:pt x="1732701" y="1059954"/>
                  <a:pt x="1875047" y="1091704"/>
                </a:cubicBezTo>
                <a:cubicBezTo>
                  <a:pt x="2017393" y="1123454"/>
                  <a:pt x="2029564" y="1164200"/>
                  <a:pt x="2132222" y="1155204"/>
                </a:cubicBezTo>
                <a:cubicBezTo>
                  <a:pt x="2234880" y="1146208"/>
                  <a:pt x="2251285" y="1141446"/>
                  <a:pt x="2490997" y="1037729"/>
                </a:cubicBezTo>
                <a:cubicBezTo>
                  <a:pt x="2730709" y="934012"/>
                  <a:pt x="3345072" y="655671"/>
                  <a:pt x="3570497" y="532904"/>
                </a:cubicBezTo>
                <a:cubicBezTo>
                  <a:pt x="3795922" y="410137"/>
                  <a:pt x="3785868" y="372567"/>
                  <a:pt x="3843547" y="301129"/>
                </a:cubicBezTo>
                <a:cubicBezTo>
                  <a:pt x="3901226" y="229692"/>
                  <a:pt x="3939326" y="150316"/>
                  <a:pt x="3916572" y="104279"/>
                </a:cubicBezTo>
                <a:cubicBezTo>
                  <a:pt x="3893818" y="58242"/>
                  <a:pt x="3764172" y="28079"/>
                  <a:pt x="3707022" y="24904"/>
                </a:cubicBezTo>
                <a:cubicBezTo>
                  <a:pt x="3649872" y="21729"/>
                  <a:pt x="3833493" y="-52883"/>
                  <a:pt x="3589547" y="72529"/>
                </a:cubicBezTo>
                <a:close/>
              </a:path>
            </a:pathLst>
          </a:custGeom>
          <a:solidFill>
            <a:srgbClr val="008000">
              <a:alpha val="4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28" name="Picture 2" descr="https://www.w8ji.com/images/towers/Rohn%2065G/Web%20ready%20tower%20pix/ground-65g-all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6895" y="1123950"/>
            <a:ext cx="39624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s://s3.amazonaws.com/files.qrz.com/a/ke7sa/IMG_02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812482"/>
            <a:ext cx="4574540" cy="343090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s3.amazonaws.com/files.qrz.com/c/kf7uxc/IMG_76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2475" y="609283"/>
            <a:ext cx="5603240" cy="4202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08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23"/>
                                        </p:tgtEl>
                                      </p:cBhvr>
                                    </p:animEffect>
                                    <p:set>
                                      <p:cBhvr>
                                        <p:cTn id="26" dur="1" fill="hold">
                                          <p:stCondLst>
                                            <p:cond delay="499"/>
                                          </p:stCondLst>
                                        </p:cTn>
                                        <p:tgtEl>
                                          <p:spTgt spid="23"/>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27"/>
                                        </p:tgtEl>
                                      </p:cBhvr>
                                    </p:animEffect>
                                    <p:set>
                                      <p:cBhvr>
                                        <p:cTn id="59" dur="1" fill="hold">
                                          <p:stCondLst>
                                            <p:cond delay="499"/>
                                          </p:stCondLst>
                                        </p:cTn>
                                        <p:tgtEl>
                                          <p:spTgt spid="27"/>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28"/>
                                        </p:tgtEl>
                                      </p:cBhvr>
                                    </p:animEffect>
                                    <p:set>
                                      <p:cBhvr>
                                        <p:cTn id="70" dur="1" fill="hold">
                                          <p:stCondLst>
                                            <p:cond delay="499"/>
                                          </p:stCondLst>
                                        </p:cTn>
                                        <p:tgtEl>
                                          <p:spTgt spid="28"/>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29"/>
                                        </p:tgtEl>
                                      </p:cBhvr>
                                    </p:animEffect>
                                    <p:set>
                                      <p:cBhvr>
                                        <p:cTn id="81" dur="1" fill="hold">
                                          <p:stCondLst>
                                            <p:cond delay="499"/>
                                          </p:stCondLst>
                                        </p:cTn>
                                        <p:tgtEl>
                                          <p:spTgt spid="29"/>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par>
                                <p:cTn id="85" presetID="10" presetClass="exit" presetSubtype="0" fill="hold" grpId="0" nodeType="withEffect">
                                  <p:stCondLst>
                                    <p:cond delay="0"/>
                                  </p:stCondLst>
                                  <p:childTnLst>
                                    <p:animEffect transition="out" filter="fade">
                                      <p:cBhvr>
                                        <p:cTn id="86" dur="500"/>
                                        <p:tgtEl>
                                          <p:spTgt spid="17"/>
                                        </p:tgtEl>
                                      </p:cBhvr>
                                    </p:animEffect>
                                    <p:set>
                                      <p:cBhvr>
                                        <p:cTn id="8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1" grpId="0" animBg="1"/>
      <p:bldP spid="4"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9</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5</a:t>
            </a:r>
            <a:endParaRPr lang="en-US" dirty="0">
              <a:solidFill>
                <a:srgbClr val="FFFF00"/>
              </a:solidFill>
            </a:endParaRP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6</a:t>
            </a:r>
            <a:endParaRPr lang="en-US" dirty="0">
              <a:solidFill>
                <a:srgbClr val="FFFF00"/>
              </a:solidFill>
            </a:endParaRPr>
          </a:p>
        </p:txBody>
      </p:sp>
      <p:pic>
        <p:nvPicPr>
          <p:cNvPr id="22" name="Picture 4" descr="http://www.robkalmeijer.nl/techniek/electronica/radiotechniek/hambladen/cq/1987/12/page76/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470" y="696771"/>
            <a:ext cx="5224145" cy="3662822"/>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5476875" y="1419225"/>
            <a:ext cx="1657350" cy="2682875"/>
            <a:chOff x="5476875" y="1419225"/>
            <a:chExt cx="1657350" cy="2682875"/>
          </a:xfrm>
        </p:grpSpPr>
        <p:grpSp>
          <p:nvGrpSpPr>
            <p:cNvPr id="24" name="Group 23"/>
            <p:cNvGrpSpPr/>
            <p:nvPr/>
          </p:nvGrpSpPr>
          <p:grpSpPr>
            <a:xfrm>
              <a:off x="5476875" y="3517900"/>
              <a:ext cx="765175" cy="584200"/>
              <a:chOff x="5476875" y="3517900"/>
              <a:chExt cx="765175" cy="584200"/>
            </a:xfrm>
          </p:grpSpPr>
          <p:sp>
            <p:nvSpPr>
              <p:cNvPr id="26" name="Freeform 25"/>
              <p:cNvSpPr/>
              <p:nvPr/>
            </p:nvSpPr>
            <p:spPr bwMode="auto">
              <a:xfrm>
                <a:off x="5772150" y="3663950"/>
                <a:ext cx="469900" cy="333560"/>
              </a:xfrm>
              <a:custGeom>
                <a:avLst/>
                <a:gdLst>
                  <a:gd name="connsiteX0" fmla="*/ 0 w 469900"/>
                  <a:gd name="connsiteY0" fmla="*/ 0 h 333560"/>
                  <a:gd name="connsiteX1" fmla="*/ 6350 w 469900"/>
                  <a:gd name="connsiteY1" fmla="*/ 25400 h 333560"/>
                  <a:gd name="connsiteX2" fmla="*/ 9525 w 469900"/>
                  <a:gd name="connsiteY2" fmla="*/ 38100 h 333560"/>
                  <a:gd name="connsiteX3" fmla="*/ 15875 w 469900"/>
                  <a:gd name="connsiteY3" fmla="*/ 57150 h 333560"/>
                  <a:gd name="connsiteX4" fmla="*/ 25400 w 469900"/>
                  <a:gd name="connsiteY4" fmla="*/ 66675 h 333560"/>
                  <a:gd name="connsiteX5" fmla="*/ 44450 w 469900"/>
                  <a:gd name="connsiteY5" fmla="*/ 79375 h 333560"/>
                  <a:gd name="connsiteX6" fmla="*/ 60325 w 469900"/>
                  <a:gd name="connsiteY6" fmla="*/ 98425 h 333560"/>
                  <a:gd name="connsiteX7" fmla="*/ 73025 w 469900"/>
                  <a:gd name="connsiteY7" fmla="*/ 101600 h 333560"/>
                  <a:gd name="connsiteX8" fmla="*/ 82550 w 469900"/>
                  <a:gd name="connsiteY8" fmla="*/ 104775 h 333560"/>
                  <a:gd name="connsiteX9" fmla="*/ 165100 w 469900"/>
                  <a:gd name="connsiteY9" fmla="*/ 107950 h 333560"/>
                  <a:gd name="connsiteX10" fmla="*/ 212725 w 469900"/>
                  <a:gd name="connsiteY10" fmla="*/ 114300 h 333560"/>
                  <a:gd name="connsiteX11" fmla="*/ 225425 w 469900"/>
                  <a:gd name="connsiteY11" fmla="*/ 120650 h 333560"/>
                  <a:gd name="connsiteX12" fmla="*/ 231775 w 469900"/>
                  <a:gd name="connsiteY12" fmla="*/ 130175 h 333560"/>
                  <a:gd name="connsiteX13" fmla="*/ 244475 w 469900"/>
                  <a:gd name="connsiteY13" fmla="*/ 139700 h 333560"/>
                  <a:gd name="connsiteX14" fmla="*/ 247650 w 469900"/>
                  <a:gd name="connsiteY14" fmla="*/ 149225 h 333560"/>
                  <a:gd name="connsiteX15" fmla="*/ 260350 w 469900"/>
                  <a:gd name="connsiteY15" fmla="*/ 168275 h 333560"/>
                  <a:gd name="connsiteX16" fmla="*/ 282575 w 469900"/>
                  <a:gd name="connsiteY16" fmla="*/ 196850 h 333560"/>
                  <a:gd name="connsiteX17" fmla="*/ 307975 w 469900"/>
                  <a:gd name="connsiteY17" fmla="*/ 231775 h 333560"/>
                  <a:gd name="connsiteX18" fmla="*/ 330200 w 469900"/>
                  <a:gd name="connsiteY18" fmla="*/ 254000 h 333560"/>
                  <a:gd name="connsiteX19" fmla="*/ 365125 w 469900"/>
                  <a:gd name="connsiteY19" fmla="*/ 279400 h 333560"/>
                  <a:gd name="connsiteX20" fmla="*/ 371475 w 469900"/>
                  <a:gd name="connsiteY20" fmla="*/ 288925 h 333560"/>
                  <a:gd name="connsiteX21" fmla="*/ 390525 w 469900"/>
                  <a:gd name="connsiteY21" fmla="*/ 298450 h 333560"/>
                  <a:gd name="connsiteX22" fmla="*/ 403225 w 469900"/>
                  <a:gd name="connsiteY22" fmla="*/ 304800 h 333560"/>
                  <a:gd name="connsiteX23" fmla="*/ 422275 w 469900"/>
                  <a:gd name="connsiteY23" fmla="*/ 317500 h 333560"/>
                  <a:gd name="connsiteX24" fmla="*/ 434975 w 469900"/>
                  <a:gd name="connsiteY24" fmla="*/ 327025 h 333560"/>
                  <a:gd name="connsiteX25" fmla="*/ 447675 w 469900"/>
                  <a:gd name="connsiteY25" fmla="*/ 330200 h 333560"/>
                  <a:gd name="connsiteX26" fmla="*/ 469900 w 469900"/>
                  <a:gd name="connsiteY26" fmla="*/ 333375 h 33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9900" h="333560">
                    <a:moveTo>
                      <a:pt x="0" y="0"/>
                    </a:moveTo>
                    <a:cubicBezTo>
                      <a:pt x="6455" y="32275"/>
                      <a:pt x="-159" y="2620"/>
                      <a:pt x="6350" y="25400"/>
                    </a:cubicBezTo>
                    <a:cubicBezTo>
                      <a:pt x="7549" y="29596"/>
                      <a:pt x="8271" y="33920"/>
                      <a:pt x="9525" y="38100"/>
                    </a:cubicBezTo>
                    <a:cubicBezTo>
                      <a:pt x="11448" y="44511"/>
                      <a:pt x="11142" y="52417"/>
                      <a:pt x="15875" y="57150"/>
                    </a:cubicBezTo>
                    <a:cubicBezTo>
                      <a:pt x="19050" y="60325"/>
                      <a:pt x="21856" y="63918"/>
                      <a:pt x="25400" y="66675"/>
                    </a:cubicBezTo>
                    <a:cubicBezTo>
                      <a:pt x="31424" y="71360"/>
                      <a:pt x="44450" y="79375"/>
                      <a:pt x="44450" y="79375"/>
                    </a:cubicBezTo>
                    <a:cubicBezTo>
                      <a:pt x="48496" y="85444"/>
                      <a:pt x="53743" y="94664"/>
                      <a:pt x="60325" y="98425"/>
                    </a:cubicBezTo>
                    <a:cubicBezTo>
                      <a:pt x="64114" y="100590"/>
                      <a:pt x="68829" y="100401"/>
                      <a:pt x="73025" y="101600"/>
                    </a:cubicBezTo>
                    <a:cubicBezTo>
                      <a:pt x="76243" y="102519"/>
                      <a:pt x="79211" y="104545"/>
                      <a:pt x="82550" y="104775"/>
                    </a:cubicBezTo>
                    <a:cubicBezTo>
                      <a:pt x="110022" y="106670"/>
                      <a:pt x="137583" y="106892"/>
                      <a:pt x="165100" y="107950"/>
                    </a:cubicBezTo>
                    <a:cubicBezTo>
                      <a:pt x="172594" y="108699"/>
                      <a:pt x="201452" y="110542"/>
                      <a:pt x="212725" y="114300"/>
                    </a:cubicBezTo>
                    <a:cubicBezTo>
                      <a:pt x="217215" y="115797"/>
                      <a:pt x="221192" y="118533"/>
                      <a:pt x="225425" y="120650"/>
                    </a:cubicBezTo>
                    <a:cubicBezTo>
                      <a:pt x="227542" y="123825"/>
                      <a:pt x="229077" y="127477"/>
                      <a:pt x="231775" y="130175"/>
                    </a:cubicBezTo>
                    <a:cubicBezTo>
                      <a:pt x="235517" y="133917"/>
                      <a:pt x="241087" y="135635"/>
                      <a:pt x="244475" y="139700"/>
                    </a:cubicBezTo>
                    <a:cubicBezTo>
                      <a:pt x="246618" y="142271"/>
                      <a:pt x="246025" y="146299"/>
                      <a:pt x="247650" y="149225"/>
                    </a:cubicBezTo>
                    <a:cubicBezTo>
                      <a:pt x="251356" y="155896"/>
                      <a:pt x="256937" y="161449"/>
                      <a:pt x="260350" y="168275"/>
                    </a:cubicBezTo>
                    <a:cubicBezTo>
                      <a:pt x="274547" y="196668"/>
                      <a:pt x="264070" y="190682"/>
                      <a:pt x="282575" y="196850"/>
                    </a:cubicBezTo>
                    <a:cubicBezTo>
                      <a:pt x="291384" y="210063"/>
                      <a:pt x="297300" y="220130"/>
                      <a:pt x="307975" y="231775"/>
                    </a:cubicBezTo>
                    <a:cubicBezTo>
                      <a:pt x="315055" y="239498"/>
                      <a:pt x="321818" y="247714"/>
                      <a:pt x="330200" y="254000"/>
                    </a:cubicBezTo>
                    <a:cubicBezTo>
                      <a:pt x="358653" y="275340"/>
                      <a:pt x="346794" y="267179"/>
                      <a:pt x="365125" y="279400"/>
                    </a:cubicBezTo>
                    <a:cubicBezTo>
                      <a:pt x="367242" y="282575"/>
                      <a:pt x="368777" y="286227"/>
                      <a:pt x="371475" y="288925"/>
                    </a:cubicBezTo>
                    <a:cubicBezTo>
                      <a:pt x="379102" y="296552"/>
                      <a:pt x="381487" y="294577"/>
                      <a:pt x="390525" y="298450"/>
                    </a:cubicBezTo>
                    <a:cubicBezTo>
                      <a:pt x="394875" y="300314"/>
                      <a:pt x="399166" y="302365"/>
                      <a:pt x="403225" y="304800"/>
                    </a:cubicBezTo>
                    <a:cubicBezTo>
                      <a:pt x="409769" y="308727"/>
                      <a:pt x="416170" y="312921"/>
                      <a:pt x="422275" y="317500"/>
                    </a:cubicBezTo>
                    <a:cubicBezTo>
                      <a:pt x="426508" y="320675"/>
                      <a:pt x="430242" y="324658"/>
                      <a:pt x="434975" y="327025"/>
                    </a:cubicBezTo>
                    <a:cubicBezTo>
                      <a:pt x="438878" y="328976"/>
                      <a:pt x="443479" y="329001"/>
                      <a:pt x="447675" y="330200"/>
                    </a:cubicBezTo>
                    <a:cubicBezTo>
                      <a:pt x="463473" y="334714"/>
                      <a:pt x="450999" y="333375"/>
                      <a:pt x="469900" y="333375"/>
                    </a:cubicBezTo>
                  </a:path>
                </a:pathLst>
              </a:custGeom>
              <a:noFill/>
              <a:ln w="57150" cap="flat" cmpd="sng" algn="ctr">
                <a:solidFill>
                  <a:srgbClr val="FF00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endParaRPr lang="en-US" sz="2400"/>
              </a:p>
            </p:txBody>
          </p:sp>
          <p:sp>
            <p:nvSpPr>
              <p:cNvPr id="27" name="Freeform 26"/>
              <p:cNvSpPr/>
              <p:nvPr/>
            </p:nvSpPr>
            <p:spPr bwMode="auto">
              <a:xfrm>
                <a:off x="5718175" y="3670300"/>
                <a:ext cx="60325" cy="431800"/>
              </a:xfrm>
              <a:custGeom>
                <a:avLst/>
                <a:gdLst>
                  <a:gd name="connsiteX0" fmla="*/ 50800 w 60325"/>
                  <a:gd name="connsiteY0" fmla="*/ 0 h 431800"/>
                  <a:gd name="connsiteX1" fmla="*/ 53975 w 60325"/>
                  <a:gd name="connsiteY1" fmla="*/ 19050 h 431800"/>
                  <a:gd name="connsiteX2" fmla="*/ 57150 w 60325"/>
                  <a:gd name="connsiteY2" fmla="*/ 47625 h 431800"/>
                  <a:gd name="connsiteX3" fmla="*/ 60325 w 60325"/>
                  <a:gd name="connsiteY3" fmla="*/ 60325 h 431800"/>
                  <a:gd name="connsiteX4" fmla="*/ 57150 w 60325"/>
                  <a:gd name="connsiteY4" fmla="*/ 107950 h 431800"/>
                  <a:gd name="connsiteX5" fmla="*/ 41275 w 60325"/>
                  <a:gd name="connsiteY5" fmla="*/ 136525 h 431800"/>
                  <a:gd name="connsiteX6" fmla="*/ 31750 w 60325"/>
                  <a:gd name="connsiteY6" fmla="*/ 146050 h 431800"/>
                  <a:gd name="connsiteX7" fmla="*/ 15875 w 60325"/>
                  <a:gd name="connsiteY7" fmla="*/ 165100 h 431800"/>
                  <a:gd name="connsiteX8" fmla="*/ 15875 w 60325"/>
                  <a:gd name="connsiteY8" fmla="*/ 187325 h 431800"/>
                  <a:gd name="connsiteX9" fmla="*/ 19050 w 60325"/>
                  <a:gd name="connsiteY9" fmla="*/ 206375 h 431800"/>
                  <a:gd name="connsiteX10" fmla="*/ 31750 w 60325"/>
                  <a:gd name="connsiteY10" fmla="*/ 231775 h 431800"/>
                  <a:gd name="connsiteX11" fmla="*/ 34925 w 60325"/>
                  <a:gd name="connsiteY11" fmla="*/ 250825 h 431800"/>
                  <a:gd name="connsiteX12" fmla="*/ 38100 w 60325"/>
                  <a:gd name="connsiteY12" fmla="*/ 276225 h 431800"/>
                  <a:gd name="connsiteX13" fmla="*/ 47625 w 60325"/>
                  <a:gd name="connsiteY13" fmla="*/ 285750 h 431800"/>
                  <a:gd name="connsiteX14" fmla="*/ 53975 w 60325"/>
                  <a:gd name="connsiteY14" fmla="*/ 295275 h 431800"/>
                  <a:gd name="connsiteX15" fmla="*/ 50800 w 60325"/>
                  <a:gd name="connsiteY15" fmla="*/ 346075 h 431800"/>
                  <a:gd name="connsiteX16" fmla="*/ 41275 w 60325"/>
                  <a:gd name="connsiteY16" fmla="*/ 358775 h 431800"/>
                  <a:gd name="connsiteX17" fmla="*/ 28575 w 60325"/>
                  <a:gd name="connsiteY17" fmla="*/ 387350 h 431800"/>
                  <a:gd name="connsiteX18" fmla="*/ 15875 w 60325"/>
                  <a:gd name="connsiteY18" fmla="*/ 415925 h 431800"/>
                  <a:gd name="connsiteX19" fmla="*/ 9525 w 60325"/>
                  <a:gd name="connsiteY19" fmla="*/ 425450 h 431800"/>
                  <a:gd name="connsiteX20" fmla="*/ 0 w 60325"/>
                  <a:gd name="connsiteY20" fmla="*/ 43180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325" h="431800">
                    <a:moveTo>
                      <a:pt x="50800" y="0"/>
                    </a:moveTo>
                    <a:cubicBezTo>
                      <a:pt x="51858" y="6350"/>
                      <a:pt x="53124" y="12669"/>
                      <a:pt x="53975" y="19050"/>
                    </a:cubicBezTo>
                    <a:cubicBezTo>
                      <a:pt x="55242" y="28550"/>
                      <a:pt x="55693" y="38153"/>
                      <a:pt x="57150" y="47625"/>
                    </a:cubicBezTo>
                    <a:cubicBezTo>
                      <a:pt x="57814" y="51938"/>
                      <a:pt x="59267" y="56092"/>
                      <a:pt x="60325" y="60325"/>
                    </a:cubicBezTo>
                    <a:cubicBezTo>
                      <a:pt x="59267" y="76200"/>
                      <a:pt x="58907" y="92137"/>
                      <a:pt x="57150" y="107950"/>
                    </a:cubicBezTo>
                    <a:cubicBezTo>
                      <a:pt x="56152" y="116933"/>
                      <a:pt x="45364" y="132436"/>
                      <a:pt x="41275" y="136525"/>
                    </a:cubicBezTo>
                    <a:cubicBezTo>
                      <a:pt x="38100" y="139700"/>
                      <a:pt x="34360" y="142396"/>
                      <a:pt x="31750" y="146050"/>
                    </a:cubicBezTo>
                    <a:cubicBezTo>
                      <a:pt x="17102" y="166557"/>
                      <a:pt x="34652" y="152582"/>
                      <a:pt x="15875" y="165100"/>
                    </a:cubicBezTo>
                    <a:cubicBezTo>
                      <a:pt x="10938" y="179911"/>
                      <a:pt x="12387" y="169883"/>
                      <a:pt x="15875" y="187325"/>
                    </a:cubicBezTo>
                    <a:cubicBezTo>
                      <a:pt x="17138" y="193638"/>
                      <a:pt x="17356" y="200164"/>
                      <a:pt x="19050" y="206375"/>
                    </a:cubicBezTo>
                    <a:cubicBezTo>
                      <a:pt x="22635" y="219519"/>
                      <a:pt x="25039" y="221708"/>
                      <a:pt x="31750" y="231775"/>
                    </a:cubicBezTo>
                    <a:cubicBezTo>
                      <a:pt x="32808" y="238125"/>
                      <a:pt x="34015" y="244452"/>
                      <a:pt x="34925" y="250825"/>
                    </a:cubicBezTo>
                    <a:cubicBezTo>
                      <a:pt x="36132" y="259272"/>
                      <a:pt x="35184" y="268206"/>
                      <a:pt x="38100" y="276225"/>
                    </a:cubicBezTo>
                    <a:cubicBezTo>
                      <a:pt x="39634" y="280445"/>
                      <a:pt x="44750" y="282301"/>
                      <a:pt x="47625" y="285750"/>
                    </a:cubicBezTo>
                    <a:cubicBezTo>
                      <a:pt x="50068" y="288681"/>
                      <a:pt x="51858" y="292100"/>
                      <a:pt x="53975" y="295275"/>
                    </a:cubicBezTo>
                    <a:cubicBezTo>
                      <a:pt x="52917" y="312208"/>
                      <a:pt x="54127" y="329438"/>
                      <a:pt x="50800" y="346075"/>
                    </a:cubicBezTo>
                    <a:cubicBezTo>
                      <a:pt x="49762" y="351264"/>
                      <a:pt x="43642" y="354042"/>
                      <a:pt x="41275" y="358775"/>
                    </a:cubicBezTo>
                    <a:cubicBezTo>
                      <a:pt x="18605" y="404115"/>
                      <a:pt x="47254" y="359332"/>
                      <a:pt x="28575" y="387350"/>
                    </a:cubicBezTo>
                    <a:cubicBezTo>
                      <a:pt x="24134" y="405112"/>
                      <a:pt x="27318" y="397616"/>
                      <a:pt x="15875" y="415925"/>
                    </a:cubicBezTo>
                    <a:cubicBezTo>
                      <a:pt x="13853" y="419161"/>
                      <a:pt x="12223" y="422752"/>
                      <a:pt x="9525" y="425450"/>
                    </a:cubicBezTo>
                    <a:cubicBezTo>
                      <a:pt x="6827" y="428148"/>
                      <a:pt x="0" y="431800"/>
                      <a:pt x="0" y="431800"/>
                    </a:cubicBezTo>
                  </a:path>
                </a:pathLst>
              </a:custGeom>
              <a:noFill/>
              <a:ln w="57150" cap="flat" cmpd="sng" algn="ctr">
                <a:solidFill>
                  <a:srgbClr val="FF00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endParaRPr lang="en-US" sz="2400"/>
              </a:p>
            </p:txBody>
          </p:sp>
          <p:sp>
            <p:nvSpPr>
              <p:cNvPr id="28" name="Freeform 27"/>
              <p:cNvSpPr/>
              <p:nvPr/>
            </p:nvSpPr>
            <p:spPr bwMode="auto">
              <a:xfrm>
                <a:off x="5781675" y="3517900"/>
                <a:ext cx="346075" cy="152463"/>
              </a:xfrm>
              <a:custGeom>
                <a:avLst/>
                <a:gdLst>
                  <a:gd name="connsiteX0" fmla="*/ 0 w 346075"/>
                  <a:gd name="connsiteY0" fmla="*/ 152400 h 152463"/>
                  <a:gd name="connsiteX1" fmla="*/ 92075 w 346075"/>
                  <a:gd name="connsiteY1" fmla="*/ 142875 h 152463"/>
                  <a:gd name="connsiteX2" fmla="*/ 104775 w 346075"/>
                  <a:gd name="connsiteY2" fmla="*/ 136525 h 152463"/>
                  <a:gd name="connsiteX3" fmla="*/ 123825 w 346075"/>
                  <a:gd name="connsiteY3" fmla="*/ 123825 h 152463"/>
                  <a:gd name="connsiteX4" fmla="*/ 130175 w 346075"/>
                  <a:gd name="connsiteY4" fmla="*/ 114300 h 152463"/>
                  <a:gd name="connsiteX5" fmla="*/ 133350 w 346075"/>
                  <a:gd name="connsiteY5" fmla="*/ 104775 h 152463"/>
                  <a:gd name="connsiteX6" fmla="*/ 152400 w 346075"/>
                  <a:gd name="connsiteY6" fmla="*/ 92075 h 152463"/>
                  <a:gd name="connsiteX7" fmla="*/ 171450 w 346075"/>
                  <a:gd name="connsiteY7" fmla="*/ 76200 h 152463"/>
                  <a:gd name="connsiteX8" fmla="*/ 215900 w 346075"/>
                  <a:gd name="connsiteY8" fmla="*/ 63500 h 152463"/>
                  <a:gd name="connsiteX9" fmla="*/ 254000 w 346075"/>
                  <a:gd name="connsiteY9" fmla="*/ 50800 h 152463"/>
                  <a:gd name="connsiteX10" fmla="*/ 273050 w 346075"/>
                  <a:gd name="connsiteY10" fmla="*/ 38100 h 152463"/>
                  <a:gd name="connsiteX11" fmla="*/ 282575 w 346075"/>
                  <a:gd name="connsiteY11" fmla="*/ 28575 h 152463"/>
                  <a:gd name="connsiteX12" fmla="*/ 327025 w 346075"/>
                  <a:gd name="connsiteY12" fmla="*/ 9525 h 152463"/>
                  <a:gd name="connsiteX13" fmla="*/ 346075 w 346075"/>
                  <a:gd name="connsiteY13" fmla="*/ 0 h 1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075" h="152463">
                    <a:moveTo>
                      <a:pt x="0" y="152400"/>
                    </a:moveTo>
                    <a:cubicBezTo>
                      <a:pt x="23680" y="151370"/>
                      <a:pt x="65304" y="156261"/>
                      <a:pt x="92075" y="142875"/>
                    </a:cubicBezTo>
                    <a:cubicBezTo>
                      <a:pt x="96308" y="140758"/>
                      <a:pt x="100716" y="138960"/>
                      <a:pt x="104775" y="136525"/>
                    </a:cubicBezTo>
                    <a:cubicBezTo>
                      <a:pt x="111319" y="132598"/>
                      <a:pt x="123825" y="123825"/>
                      <a:pt x="123825" y="123825"/>
                    </a:cubicBezTo>
                    <a:cubicBezTo>
                      <a:pt x="125942" y="120650"/>
                      <a:pt x="128468" y="117713"/>
                      <a:pt x="130175" y="114300"/>
                    </a:cubicBezTo>
                    <a:cubicBezTo>
                      <a:pt x="131672" y="111307"/>
                      <a:pt x="130983" y="107142"/>
                      <a:pt x="133350" y="104775"/>
                    </a:cubicBezTo>
                    <a:cubicBezTo>
                      <a:pt x="138746" y="99379"/>
                      <a:pt x="147004" y="97471"/>
                      <a:pt x="152400" y="92075"/>
                    </a:cubicBezTo>
                    <a:cubicBezTo>
                      <a:pt x="158382" y="86093"/>
                      <a:pt x="163493" y="79736"/>
                      <a:pt x="171450" y="76200"/>
                    </a:cubicBezTo>
                    <a:cubicBezTo>
                      <a:pt x="189796" y="68046"/>
                      <a:pt x="195719" y="70227"/>
                      <a:pt x="215900" y="63500"/>
                    </a:cubicBezTo>
                    <a:cubicBezTo>
                      <a:pt x="228600" y="59267"/>
                      <a:pt x="242861" y="58226"/>
                      <a:pt x="254000" y="50800"/>
                    </a:cubicBezTo>
                    <a:cubicBezTo>
                      <a:pt x="260350" y="46567"/>
                      <a:pt x="267654" y="43496"/>
                      <a:pt x="273050" y="38100"/>
                    </a:cubicBezTo>
                    <a:cubicBezTo>
                      <a:pt x="276225" y="34925"/>
                      <a:pt x="278787" y="30986"/>
                      <a:pt x="282575" y="28575"/>
                    </a:cubicBezTo>
                    <a:cubicBezTo>
                      <a:pt x="307035" y="13010"/>
                      <a:pt x="303893" y="18778"/>
                      <a:pt x="327025" y="9525"/>
                    </a:cubicBezTo>
                    <a:lnTo>
                      <a:pt x="346075" y="0"/>
                    </a:lnTo>
                  </a:path>
                </a:pathLst>
              </a:custGeom>
              <a:noFill/>
              <a:ln w="57150" cap="flat" cmpd="sng" algn="ctr">
                <a:solidFill>
                  <a:srgbClr val="FF00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endParaRPr lang="en-US" sz="2400"/>
              </a:p>
            </p:txBody>
          </p:sp>
          <p:sp>
            <p:nvSpPr>
              <p:cNvPr id="29" name="Freeform 28"/>
              <p:cNvSpPr/>
              <p:nvPr/>
            </p:nvSpPr>
            <p:spPr bwMode="auto">
              <a:xfrm>
                <a:off x="5476875" y="3670300"/>
                <a:ext cx="301625" cy="206724"/>
              </a:xfrm>
              <a:custGeom>
                <a:avLst/>
                <a:gdLst>
                  <a:gd name="connsiteX0" fmla="*/ 301625 w 301625"/>
                  <a:gd name="connsiteY0" fmla="*/ 0 h 206724"/>
                  <a:gd name="connsiteX1" fmla="*/ 292100 w 301625"/>
                  <a:gd name="connsiteY1" fmla="*/ 15875 h 206724"/>
                  <a:gd name="connsiteX2" fmla="*/ 285750 w 301625"/>
                  <a:gd name="connsiteY2" fmla="*/ 28575 h 206724"/>
                  <a:gd name="connsiteX3" fmla="*/ 276225 w 301625"/>
                  <a:gd name="connsiteY3" fmla="*/ 31750 h 206724"/>
                  <a:gd name="connsiteX4" fmla="*/ 263525 w 301625"/>
                  <a:gd name="connsiteY4" fmla="*/ 50800 h 206724"/>
                  <a:gd name="connsiteX5" fmla="*/ 257175 w 301625"/>
                  <a:gd name="connsiteY5" fmla="*/ 60325 h 206724"/>
                  <a:gd name="connsiteX6" fmla="*/ 247650 w 301625"/>
                  <a:gd name="connsiteY6" fmla="*/ 69850 h 206724"/>
                  <a:gd name="connsiteX7" fmla="*/ 231775 w 301625"/>
                  <a:gd name="connsiteY7" fmla="*/ 85725 h 206724"/>
                  <a:gd name="connsiteX8" fmla="*/ 225425 w 301625"/>
                  <a:gd name="connsiteY8" fmla="*/ 95250 h 206724"/>
                  <a:gd name="connsiteX9" fmla="*/ 177800 w 301625"/>
                  <a:gd name="connsiteY9" fmla="*/ 98425 h 206724"/>
                  <a:gd name="connsiteX10" fmla="*/ 133350 w 301625"/>
                  <a:gd name="connsiteY10" fmla="*/ 101600 h 206724"/>
                  <a:gd name="connsiteX11" fmla="*/ 120650 w 301625"/>
                  <a:gd name="connsiteY11" fmla="*/ 104775 h 206724"/>
                  <a:gd name="connsiteX12" fmla="*/ 111125 w 301625"/>
                  <a:gd name="connsiteY12" fmla="*/ 114300 h 206724"/>
                  <a:gd name="connsiteX13" fmla="*/ 92075 w 301625"/>
                  <a:gd name="connsiteY13" fmla="*/ 123825 h 206724"/>
                  <a:gd name="connsiteX14" fmla="*/ 73025 w 301625"/>
                  <a:gd name="connsiteY14" fmla="*/ 136525 h 206724"/>
                  <a:gd name="connsiteX15" fmla="*/ 57150 w 301625"/>
                  <a:gd name="connsiteY15" fmla="*/ 158750 h 206724"/>
                  <a:gd name="connsiteX16" fmla="*/ 44450 w 301625"/>
                  <a:gd name="connsiteY16" fmla="*/ 168275 h 206724"/>
                  <a:gd name="connsiteX17" fmla="*/ 22225 w 301625"/>
                  <a:gd name="connsiteY17" fmla="*/ 190500 h 206724"/>
                  <a:gd name="connsiteX18" fmla="*/ 6350 w 301625"/>
                  <a:gd name="connsiteY18" fmla="*/ 206375 h 206724"/>
                  <a:gd name="connsiteX19" fmla="*/ 0 w 301625"/>
                  <a:gd name="connsiteY19" fmla="*/ 206375 h 20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625" h="206724">
                    <a:moveTo>
                      <a:pt x="301625" y="0"/>
                    </a:moveTo>
                    <a:cubicBezTo>
                      <a:pt x="298450" y="5292"/>
                      <a:pt x="295097" y="10480"/>
                      <a:pt x="292100" y="15875"/>
                    </a:cubicBezTo>
                    <a:cubicBezTo>
                      <a:pt x="289801" y="20012"/>
                      <a:pt x="289097" y="25228"/>
                      <a:pt x="285750" y="28575"/>
                    </a:cubicBezTo>
                    <a:cubicBezTo>
                      <a:pt x="283383" y="30942"/>
                      <a:pt x="279400" y="30692"/>
                      <a:pt x="276225" y="31750"/>
                    </a:cubicBezTo>
                    <a:lnTo>
                      <a:pt x="263525" y="50800"/>
                    </a:lnTo>
                    <a:cubicBezTo>
                      <a:pt x="261408" y="53975"/>
                      <a:pt x="259873" y="57627"/>
                      <a:pt x="257175" y="60325"/>
                    </a:cubicBezTo>
                    <a:cubicBezTo>
                      <a:pt x="254000" y="63500"/>
                      <a:pt x="250525" y="66401"/>
                      <a:pt x="247650" y="69850"/>
                    </a:cubicBezTo>
                    <a:cubicBezTo>
                      <a:pt x="234421" y="85725"/>
                      <a:pt x="249237" y="74083"/>
                      <a:pt x="231775" y="85725"/>
                    </a:cubicBezTo>
                    <a:cubicBezTo>
                      <a:pt x="229658" y="88900"/>
                      <a:pt x="228123" y="92552"/>
                      <a:pt x="225425" y="95250"/>
                    </a:cubicBezTo>
                    <a:cubicBezTo>
                      <a:pt x="211490" y="109185"/>
                      <a:pt x="199018" y="100193"/>
                      <a:pt x="177800" y="98425"/>
                    </a:cubicBezTo>
                    <a:cubicBezTo>
                      <a:pt x="162983" y="99483"/>
                      <a:pt x="148114" y="99960"/>
                      <a:pt x="133350" y="101600"/>
                    </a:cubicBezTo>
                    <a:cubicBezTo>
                      <a:pt x="129013" y="102082"/>
                      <a:pt x="124439" y="102610"/>
                      <a:pt x="120650" y="104775"/>
                    </a:cubicBezTo>
                    <a:cubicBezTo>
                      <a:pt x="116751" y="107003"/>
                      <a:pt x="114574" y="111425"/>
                      <a:pt x="111125" y="114300"/>
                    </a:cubicBezTo>
                    <a:cubicBezTo>
                      <a:pt x="94211" y="128395"/>
                      <a:pt x="109258" y="114279"/>
                      <a:pt x="92075" y="123825"/>
                    </a:cubicBezTo>
                    <a:cubicBezTo>
                      <a:pt x="85404" y="127531"/>
                      <a:pt x="73025" y="136525"/>
                      <a:pt x="73025" y="136525"/>
                    </a:cubicBezTo>
                    <a:cubicBezTo>
                      <a:pt x="69419" y="141933"/>
                      <a:pt x="61088" y="154812"/>
                      <a:pt x="57150" y="158750"/>
                    </a:cubicBezTo>
                    <a:cubicBezTo>
                      <a:pt x="53408" y="162492"/>
                      <a:pt x="47966" y="164320"/>
                      <a:pt x="44450" y="168275"/>
                    </a:cubicBezTo>
                    <a:cubicBezTo>
                      <a:pt x="22998" y="192408"/>
                      <a:pt x="42014" y="183904"/>
                      <a:pt x="22225" y="190500"/>
                    </a:cubicBezTo>
                    <a:cubicBezTo>
                      <a:pt x="16837" y="198582"/>
                      <a:pt x="15971" y="202527"/>
                      <a:pt x="6350" y="206375"/>
                    </a:cubicBezTo>
                    <a:cubicBezTo>
                      <a:pt x="4385" y="207161"/>
                      <a:pt x="2117" y="206375"/>
                      <a:pt x="0" y="206375"/>
                    </a:cubicBezTo>
                  </a:path>
                </a:pathLst>
              </a:custGeom>
              <a:noFill/>
              <a:ln w="57150" cap="flat" cmpd="sng" algn="ctr">
                <a:solidFill>
                  <a:srgbClr val="FF00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endParaRPr lang="en-US" sz="2400"/>
              </a:p>
            </p:txBody>
          </p:sp>
        </p:grpSp>
        <p:sp>
          <p:nvSpPr>
            <p:cNvPr id="25" name="Freeform 24"/>
            <p:cNvSpPr/>
            <p:nvPr/>
          </p:nvSpPr>
          <p:spPr bwMode="auto">
            <a:xfrm>
              <a:off x="5727700" y="1419225"/>
              <a:ext cx="1406525" cy="2270125"/>
            </a:xfrm>
            <a:custGeom>
              <a:avLst/>
              <a:gdLst>
                <a:gd name="connsiteX0" fmla="*/ 1406525 w 1406525"/>
                <a:gd name="connsiteY0" fmla="*/ 0 h 2270125"/>
                <a:gd name="connsiteX1" fmla="*/ 1387475 w 1406525"/>
                <a:gd name="connsiteY1" fmla="*/ 9525 h 2270125"/>
                <a:gd name="connsiteX2" fmla="*/ 1381125 w 1406525"/>
                <a:gd name="connsiteY2" fmla="*/ 19050 h 2270125"/>
                <a:gd name="connsiteX3" fmla="*/ 1368425 w 1406525"/>
                <a:gd name="connsiteY3" fmla="*/ 25400 h 2270125"/>
                <a:gd name="connsiteX4" fmla="*/ 1358900 w 1406525"/>
                <a:gd name="connsiteY4" fmla="*/ 34925 h 2270125"/>
                <a:gd name="connsiteX5" fmla="*/ 1339850 w 1406525"/>
                <a:gd name="connsiteY5" fmla="*/ 47625 h 2270125"/>
                <a:gd name="connsiteX6" fmla="*/ 1333500 w 1406525"/>
                <a:gd name="connsiteY6" fmla="*/ 57150 h 2270125"/>
                <a:gd name="connsiteX7" fmla="*/ 1308100 w 1406525"/>
                <a:gd name="connsiteY7" fmla="*/ 63500 h 2270125"/>
                <a:gd name="connsiteX8" fmla="*/ 1282700 w 1406525"/>
                <a:gd name="connsiteY8" fmla="*/ 73025 h 2270125"/>
                <a:gd name="connsiteX9" fmla="*/ 1266825 w 1406525"/>
                <a:gd name="connsiteY9" fmla="*/ 88900 h 2270125"/>
                <a:gd name="connsiteX10" fmla="*/ 1260475 w 1406525"/>
                <a:gd name="connsiteY10" fmla="*/ 98425 h 2270125"/>
                <a:gd name="connsiteX11" fmla="*/ 1250950 w 1406525"/>
                <a:gd name="connsiteY11" fmla="*/ 101600 h 2270125"/>
                <a:gd name="connsiteX12" fmla="*/ 1241425 w 1406525"/>
                <a:gd name="connsiteY12" fmla="*/ 107950 h 2270125"/>
                <a:gd name="connsiteX13" fmla="*/ 1219200 w 1406525"/>
                <a:gd name="connsiteY13" fmla="*/ 123825 h 2270125"/>
                <a:gd name="connsiteX14" fmla="*/ 1209675 w 1406525"/>
                <a:gd name="connsiteY14" fmla="*/ 127000 h 2270125"/>
                <a:gd name="connsiteX15" fmla="*/ 1181100 w 1406525"/>
                <a:gd name="connsiteY15" fmla="*/ 146050 h 2270125"/>
                <a:gd name="connsiteX16" fmla="*/ 1171575 w 1406525"/>
                <a:gd name="connsiteY16" fmla="*/ 152400 h 2270125"/>
                <a:gd name="connsiteX17" fmla="*/ 1133475 w 1406525"/>
                <a:gd name="connsiteY17" fmla="*/ 158750 h 2270125"/>
                <a:gd name="connsiteX18" fmla="*/ 1111250 w 1406525"/>
                <a:gd name="connsiteY18" fmla="*/ 165100 h 2270125"/>
                <a:gd name="connsiteX19" fmla="*/ 1092200 w 1406525"/>
                <a:gd name="connsiteY19" fmla="*/ 168275 h 2270125"/>
                <a:gd name="connsiteX20" fmla="*/ 1025525 w 1406525"/>
                <a:gd name="connsiteY20" fmla="*/ 165100 h 2270125"/>
                <a:gd name="connsiteX21" fmla="*/ 993775 w 1406525"/>
                <a:gd name="connsiteY21" fmla="*/ 155575 h 2270125"/>
                <a:gd name="connsiteX22" fmla="*/ 984250 w 1406525"/>
                <a:gd name="connsiteY22" fmla="*/ 152400 h 2270125"/>
                <a:gd name="connsiteX23" fmla="*/ 955675 w 1406525"/>
                <a:gd name="connsiteY23" fmla="*/ 139700 h 2270125"/>
                <a:gd name="connsiteX24" fmla="*/ 946150 w 1406525"/>
                <a:gd name="connsiteY24" fmla="*/ 136525 h 2270125"/>
                <a:gd name="connsiteX25" fmla="*/ 936625 w 1406525"/>
                <a:gd name="connsiteY25" fmla="*/ 133350 h 2270125"/>
                <a:gd name="connsiteX26" fmla="*/ 927100 w 1406525"/>
                <a:gd name="connsiteY26" fmla="*/ 139700 h 2270125"/>
                <a:gd name="connsiteX27" fmla="*/ 923925 w 1406525"/>
                <a:gd name="connsiteY27" fmla="*/ 152400 h 2270125"/>
                <a:gd name="connsiteX28" fmla="*/ 917575 w 1406525"/>
                <a:gd name="connsiteY28" fmla="*/ 171450 h 2270125"/>
                <a:gd name="connsiteX29" fmla="*/ 911225 w 1406525"/>
                <a:gd name="connsiteY29" fmla="*/ 180975 h 2270125"/>
                <a:gd name="connsiteX30" fmla="*/ 904875 w 1406525"/>
                <a:gd name="connsiteY30" fmla="*/ 200025 h 2270125"/>
                <a:gd name="connsiteX31" fmla="*/ 901700 w 1406525"/>
                <a:gd name="connsiteY31" fmla="*/ 209550 h 2270125"/>
                <a:gd name="connsiteX32" fmla="*/ 898525 w 1406525"/>
                <a:gd name="connsiteY32" fmla="*/ 260350 h 2270125"/>
                <a:gd name="connsiteX33" fmla="*/ 892175 w 1406525"/>
                <a:gd name="connsiteY33" fmla="*/ 292100 h 2270125"/>
                <a:gd name="connsiteX34" fmla="*/ 889000 w 1406525"/>
                <a:gd name="connsiteY34" fmla="*/ 327025 h 2270125"/>
                <a:gd name="connsiteX35" fmla="*/ 882650 w 1406525"/>
                <a:gd name="connsiteY35" fmla="*/ 346075 h 2270125"/>
                <a:gd name="connsiteX36" fmla="*/ 876300 w 1406525"/>
                <a:gd name="connsiteY36" fmla="*/ 374650 h 2270125"/>
                <a:gd name="connsiteX37" fmla="*/ 866775 w 1406525"/>
                <a:gd name="connsiteY37" fmla="*/ 409575 h 2270125"/>
                <a:gd name="connsiteX38" fmla="*/ 854075 w 1406525"/>
                <a:gd name="connsiteY38" fmla="*/ 431800 h 2270125"/>
                <a:gd name="connsiteX39" fmla="*/ 847725 w 1406525"/>
                <a:gd name="connsiteY39" fmla="*/ 441325 h 2270125"/>
                <a:gd name="connsiteX40" fmla="*/ 838200 w 1406525"/>
                <a:gd name="connsiteY40" fmla="*/ 460375 h 2270125"/>
                <a:gd name="connsiteX41" fmla="*/ 835025 w 1406525"/>
                <a:gd name="connsiteY41" fmla="*/ 476250 h 2270125"/>
                <a:gd name="connsiteX42" fmla="*/ 825500 w 1406525"/>
                <a:gd name="connsiteY42" fmla="*/ 514350 h 2270125"/>
                <a:gd name="connsiteX43" fmla="*/ 815975 w 1406525"/>
                <a:gd name="connsiteY43" fmla="*/ 517525 h 2270125"/>
                <a:gd name="connsiteX44" fmla="*/ 806450 w 1406525"/>
                <a:gd name="connsiteY44" fmla="*/ 565150 h 2270125"/>
                <a:gd name="connsiteX45" fmla="*/ 803275 w 1406525"/>
                <a:gd name="connsiteY45" fmla="*/ 574675 h 2270125"/>
                <a:gd name="connsiteX46" fmla="*/ 800100 w 1406525"/>
                <a:gd name="connsiteY46" fmla="*/ 584200 h 2270125"/>
                <a:gd name="connsiteX47" fmla="*/ 790575 w 1406525"/>
                <a:gd name="connsiteY47" fmla="*/ 593725 h 2270125"/>
                <a:gd name="connsiteX48" fmla="*/ 784225 w 1406525"/>
                <a:gd name="connsiteY48" fmla="*/ 612775 h 2270125"/>
                <a:gd name="connsiteX49" fmla="*/ 768350 w 1406525"/>
                <a:gd name="connsiteY49" fmla="*/ 638175 h 2270125"/>
                <a:gd name="connsiteX50" fmla="*/ 762000 w 1406525"/>
                <a:gd name="connsiteY50" fmla="*/ 657225 h 2270125"/>
                <a:gd name="connsiteX51" fmla="*/ 755650 w 1406525"/>
                <a:gd name="connsiteY51" fmla="*/ 666750 h 2270125"/>
                <a:gd name="connsiteX52" fmla="*/ 746125 w 1406525"/>
                <a:gd name="connsiteY52" fmla="*/ 682625 h 2270125"/>
                <a:gd name="connsiteX53" fmla="*/ 736600 w 1406525"/>
                <a:gd name="connsiteY53" fmla="*/ 692150 h 2270125"/>
                <a:gd name="connsiteX54" fmla="*/ 717550 w 1406525"/>
                <a:gd name="connsiteY54" fmla="*/ 714375 h 2270125"/>
                <a:gd name="connsiteX55" fmla="*/ 695325 w 1406525"/>
                <a:gd name="connsiteY55" fmla="*/ 749300 h 2270125"/>
                <a:gd name="connsiteX56" fmla="*/ 685800 w 1406525"/>
                <a:gd name="connsiteY56" fmla="*/ 755650 h 2270125"/>
                <a:gd name="connsiteX57" fmla="*/ 663575 w 1406525"/>
                <a:gd name="connsiteY57" fmla="*/ 777875 h 2270125"/>
                <a:gd name="connsiteX58" fmla="*/ 657225 w 1406525"/>
                <a:gd name="connsiteY58" fmla="*/ 790575 h 2270125"/>
                <a:gd name="connsiteX59" fmla="*/ 644525 w 1406525"/>
                <a:gd name="connsiteY59" fmla="*/ 796925 h 2270125"/>
                <a:gd name="connsiteX60" fmla="*/ 622300 w 1406525"/>
                <a:gd name="connsiteY60" fmla="*/ 803275 h 2270125"/>
                <a:gd name="connsiteX61" fmla="*/ 606425 w 1406525"/>
                <a:gd name="connsiteY61" fmla="*/ 815975 h 2270125"/>
                <a:gd name="connsiteX62" fmla="*/ 577850 w 1406525"/>
                <a:gd name="connsiteY62" fmla="*/ 835025 h 2270125"/>
                <a:gd name="connsiteX63" fmla="*/ 568325 w 1406525"/>
                <a:gd name="connsiteY63" fmla="*/ 841375 h 2270125"/>
                <a:gd name="connsiteX64" fmla="*/ 558800 w 1406525"/>
                <a:gd name="connsiteY64" fmla="*/ 844550 h 2270125"/>
                <a:gd name="connsiteX65" fmla="*/ 552450 w 1406525"/>
                <a:gd name="connsiteY65" fmla="*/ 854075 h 2270125"/>
                <a:gd name="connsiteX66" fmla="*/ 520700 w 1406525"/>
                <a:gd name="connsiteY66" fmla="*/ 869950 h 2270125"/>
                <a:gd name="connsiteX67" fmla="*/ 508000 w 1406525"/>
                <a:gd name="connsiteY67" fmla="*/ 882650 h 2270125"/>
                <a:gd name="connsiteX68" fmla="*/ 498475 w 1406525"/>
                <a:gd name="connsiteY68" fmla="*/ 892175 h 2270125"/>
                <a:gd name="connsiteX69" fmla="*/ 488950 w 1406525"/>
                <a:gd name="connsiteY69" fmla="*/ 898525 h 2270125"/>
                <a:gd name="connsiteX70" fmla="*/ 476250 w 1406525"/>
                <a:gd name="connsiteY70" fmla="*/ 908050 h 2270125"/>
                <a:gd name="connsiteX71" fmla="*/ 447675 w 1406525"/>
                <a:gd name="connsiteY71" fmla="*/ 930275 h 2270125"/>
                <a:gd name="connsiteX72" fmla="*/ 422275 w 1406525"/>
                <a:gd name="connsiteY72" fmla="*/ 946150 h 2270125"/>
                <a:gd name="connsiteX73" fmla="*/ 412750 w 1406525"/>
                <a:gd name="connsiteY73" fmla="*/ 952500 h 2270125"/>
                <a:gd name="connsiteX74" fmla="*/ 393700 w 1406525"/>
                <a:gd name="connsiteY74" fmla="*/ 958850 h 2270125"/>
                <a:gd name="connsiteX75" fmla="*/ 384175 w 1406525"/>
                <a:gd name="connsiteY75" fmla="*/ 965200 h 2270125"/>
                <a:gd name="connsiteX76" fmla="*/ 374650 w 1406525"/>
                <a:gd name="connsiteY76" fmla="*/ 974725 h 2270125"/>
                <a:gd name="connsiteX77" fmla="*/ 336550 w 1406525"/>
                <a:gd name="connsiteY77" fmla="*/ 993775 h 2270125"/>
                <a:gd name="connsiteX78" fmla="*/ 288925 w 1406525"/>
                <a:gd name="connsiteY78" fmla="*/ 1019175 h 2270125"/>
                <a:gd name="connsiteX79" fmla="*/ 269875 w 1406525"/>
                <a:gd name="connsiteY79" fmla="*/ 1022350 h 2270125"/>
                <a:gd name="connsiteX80" fmla="*/ 250825 w 1406525"/>
                <a:gd name="connsiteY80" fmla="*/ 1035050 h 2270125"/>
                <a:gd name="connsiteX81" fmla="*/ 222250 w 1406525"/>
                <a:gd name="connsiteY81" fmla="*/ 1044575 h 2270125"/>
                <a:gd name="connsiteX82" fmla="*/ 196850 w 1406525"/>
                <a:gd name="connsiteY82" fmla="*/ 1050925 h 2270125"/>
                <a:gd name="connsiteX83" fmla="*/ 187325 w 1406525"/>
                <a:gd name="connsiteY83" fmla="*/ 1057275 h 2270125"/>
                <a:gd name="connsiteX84" fmla="*/ 165100 w 1406525"/>
                <a:gd name="connsiteY84" fmla="*/ 1082675 h 2270125"/>
                <a:gd name="connsiteX85" fmla="*/ 161925 w 1406525"/>
                <a:gd name="connsiteY85" fmla="*/ 1139825 h 2270125"/>
                <a:gd name="connsiteX86" fmla="*/ 158750 w 1406525"/>
                <a:gd name="connsiteY86" fmla="*/ 1155700 h 2270125"/>
                <a:gd name="connsiteX87" fmla="*/ 152400 w 1406525"/>
                <a:gd name="connsiteY87" fmla="*/ 1177925 h 2270125"/>
                <a:gd name="connsiteX88" fmla="*/ 155575 w 1406525"/>
                <a:gd name="connsiteY88" fmla="*/ 1203325 h 2270125"/>
                <a:gd name="connsiteX89" fmla="*/ 155575 w 1406525"/>
                <a:gd name="connsiteY89" fmla="*/ 1231900 h 2270125"/>
                <a:gd name="connsiteX90" fmla="*/ 146050 w 1406525"/>
                <a:gd name="connsiteY90" fmla="*/ 1235075 h 2270125"/>
                <a:gd name="connsiteX91" fmla="*/ 117475 w 1406525"/>
                <a:gd name="connsiteY91" fmla="*/ 1257300 h 2270125"/>
                <a:gd name="connsiteX92" fmla="*/ 98425 w 1406525"/>
                <a:gd name="connsiteY92" fmla="*/ 1260475 h 2270125"/>
                <a:gd name="connsiteX93" fmla="*/ 92075 w 1406525"/>
                <a:gd name="connsiteY93" fmla="*/ 1270000 h 2270125"/>
                <a:gd name="connsiteX94" fmla="*/ 60325 w 1406525"/>
                <a:gd name="connsiteY94" fmla="*/ 1279525 h 2270125"/>
                <a:gd name="connsiteX95" fmla="*/ 28575 w 1406525"/>
                <a:gd name="connsiteY95" fmla="*/ 1295400 h 2270125"/>
                <a:gd name="connsiteX96" fmla="*/ 12700 w 1406525"/>
                <a:gd name="connsiteY96" fmla="*/ 1304925 h 2270125"/>
                <a:gd name="connsiteX97" fmla="*/ 0 w 1406525"/>
                <a:gd name="connsiteY97" fmla="*/ 1311275 h 2270125"/>
                <a:gd name="connsiteX98" fmla="*/ 3175 w 1406525"/>
                <a:gd name="connsiteY98" fmla="*/ 1333500 h 2270125"/>
                <a:gd name="connsiteX99" fmla="*/ 6350 w 1406525"/>
                <a:gd name="connsiteY99" fmla="*/ 1362075 h 2270125"/>
                <a:gd name="connsiteX100" fmla="*/ 9525 w 1406525"/>
                <a:gd name="connsiteY100" fmla="*/ 1374775 h 2270125"/>
                <a:gd name="connsiteX101" fmla="*/ 15875 w 1406525"/>
                <a:gd name="connsiteY101" fmla="*/ 1403350 h 2270125"/>
                <a:gd name="connsiteX102" fmla="*/ 28575 w 1406525"/>
                <a:gd name="connsiteY102" fmla="*/ 1495425 h 2270125"/>
                <a:gd name="connsiteX103" fmla="*/ 31750 w 1406525"/>
                <a:gd name="connsiteY103" fmla="*/ 1530350 h 2270125"/>
                <a:gd name="connsiteX104" fmla="*/ 38100 w 1406525"/>
                <a:gd name="connsiteY104" fmla="*/ 1685925 h 2270125"/>
                <a:gd name="connsiteX105" fmla="*/ 41275 w 1406525"/>
                <a:gd name="connsiteY105" fmla="*/ 1714500 h 2270125"/>
                <a:gd name="connsiteX106" fmla="*/ 34925 w 1406525"/>
                <a:gd name="connsiteY106" fmla="*/ 1758950 h 2270125"/>
                <a:gd name="connsiteX107" fmla="*/ 28575 w 1406525"/>
                <a:gd name="connsiteY107" fmla="*/ 1778000 h 2270125"/>
                <a:gd name="connsiteX108" fmla="*/ 22225 w 1406525"/>
                <a:gd name="connsiteY108" fmla="*/ 1803400 h 2270125"/>
                <a:gd name="connsiteX109" fmla="*/ 28575 w 1406525"/>
                <a:gd name="connsiteY109" fmla="*/ 1835150 h 2270125"/>
                <a:gd name="connsiteX110" fmla="*/ 31750 w 1406525"/>
                <a:gd name="connsiteY110" fmla="*/ 1844675 h 2270125"/>
                <a:gd name="connsiteX111" fmla="*/ 34925 w 1406525"/>
                <a:gd name="connsiteY111" fmla="*/ 1876425 h 2270125"/>
                <a:gd name="connsiteX112" fmla="*/ 38100 w 1406525"/>
                <a:gd name="connsiteY112" fmla="*/ 1885950 h 2270125"/>
                <a:gd name="connsiteX113" fmla="*/ 41275 w 1406525"/>
                <a:gd name="connsiteY113" fmla="*/ 1901825 h 2270125"/>
                <a:gd name="connsiteX114" fmla="*/ 50800 w 1406525"/>
                <a:gd name="connsiteY114" fmla="*/ 1911350 h 2270125"/>
                <a:gd name="connsiteX115" fmla="*/ 60325 w 1406525"/>
                <a:gd name="connsiteY115" fmla="*/ 1955800 h 2270125"/>
                <a:gd name="connsiteX116" fmla="*/ 57150 w 1406525"/>
                <a:gd name="connsiteY116" fmla="*/ 2016125 h 2270125"/>
                <a:gd name="connsiteX117" fmla="*/ 53975 w 1406525"/>
                <a:gd name="connsiteY117" fmla="*/ 2028825 h 2270125"/>
                <a:gd name="connsiteX118" fmla="*/ 47625 w 1406525"/>
                <a:gd name="connsiteY118" fmla="*/ 2038350 h 2270125"/>
                <a:gd name="connsiteX119" fmla="*/ 50800 w 1406525"/>
                <a:gd name="connsiteY119" fmla="*/ 2089150 h 2270125"/>
                <a:gd name="connsiteX120" fmla="*/ 53975 w 1406525"/>
                <a:gd name="connsiteY120" fmla="*/ 2098675 h 2270125"/>
                <a:gd name="connsiteX121" fmla="*/ 57150 w 1406525"/>
                <a:gd name="connsiteY121" fmla="*/ 2130425 h 2270125"/>
                <a:gd name="connsiteX122" fmla="*/ 53975 w 1406525"/>
                <a:gd name="connsiteY122" fmla="*/ 2190750 h 2270125"/>
                <a:gd name="connsiteX123" fmla="*/ 47625 w 1406525"/>
                <a:gd name="connsiteY123" fmla="*/ 2219325 h 2270125"/>
                <a:gd name="connsiteX124" fmla="*/ 44450 w 1406525"/>
                <a:gd name="connsiteY124" fmla="*/ 2238375 h 2270125"/>
                <a:gd name="connsiteX125" fmla="*/ 38100 w 1406525"/>
                <a:gd name="connsiteY125" fmla="*/ 2270125 h 227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406525" h="2270125">
                  <a:moveTo>
                    <a:pt x="1406525" y="0"/>
                  </a:moveTo>
                  <a:cubicBezTo>
                    <a:pt x="1400175" y="3175"/>
                    <a:pt x="1393155" y="5265"/>
                    <a:pt x="1387475" y="9525"/>
                  </a:cubicBezTo>
                  <a:cubicBezTo>
                    <a:pt x="1384422" y="11815"/>
                    <a:pt x="1384056" y="16607"/>
                    <a:pt x="1381125" y="19050"/>
                  </a:cubicBezTo>
                  <a:cubicBezTo>
                    <a:pt x="1377489" y="22080"/>
                    <a:pt x="1372276" y="22649"/>
                    <a:pt x="1368425" y="25400"/>
                  </a:cubicBezTo>
                  <a:cubicBezTo>
                    <a:pt x="1364771" y="28010"/>
                    <a:pt x="1362444" y="32168"/>
                    <a:pt x="1358900" y="34925"/>
                  </a:cubicBezTo>
                  <a:cubicBezTo>
                    <a:pt x="1352876" y="39610"/>
                    <a:pt x="1339850" y="47625"/>
                    <a:pt x="1339850" y="47625"/>
                  </a:cubicBezTo>
                  <a:cubicBezTo>
                    <a:pt x="1337733" y="50800"/>
                    <a:pt x="1336913" y="55443"/>
                    <a:pt x="1333500" y="57150"/>
                  </a:cubicBezTo>
                  <a:cubicBezTo>
                    <a:pt x="1325694" y="61053"/>
                    <a:pt x="1316567" y="61383"/>
                    <a:pt x="1308100" y="63500"/>
                  </a:cubicBezTo>
                  <a:cubicBezTo>
                    <a:pt x="1290808" y="67823"/>
                    <a:pt x="1299303" y="64724"/>
                    <a:pt x="1282700" y="73025"/>
                  </a:cubicBezTo>
                  <a:cubicBezTo>
                    <a:pt x="1265767" y="98425"/>
                    <a:pt x="1287992" y="67733"/>
                    <a:pt x="1266825" y="88900"/>
                  </a:cubicBezTo>
                  <a:cubicBezTo>
                    <a:pt x="1264127" y="91598"/>
                    <a:pt x="1263455" y="96041"/>
                    <a:pt x="1260475" y="98425"/>
                  </a:cubicBezTo>
                  <a:cubicBezTo>
                    <a:pt x="1257862" y="100516"/>
                    <a:pt x="1253943" y="100103"/>
                    <a:pt x="1250950" y="101600"/>
                  </a:cubicBezTo>
                  <a:cubicBezTo>
                    <a:pt x="1247537" y="103307"/>
                    <a:pt x="1244530" y="105732"/>
                    <a:pt x="1241425" y="107950"/>
                  </a:cubicBezTo>
                  <a:cubicBezTo>
                    <a:pt x="1238069" y="110347"/>
                    <a:pt x="1224188" y="121331"/>
                    <a:pt x="1219200" y="123825"/>
                  </a:cubicBezTo>
                  <a:cubicBezTo>
                    <a:pt x="1216207" y="125322"/>
                    <a:pt x="1212601" y="125375"/>
                    <a:pt x="1209675" y="127000"/>
                  </a:cubicBezTo>
                  <a:lnTo>
                    <a:pt x="1181100" y="146050"/>
                  </a:lnTo>
                  <a:cubicBezTo>
                    <a:pt x="1177925" y="148167"/>
                    <a:pt x="1175317" y="151652"/>
                    <a:pt x="1171575" y="152400"/>
                  </a:cubicBezTo>
                  <a:cubicBezTo>
                    <a:pt x="1148362" y="157043"/>
                    <a:pt x="1161042" y="154812"/>
                    <a:pt x="1133475" y="158750"/>
                  </a:cubicBezTo>
                  <a:cubicBezTo>
                    <a:pt x="1124397" y="161776"/>
                    <a:pt x="1121217" y="163107"/>
                    <a:pt x="1111250" y="165100"/>
                  </a:cubicBezTo>
                  <a:cubicBezTo>
                    <a:pt x="1104937" y="166363"/>
                    <a:pt x="1098550" y="167217"/>
                    <a:pt x="1092200" y="168275"/>
                  </a:cubicBezTo>
                  <a:cubicBezTo>
                    <a:pt x="1069975" y="167217"/>
                    <a:pt x="1047704" y="166874"/>
                    <a:pt x="1025525" y="165100"/>
                  </a:cubicBezTo>
                  <a:cubicBezTo>
                    <a:pt x="1019211" y="164595"/>
                    <a:pt x="997208" y="156719"/>
                    <a:pt x="993775" y="155575"/>
                  </a:cubicBezTo>
                  <a:cubicBezTo>
                    <a:pt x="990600" y="154517"/>
                    <a:pt x="987035" y="154256"/>
                    <a:pt x="984250" y="152400"/>
                  </a:cubicBezTo>
                  <a:cubicBezTo>
                    <a:pt x="969156" y="142337"/>
                    <a:pt x="978345" y="147257"/>
                    <a:pt x="955675" y="139700"/>
                  </a:cubicBezTo>
                  <a:lnTo>
                    <a:pt x="946150" y="136525"/>
                  </a:lnTo>
                  <a:lnTo>
                    <a:pt x="936625" y="133350"/>
                  </a:lnTo>
                  <a:cubicBezTo>
                    <a:pt x="933450" y="135467"/>
                    <a:pt x="929217" y="136525"/>
                    <a:pt x="927100" y="139700"/>
                  </a:cubicBezTo>
                  <a:cubicBezTo>
                    <a:pt x="924679" y="143331"/>
                    <a:pt x="925179" y="148220"/>
                    <a:pt x="923925" y="152400"/>
                  </a:cubicBezTo>
                  <a:cubicBezTo>
                    <a:pt x="922002" y="158811"/>
                    <a:pt x="921288" y="165881"/>
                    <a:pt x="917575" y="171450"/>
                  </a:cubicBezTo>
                  <a:cubicBezTo>
                    <a:pt x="915458" y="174625"/>
                    <a:pt x="912775" y="177488"/>
                    <a:pt x="911225" y="180975"/>
                  </a:cubicBezTo>
                  <a:cubicBezTo>
                    <a:pt x="908507" y="187092"/>
                    <a:pt x="906992" y="193675"/>
                    <a:pt x="904875" y="200025"/>
                  </a:cubicBezTo>
                  <a:lnTo>
                    <a:pt x="901700" y="209550"/>
                  </a:lnTo>
                  <a:cubicBezTo>
                    <a:pt x="900642" y="226483"/>
                    <a:pt x="900061" y="243453"/>
                    <a:pt x="898525" y="260350"/>
                  </a:cubicBezTo>
                  <a:cubicBezTo>
                    <a:pt x="897413" y="272583"/>
                    <a:pt x="895027" y="280693"/>
                    <a:pt x="892175" y="292100"/>
                  </a:cubicBezTo>
                  <a:cubicBezTo>
                    <a:pt x="891117" y="303742"/>
                    <a:pt x="891031" y="315513"/>
                    <a:pt x="889000" y="327025"/>
                  </a:cubicBezTo>
                  <a:cubicBezTo>
                    <a:pt x="887837" y="333617"/>
                    <a:pt x="883963" y="339511"/>
                    <a:pt x="882650" y="346075"/>
                  </a:cubicBezTo>
                  <a:cubicBezTo>
                    <a:pt x="873074" y="393955"/>
                    <a:pt x="885268" y="334295"/>
                    <a:pt x="876300" y="374650"/>
                  </a:cubicBezTo>
                  <a:cubicBezTo>
                    <a:pt x="873949" y="385230"/>
                    <a:pt x="872182" y="400114"/>
                    <a:pt x="866775" y="409575"/>
                  </a:cubicBezTo>
                  <a:cubicBezTo>
                    <a:pt x="862542" y="416983"/>
                    <a:pt x="858465" y="424483"/>
                    <a:pt x="854075" y="431800"/>
                  </a:cubicBezTo>
                  <a:cubicBezTo>
                    <a:pt x="852112" y="435072"/>
                    <a:pt x="849432" y="437912"/>
                    <a:pt x="847725" y="441325"/>
                  </a:cubicBezTo>
                  <a:cubicBezTo>
                    <a:pt x="834580" y="467615"/>
                    <a:pt x="856398" y="433078"/>
                    <a:pt x="838200" y="460375"/>
                  </a:cubicBezTo>
                  <a:cubicBezTo>
                    <a:pt x="837142" y="465667"/>
                    <a:pt x="835788" y="470908"/>
                    <a:pt x="835025" y="476250"/>
                  </a:cubicBezTo>
                  <a:cubicBezTo>
                    <a:pt x="833576" y="486390"/>
                    <a:pt x="836311" y="505701"/>
                    <a:pt x="825500" y="514350"/>
                  </a:cubicBezTo>
                  <a:cubicBezTo>
                    <a:pt x="822887" y="516441"/>
                    <a:pt x="819150" y="516467"/>
                    <a:pt x="815975" y="517525"/>
                  </a:cubicBezTo>
                  <a:cubicBezTo>
                    <a:pt x="812061" y="552753"/>
                    <a:pt x="815831" y="537008"/>
                    <a:pt x="806450" y="565150"/>
                  </a:cubicBezTo>
                  <a:lnTo>
                    <a:pt x="803275" y="574675"/>
                  </a:lnTo>
                  <a:cubicBezTo>
                    <a:pt x="802217" y="577850"/>
                    <a:pt x="802467" y="581833"/>
                    <a:pt x="800100" y="584200"/>
                  </a:cubicBezTo>
                  <a:lnTo>
                    <a:pt x="790575" y="593725"/>
                  </a:lnTo>
                  <a:cubicBezTo>
                    <a:pt x="788458" y="600075"/>
                    <a:pt x="787938" y="607206"/>
                    <a:pt x="784225" y="612775"/>
                  </a:cubicBezTo>
                  <a:cubicBezTo>
                    <a:pt x="779864" y="619316"/>
                    <a:pt x="771085" y="632157"/>
                    <a:pt x="768350" y="638175"/>
                  </a:cubicBezTo>
                  <a:cubicBezTo>
                    <a:pt x="765580" y="644269"/>
                    <a:pt x="765713" y="651656"/>
                    <a:pt x="762000" y="657225"/>
                  </a:cubicBezTo>
                  <a:cubicBezTo>
                    <a:pt x="759883" y="660400"/>
                    <a:pt x="757672" y="663514"/>
                    <a:pt x="755650" y="666750"/>
                  </a:cubicBezTo>
                  <a:cubicBezTo>
                    <a:pt x="752379" y="671983"/>
                    <a:pt x="749828" y="677688"/>
                    <a:pt x="746125" y="682625"/>
                  </a:cubicBezTo>
                  <a:cubicBezTo>
                    <a:pt x="743431" y="686217"/>
                    <a:pt x="739475" y="688701"/>
                    <a:pt x="736600" y="692150"/>
                  </a:cubicBezTo>
                  <a:cubicBezTo>
                    <a:pt x="712423" y="721163"/>
                    <a:pt x="755708" y="676217"/>
                    <a:pt x="717550" y="714375"/>
                  </a:cubicBezTo>
                  <a:cubicBezTo>
                    <a:pt x="712931" y="728232"/>
                    <a:pt x="710366" y="739272"/>
                    <a:pt x="695325" y="749300"/>
                  </a:cubicBezTo>
                  <a:lnTo>
                    <a:pt x="685800" y="755650"/>
                  </a:lnTo>
                  <a:cubicBezTo>
                    <a:pt x="671244" y="777485"/>
                    <a:pt x="680340" y="772287"/>
                    <a:pt x="663575" y="777875"/>
                  </a:cubicBezTo>
                  <a:cubicBezTo>
                    <a:pt x="661458" y="782108"/>
                    <a:pt x="660572" y="787228"/>
                    <a:pt x="657225" y="790575"/>
                  </a:cubicBezTo>
                  <a:cubicBezTo>
                    <a:pt x="653878" y="793922"/>
                    <a:pt x="648875" y="795061"/>
                    <a:pt x="644525" y="796925"/>
                  </a:cubicBezTo>
                  <a:cubicBezTo>
                    <a:pt x="638148" y="799658"/>
                    <a:pt x="628745" y="801664"/>
                    <a:pt x="622300" y="803275"/>
                  </a:cubicBezTo>
                  <a:cubicBezTo>
                    <a:pt x="610567" y="820874"/>
                    <a:pt x="622663" y="806954"/>
                    <a:pt x="606425" y="815975"/>
                  </a:cubicBezTo>
                  <a:lnTo>
                    <a:pt x="577850" y="835025"/>
                  </a:lnTo>
                  <a:cubicBezTo>
                    <a:pt x="574675" y="837142"/>
                    <a:pt x="571945" y="840168"/>
                    <a:pt x="568325" y="841375"/>
                  </a:cubicBezTo>
                  <a:lnTo>
                    <a:pt x="558800" y="844550"/>
                  </a:lnTo>
                  <a:cubicBezTo>
                    <a:pt x="556683" y="847725"/>
                    <a:pt x="555322" y="851562"/>
                    <a:pt x="552450" y="854075"/>
                  </a:cubicBezTo>
                  <a:cubicBezTo>
                    <a:pt x="537329" y="867305"/>
                    <a:pt x="536481" y="866005"/>
                    <a:pt x="520700" y="869950"/>
                  </a:cubicBezTo>
                  <a:cubicBezTo>
                    <a:pt x="514652" y="888093"/>
                    <a:pt x="522514" y="872974"/>
                    <a:pt x="508000" y="882650"/>
                  </a:cubicBezTo>
                  <a:cubicBezTo>
                    <a:pt x="504264" y="885141"/>
                    <a:pt x="501924" y="889300"/>
                    <a:pt x="498475" y="892175"/>
                  </a:cubicBezTo>
                  <a:cubicBezTo>
                    <a:pt x="495544" y="894618"/>
                    <a:pt x="492055" y="896307"/>
                    <a:pt x="488950" y="898525"/>
                  </a:cubicBezTo>
                  <a:cubicBezTo>
                    <a:pt x="484644" y="901601"/>
                    <a:pt x="480382" y="904744"/>
                    <a:pt x="476250" y="908050"/>
                  </a:cubicBezTo>
                  <a:cubicBezTo>
                    <a:pt x="448773" y="930031"/>
                    <a:pt x="466614" y="917649"/>
                    <a:pt x="447675" y="930275"/>
                  </a:cubicBezTo>
                  <a:cubicBezTo>
                    <a:pt x="432443" y="953124"/>
                    <a:pt x="454013" y="924991"/>
                    <a:pt x="422275" y="946150"/>
                  </a:cubicBezTo>
                  <a:cubicBezTo>
                    <a:pt x="419100" y="948267"/>
                    <a:pt x="416237" y="950950"/>
                    <a:pt x="412750" y="952500"/>
                  </a:cubicBezTo>
                  <a:cubicBezTo>
                    <a:pt x="406633" y="955218"/>
                    <a:pt x="399269" y="955137"/>
                    <a:pt x="393700" y="958850"/>
                  </a:cubicBezTo>
                  <a:cubicBezTo>
                    <a:pt x="390525" y="960967"/>
                    <a:pt x="387106" y="962757"/>
                    <a:pt x="384175" y="965200"/>
                  </a:cubicBezTo>
                  <a:cubicBezTo>
                    <a:pt x="380726" y="968075"/>
                    <a:pt x="378242" y="972031"/>
                    <a:pt x="374650" y="974725"/>
                  </a:cubicBezTo>
                  <a:cubicBezTo>
                    <a:pt x="359433" y="986138"/>
                    <a:pt x="354561" y="984769"/>
                    <a:pt x="336550" y="993775"/>
                  </a:cubicBezTo>
                  <a:cubicBezTo>
                    <a:pt x="334371" y="994865"/>
                    <a:pt x="296479" y="1016657"/>
                    <a:pt x="288925" y="1019175"/>
                  </a:cubicBezTo>
                  <a:cubicBezTo>
                    <a:pt x="282818" y="1021211"/>
                    <a:pt x="276225" y="1021292"/>
                    <a:pt x="269875" y="1022350"/>
                  </a:cubicBezTo>
                  <a:cubicBezTo>
                    <a:pt x="263525" y="1026583"/>
                    <a:pt x="257741" y="1031823"/>
                    <a:pt x="250825" y="1035050"/>
                  </a:cubicBezTo>
                  <a:cubicBezTo>
                    <a:pt x="241727" y="1039296"/>
                    <a:pt x="231775" y="1041400"/>
                    <a:pt x="222250" y="1044575"/>
                  </a:cubicBezTo>
                  <a:cubicBezTo>
                    <a:pt x="207605" y="1049457"/>
                    <a:pt x="216007" y="1047094"/>
                    <a:pt x="196850" y="1050925"/>
                  </a:cubicBezTo>
                  <a:cubicBezTo>
                    <a:pt x="193675" y="1053042"/>
                    <a:pt x="189838" y="1054403"/>
                    <a:pt x="187325" y="1057275"/>
                  </a:cubicBezTo>
                  <a:cubicBezTo>
                    <a:pt x="161396" y="1086908"/>
                    <a:pt x="186531" y="1068387"/>
                    <a:pt x="165100" y="1082675"/>
                  </a:cubicBezTo>
                  <a:cubicBezTo>
                    <a:pt x="164042" y="1101725"/>
                    <a:pt x="163578" y="1120817"/>
                    <a:pt x="161925" y="1139825"/>
                  </a:cubicBezTo>
                  <a:cubicBezTo>
                    <a:pt x="161458" y="1145201"/>
                    <a:pt x="159921" y="1150432"/>
                    <a:pt x="158750" y="1155700"/>
                  </a:cubicBezTo>
                  <a:cubicBezTo>
                    <a:pt x="156092" y="1167660"/>
                    <a:pt x="155936" y="1167318"/>
                    <a:pt x="152400" y="1177925"/>
                  </a:cubicBezTo>
                  <a:cubicBezTo>
                    <a:pt x="153458" y="1186392"/>
                    <a:pt x="154049" y="1194930"/>
                    <a:pt x="155575" y="1203325"/>
                  </a:cubicBezTo>
                  <a:cubicBezTo>
                    <a:pt x="157854" y="1215858"/>
                    <a:pt x="164940" y="1215511"/>
                    <a:pt x="155575" y="1231900"/>
                  </a:cubicBezTo>
                  <a:cubicBezTo>
                    <a:pt x="153915" y="1234806"/>
                    <a:pt x="149225" y="1234017"/>
                    <a:pt x="146050" y="1235075"/>
                  </a:cubicBezTo>
                  <a:cubicBezTo>
                    <a:pt x="139172" y="1241953"/>
                    <a:pt x="126589" y="1255781"/>
                    <a:pt x="117475" y="1257300"/>
                  </a:cubicBezTo>
                  <a:lnTo>
                    <a:pt x="98425" y="1260475"/>
                  </a:lnTo>
                  <a:cubicBezTo>
                    <a:pt x="96308" y="1263650"/>
                    <a:pt x="95311" y="1267978"/>
                    <a:pt x="92075" y="1270000"/>
                  </a:cubicBezTo>
                  <a:cubicBezTo>
                    <a:pt x="86922" y="1273221"/>
                    <a:pt x="67760" y="1277666"/>
                    <a:pt x="60325" y="1279525"/>
                  </a:cubicBezTo>
                  <a:cubicBezTo>
                    <a:pt x="16170" y="1306018"/>
                    <a:pt x="71784" y="1273795"/>
                    <a:pt x="28575" y="1295400"/>
                  </a:cubicBezTo>
                  <a:cubicBezTo>
                    <a:pt x="23055" y="1298160"/>
                    <a:pt x="18095" y="1301928"/>
                    <a:pt x="12700" y="1304925"/>
                  </a:cubicBezTo>
                  <a:cubicBezTo>
                    <a:pt x="8563" y="1307224"/>
                    <a:pt x="4233" y="1309158"/>
                    <a:pt x="0" y="1311275"/>
                  </a:cubicBezTo>
                  <a:cubicBezTo>
                    <a:pt x="1058" y="1318683"/>
                    <a:pt x="2247" y="1326074"/>
                    <a:pt x="3175" y="1333500"/>
                  </a:cubicBezTo>
                  <a:cubicBezTo>
                    <a:pt x="4364" y="1343010"/>
                    <a:pt x="4893" y="1352603"/>
                    <a:pt x="6350" y="1362075"/>
                  </a:cubicBezTo>
                  <a:cubicBezTo>
                    <a:pt x="7014" y="1366388"/>
                    <a:pt x="8578" y="1370515"/>
                    <a:pt x="9525" y="1374775"/>
                  </a:cubicBezTo>
                  <a:cubicBezTo>
                    <a:pt x="17587" y="1411052"/>
                    <a:pt x="8132" y="1372377"/>
                    <a:pt x="15875" y="1403350"/>
                  </a:cubicBezTo>
                  <a:cubicBezTo>
                    <a:pt x="22602" y="1487443"/>
                    <a:pt x="10355" y="1458984"/>
                    <a:pt x="28575" y="1495425"/>
                  </a:cubicBezTo>
                  <a:cubicBezTo>
                    <a:pt x="29633" y="1507067"/>
                    <a:pt x="31340" y="1518668"/>
                    <a:pt x="31750" y="1530350"/>
                  </a:cubicBezTo>
                  <a:cubicBezTo>
                    <a:pt x="37227" y="1686432"/>
                    <a:pt x="19373" y="1629744"/>
                    <a:pt x="38100" y="1685925"/>
                  </a:cubicBezTo>
                  <a:cubicBezTo>
                    <a:pt x="39158" y="1695450"/>
                    <a:pt x="41275" y="1704916"/>
                    <a:pt x="41275" y="1714500"/>
                  </a:cubicBezTo>
                  <a:cubicBezTo>
                    <a:pt x="41275" y="1729210"/>
                    <a:pt x="39199" y="1744704"/>
                    <a:pt x="34925" y="1758950"/>
                  </a:cubicBezTo>
                  <a:cubicBezTo>
                    <a:pt x="33002" y="1765361"/>
                    <a:pt x="30198" y="1771506"/>
                    <a:pt x="28575" y="1778000"/>
                  </a:cubicBezTo>
                  <a:lnTo>
                    <a:pt x="22225" y="1803400"/>
                  </a:lnTo>
                  <a:cubicBezTo>
                    <a:pt x="24342" y="1813983"/>
                    <a:pt x="26148" y="1824633"/>
                    <a:pt x="28575" y="1835150"/>
                  </a:cubicBezTo>
                  <a:cubicBezTo>
                    <a:pt x="29328" y="1838411"/>
                    <a:pt x="31241" y="1841367"/>
                    <a:pt x="31750" y="1844675"/>
                  </a:cubicBezTo>
                  <a:cubicBezTo>
                    <a:pt x="33367" y="1855187"/>
                    <a:pt x="33308" y="1865913"/>
                    <a:pt x="34925" y="1876425"/>
                  </a:cubicBezTo>
                  <a:cubicBezTo>
                    <a:pt x="35434" y="1879733"/>
                    <a:pt x="37288" y="1882703"/>
                    <a:pt x="38100" y="1885950"/>
                  </a:cubicBezTo>
                  <a:cubicBezTo>
                    <a:pt x="39409" y="1891185"/>
                    <a:pt x="38862" y="1896998"/>
                    <a:pt x="41275" y="1901825"/>
                  </a:cubicBezTo>
                  <a:cubicBezTo>
                    <a:pt x="43283" y="1905841"/>
                    <a:pt x="47625" y="1908175"/>
                    <a:pt x="50800" y="1911350"/>
                  </a:cubicBezTo>
                  <a:cubicBezTo>
                    <a:pt x="59848" y="1938495"/>
                    <a:pt x="56320" y="1923758"/>
                    <a:pt x="60325" y="1955800"/>
                  </a:cubicBezTo>
                  <a:cubicBezTo>
                    <a:pt x="59267" y="1975908"/>
                    <a:pt x="58894" y="1996065"/>
                    <a:pt x="57150" y="2016125"/>
                  </a:cubicBezTo>
                  <a:cubicBezTo>
                    <a:pt x="56772" y="2020472"/>
                    <a:pt x="55694" y="2024814"/>
                    <a:pt x="53975" y="2028825"/>
                  </a:cubicBezTo>
                  <a:cubicBezTo>
                    <a:pt x="52472" y="2032332"/>
                    <a:pt x="49742" y="2035175"/>
                    <a:pt x="47625" y="2038350"/>
                  </a:cubicBezTo>
                  <a:cubicBezTo>
                    <a:pt x="48683" y="2055283"/>
                    <a:pt x="49024" y="2072277"/>
                    <a:pt x="50800" y="2089150"/>
                  </a:cubicBezTo>
                  <a:cubicBezTo>
                    <a:pt x="51150" y="2092478"/>
                    <a:pt x="53466" y="2095367"/>
                    <a:pt x="53975" y="2098675"/>
                  </a:cubicBezTo>
                  <a:cubicBezTo>
                    <a:pt x="55592" y="2109187"/>
                    <a:pt x="56092" y="2119842"/>
                    <a:pt x="57150" y="2130425"/>
                  </a:cubicBezTo>
                  <a:cubicBezTo>
                    <a:pt x="56092" y="2150533"/>
                    <a:pt x="55647" y="2170683"/>
                    <a:pt x="53975" y="2190750"/>
                  </a:cubicBezTo>
                  <a:cubicBezTo>
                    <a:pt x="53183" y="2200256"/>
                    <a:pt x="49490" y="2210000"/>
                    <a:pt x="47625" y="2219325"/>
                  </a:cubicBezTo>
                  <a:cubicBezTo>
                    <a:pt x="46362" y="2225638"/>
                    <a:pt x="45713" y="2232062"/>
                    <a:pt x="44450" y="2238375"/>
                  </a:cubicBezTo>
                  <a:cubicBezTo>
                    <a:pt x="42342" y="2248913"/>
                    <a:pt x="38100" y="2259249"/>
                    <a:pt x="38100" y="2270125"/>
                  </a:cubicBezTo>
                </a:path>
              </a:pathLst>
            </a:custGeom>
            <a:noFill/>
            <a:ln w="57150" cap="flat" cmpd="sng" algn="ctr">
              <a:solidFill>
                <a:srgbClr val="FF00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0" name="Group 29"/>
          <p:cNvGrpSpPr/>
          <p:nvPr/>
        </p:nvGrpSpPr>
        <p:grpSpPr>
          <a:xfrm>
            <a:off x="7153274" y="-76200"/>
            <a:ext cx="841374" cy="1759536"/>
            <a:chOff x="7153274" y="-76200"/>
            <a:chExt cx="841374" cy="1759536"/>
          </a:xfrm>
        </p:grpSpPr>
        <p:sp>
          <p:nvSpPr>
            <p:cNvPr id="31" name="Lightning Bolt 30"/>
            <p:cNvSpPr/>
            <p:nvPr/>
          </p:nvSpPr>
          <p:spPr bwMode="auto">
            <a:xfrm flipH="1">
              <a:off x="7153274" y="-76200"/>
              <a:ext cx="479424" cy="1485900"/>
            </a:xfrm>
            <a:prstGeom prst="lightningBolt">
              <a:avLst/>
            </a:prstGeom>
            <a:solidFill>
              <a:srgbClr val="FFFF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 name="Lightning Bolt 31"/>
            <p:cNvSpPr/>
            <p:nvPr/>
          </p:nvSpPr>
          <p:spPr bwMode="auto">
            <a:xfrm rot="1955737" flipH="1">
              <a:off x="7515224" y="197436"/>
              <a:ext cx="479424" cy="1485900"/>
            </a:xfrm>
            <a:prstGeom prst="lightningBolt">
              <a:avLst/>
            </a:prstGeom>
            <a:solidFill>
              <a:srgbClr val="FFFF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3" name="Group 32"/>
          <p:cNvGrpSpPr/>
          <p:nvPr/>
        </p:nvGrpSpPr>
        <p:grpSpPr>
          <a:xfrm>
            <a:off x="2347913" y="2976563"/>
            <a:ext cx="2738437" cy="1364456"/>
            <a:chOff x="2347913" y="2976563"/>
            <a:chExt cx="2738437" cy="1364456"/>
          </a:xfrm>
        </p:grpSpPr>
        <p:grpSp>
          <p:nvGrpSpPr>
            <p:cNvPr id="34" name="Group 33"/>
            <p:cNvGrpSpPr/>
            <p:nvPr/>
          </p:nvGrpSpPr>
          <p:grpSpPr>
            <a:xfrm>
              <a:off x="2347913" y="2976563"/>
              <a:ext cx="2738437" cy="1364456"/>
              <a:chOff x="2347913" y="2976563"/>
              <a:chExt cx="2738437" cy="1364456"/>
            </a:xfrm>
          </p:grpSpPr>
          <p:sp>
            <p:nvSpPr>
              <p:cNvPr id="37" name="Freeform 36"/>
              <p:cNvSpPr/>
              <p:nvPr/>
            </p:nvSpPr>
            <p:spPr bwMode="auto">
              <a:xfrm>
                <a:off x="2347913" y="2976563"/>
                <a:ext cx="2738437" cy="1364456"/>
              </a:xfrm>
              <a:custGeom>
                <a:avLst/>
                <a:gdLst>
                  <a:gd name="connsiteX0" fmla="*/ 216693 w 2738437"/>
                  <a:gd name="connsiteY0" fmla="*/ 161925 h 1364456"/>
                  <a:gd name="connsiteX1" fmla="*/ 216693 w 2738437"/>
                  <a:gd name="connsiteY1" fmla="*/ 378618 h 1364456"/>
                  <a:gd name="connsiteX2" fmla="*/ 359568 w 2738437"/>
                  <a:gd name="connsiteY2" fmla="*/ 604837 h 1364456"/>
                  <a:gd name="connsiteX3" fmla="*/ 476250 w 2738437"/>
                  <a:gd name="connsiteY3" fmla="*/ 485775 h 1364456"/>
                  <a:gd name="connsiteX4" fmla="*/ 476250 w 2738437"/>
                  <a:gd name="connsiteY4" fmla="*/ 295275 h 1364456"/>
                  <a:gd name="connsiteX5" fmla="*/ 516731 w 2738437"/>
                  <a:gd name="connsiteY5" fmla="*/ 295275 h 1364456"/>
                  <a:gd name="connsiteX6" fmla="*/ 526256 w 2738437"/>
                  <a:gd name="connsiteY6" fmla="*/ 445293 h 1364456"/>
                  <a:gd name="connsiteX7" fmla="*/ 559593 w 2738437"/>
                  <a:gd name="connsiteY7" fmla="*/ 414337 h 1364456"/>
                  <a:gd name="connsiteX8" fmla="*/ 545306 w 2738437"/>
                  <a:gd name="connsiteY8" fmla="*/ 0 h 1364456"/>
                  <a:gd name="connsiteX9" fmla="*/ 2019300 w 2738437"/>
                  <a:gd name="connsiteY9" fmla="*/ 826293 h 1364456"/>
                  <a:gd name="connsiteX10" fmla="*/ 2019300 w 2738437"/>
                  <a:gd name="connsiteY10" fmla="*/ 595312 h 1364456"/>
                  <a:gd name="connsiteX11" fmla="*/ 1974056 w 2738437"/>
                  <a:gd name="connsiteY11" fmla="*/ 502443 h 1364456"/>
                  <a:gd name="connsiteX12" fmla="*/ 1971675 w 2738437"/>
                  <a:gd name="connsiteY12" fmla="*/ 442912 h 1364456"/>
                  <a:gd name="connsiteX13" fmla="*/ 2100262 w 2738437"/>
                  <a:gd name="connsiteY13" fmla="*/ 445293 h 1364456"/>
                  <a:gd name="connsiteX14" fmla="*/ 2100262 w 2738437"/>
                  <a:gd name="connsiteY14" fmla="*/ 521493 h 1364456"/>
                  <a:gd name="connsiteX15" fmla="*/ 2059781 w 2738437"/>
                  <a:gd name="connsiteY15" fmla="*/ 592931 h 1364456"/>
                  <a:gd name="connsiteX16" fmla="*/ 2064543 w 2738437"/>
                  <a:gd name="connsiteY16" fmla="*/ 816768 h 1364456"/>
                  <a:gd name="connsiteX17" fmla="*/ 2309812 w 2738437"/>
                  <a:gd name="connsiteY17" fmla="*/ 935831 h 1364456"/>
                  <a:gd name="connsiteX18" fmla="*/ 2719387 w 2738437"/>
                  <a:gd name="connsiteY18" fmla="*/ 716756 h 1364456"/>
                  <a:gd name="connsiteX19" fmla="*/ 2738437 w 2738437"/>
                  <a:gd name="connsiteY19" fmla="*/ 1021556 h 1364456"/>
                  <a:gd name="connsiteX20" fmla="*/ 2078831 w 2738437"/>
                  <a:gd name="connsiteY20" fmla="*/ 1364456 h 1364456"/>
                  <a:gd name="connsiteX21" fmla="*/ 319087 w 2738437"/>
                  <a:gd name="connsiteY21" fmla="*/ 1202531 h 1364456"/>
                  <a:gd name="connsiteX22" fmla="*/ 11906 w 2738437"/>
                  <a:gd name="connsiteY22" fmla="*/ 840581 h 1364456"/>
                  <a:gd name="connsiteX23" fmla="*/ 0 w 2738437"/>
                  <a:gd name="connsiteY23" fmla="*/ 161925 h 1364456"/>
                  <a:gd name="connsiteX24" fmla="*/ 216693 w 2738437"/>
                  <a:gd name="connsiteY24" fmla="*/ 161925 h 136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8437" h="1364456">
                    <a:moveTo>
                      <a:pt x="216693" y="161925"/>
                    </a:moveTo>
                    <a:lnTo>
                      <a:pt x="216693" y="378618"/>
                    </a:lnTo>
                    <a:lnTo>
                      <a:pt x="359568" y="604837"/>
                    </a:lnTo>
                    <a:lnTo>
                      <a:pt x="476250" y="485775"/>
                    </a:lnTo>
                    <a:lnTo>
                      <a:pt x="476250" y="295275"/>
                    </a:lnTo>
                    <a:lnTo>
                      <a:pt x="516731" y="295275"/>
                    </a:lnTo>
                    <a:lnTo>
                      <a:pt x="526256" y="445293"/>
                    </a:lnTo>
                    <a:lnTo>
                      <a:pt x="559593" y="414337"/>
                    </a:lnTo>
                    <a:lnTo>
                      <a:pt x="545306" y="0"/>
                    </a:lnTo>
                    <a:lnTo>
                      <a:pt x="2019300" y="826293"/>
                    </a:lnTo>
                    <a:lnTo>
                      <a:pt x="2019300" y="595312"/>
                    </a:lnTo>
                    <a:lnTo>
                      <a:pt x="1974056" y="502443"/>
                    </a:lnTo>
                    <a:cubicBezTo>
                      <a:pt x="1973262" y="482599"/>
                      <a:pt x="1972469" y="462756"/>
                      <a:pt x="1971675" y="442912"/>
                    </a:cubicBezTo>
                    <a:lnTo>
                      <a:pt x="2100262" y="445293"/>
                    </a:lnTo>
                    <a:lnTo>
                      <a:pt x="2100262" y="521493"/>
                    </a:lnTo>
                    <a:lnTo>
                      <a:pt x="2059781" y="592931"/>
                    </a:lnTo>
                    <a:lnTo>
                      <a:pt x="2064543" y="816768"/>
                    </a:lnTo>
                    <a:lnTo>
                      <a:pt x="2309812" y="935831"/>
                    </a:lnTo>
                    <a:lnTo>
                      <a:pt x="2719387" y="716756"/>
                    </a:lnTo>
                    <a:lnTo>
                      <a:pt x="2738437" y="1021556"/>
                    </a:lnTo>
                    <a:lnTo>
                      <a:pt x="2078831" y="1364456"/>
                    </a:lnTo>
                    <a:lnTo>
                      <a:pt x="319087" y="1202531"/>
                    </a:lnTo>
                    <a:lnTo>
                      <a:pt x="11906" y="840581"/>
                    </a:lnTo>
                    <a:lnTo>
                      <a:pt x="0" y="161925"/>
                    </a:lnTo>
                    <a:lnTo>
                      <a:pt x="216693" y="161925"/>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38" name="Straight Connector 37"/>
              <p:cNvCxnSpPr/>
              <p:nvPr/>
            </p:nvCxnSpPr>
            <p:spPr bwMode="auto">
              <a:xfrm rot="-180000" flipV="1">
                <a:off x="2805115" y="3383757"/>
                <a:ext cx="83343" cy="7143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rot="4140000" flipV="1">
                <a:off x="4348165" y="3662362"/>
                <a:ext cx="83343" cy="7143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rot="4020000" flipV="1">
                <a:off x="2794009" y="3263902"/>
                <a:ext cx="83343" cy="7143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rot="-1560000" flipV="1">
                <a:off x="2767834" y="3268680"/>
                <a:ext cx="83343" cy="71438"/>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35" name="Rectangle 34"/>
            <p:cNvSpPr/>
            <p:nvPr/>
          </p:nvSpPr>
          <p:spPr bwMode="auto">
            <a:xfrm>
              <a:off x="4195763" y="3305174"/>
              <a:ext cx="342900" cy="1809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 name="Freeform 35"/>
            <p:cNvSpPr/>
            <p:nvPr/>
          </p:nvSpPr>
          <p:spPr bwMode="auto">
            <a:xfrm>
              <a:off x="4086225" y="3357563"/>
              <a:ext cx="481013" cy="47662"/>
            </a:xfrm>
            <a:custGeom>
              <a:avLst/>
              <a:gdLst>
                <a:gd name="connsiteX0" fmla="*/ 0 w 481013"/>
                <a:gd name="connsiteY0" fmla="*/ 0 h 47662"/>
                <a:gd name="connsiteX1" fmla="*/ 100013 w 481013"/>
                <a:gd name="connsiteY1" fmla="*/ 28575 h 47662"/>
                <a:gd name="connsiteX2" fmla="*/ 295275 w 481013"/>
                <a:gd name="connsiteY2" fmla="*/ 47625 h 47662"/>
                <a:gd name="connsiteX3" fmla="*/ 481013 w 481013"/>
                <a:gd name="connsiteY3" fmla="*/ 23812 h 47662"/>
              </a:gdLst>
              <a:ahLst/>
              <a:cxnLst>
                <a:cxn ang="0">
                  <a:pos x="connsiteX0" y="connsiteY0"/>
                </a:cxn>
                <a:cxn ang="0">
                  <a:pos x="connsiteX1" y="connsiteY1"/>
                </a:cxn>
                <a:cxn ang="0">
                  <a:pos x="connsiteX2" y="connsiteY2"/>
                </a:cxn>
                <a:cxn ang="0">
                  <a:pos x="connsiteX3" y="connsiteY3"/>
                </a:cxn>
              </a:cxnLst>
              <a:rect l="l" t="t" r="r" b="b"/>
              <a:pathLst>
                <a:path w="481013" h="47662">
                  <a:moveTo>
                    <a:pt x="0" y="0"/>
                  </a:moveTo>
                  <a:cubicBezTo>
                    <a:pt x="25400" y="10319"/>
                    <a:pt x="50801" y="20638"/>
                    <a:pt x="100013" y="28575"/>
                  </a:cubicBezTo>
                  <a:cubicBezTo>
                    <a:pt x="149225" y="36512"/>
                    <a:pt x="231775" y="48419"/>
                    <a:pt x="295275" y="47625"/>
                  </a:cubicBezTo>
                  <a:cubicBezTo>
                    <a:pt x="358775" y="46831"/>
                    <a:pt x="419894" y="35321"/>
                    <a:pt x="481013" y="23812"/>
                  </a:cubicBez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42" name="Group 41"/>
          <p:cNvGrpSpPr/>
          <p:nvPr/>
        </p:nvGrpSpPr>
        <p:grpSpPr>
          <a:xfrm>
            <a:off x="2628884" y="1081115"/>
            <a:ext cx="3162300" cy="2800350"/>
            <a:chOff x="2633663" y="1100138"/>
            <a:chExt cx="3162300" cy="2800350"/>
          </a:xfrm>
        </p:grpSpPr>
        <p:sp>
          <p:nvSpPr>
            <p:cNvPr id="43" name="Freeform 42"/>
            <p:cNvSpPr/>
            <p:nvPr/>
          </p:nvSpPr>
          <p:spPr bwMode="auto">
            <a:xfrm>
              <a:off x="4696303" y="3107531"/>
              <a:ext cx="398882" cy="431006"/>
            </a:xfrm>
            <a:custGeom>
              <a:avLst/>
              <a:gdLst>
                <a:gd name="connsiteX0" fmla="*/ 7144 w 354807"/>
                <a:gd name="connsiteY0" fmla="*/ 147637 h 383381"/>
                <a:gd name="connsiteX1" fmla="*/ 259557 w 354807"/>
                <a:gd name="connsiteY1" fmla="*/ 0 h 383381"/>
                <a:gd name="connsiteX2" fmla="*/ 354807 w 354807"/>
                <a:gd name="connsiteY2" fmla="*/ 64294 h 383381"/>
                <a:gd name="connsiteX3" fmla="*/ 352425 w 354807"/>
                <a:gd name="connsiteY3" fmla="*/ 233362 h 383381"/>
                <a:gd name="connsiteX4" fmla="*/ 100013 w 354807"/>
                <a:gd name="connsiteY4" fmla="*/ 383381 h 383381"/>
                <a:gd name="connsiteX5" fmla="*/ 0 w 354807"/>
                <a:gd name="connsiteY5" fmla="*/ 330994 h 383381"/>
                <a:gd name="connsiteX6" fmla="*/ 7144 w 354807"/>
                <a:gd name="connsiteY6" fmla="*/ 147637 h 38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807" h="383381">
                  <a:moveTo>
                    <a:pt x="7144" y="147637"/>
                  </a:moveTo>
                  <a:lnTo>
                    <a:pt x="259557" y="0"/>
                  </a:lnTo>
                  <a:lnTo>
                    <a:pt x="354807" y="64294"/>
                  </a:lnTo>
                  <a:lnTo>
                    <a:pt x="352425" y="233362"/>
                  </a:lnTo>
                  <a:lnTo>
                    <a:pt x="100013" y="383381"/>
                  </a:lnTo>
                  <a:lnTo>
                    <a:pt x="0" y="330994"/>
                  </a:lnTo>
                  <a:lnTo>
                    <a:pt x="7144" y="147637"/>
                  </a:lnTo>
                  <a:close/>
                </a:path>
              </a:pathLst>
            </a:custGeom>
            <a:solidFill>
              <a:srgbClr val="FF0000"/>
            </a:solidFill>
            <a:ln w="9525" cap="flat" cmpd="sng" algn="ctr">
              <a:noFill/>
              <a:prstDash val="solid"/>
              <a:round/>
              <a:headEnd type="none" w="med" len="med"/>
              <a:tailEnd type="none" w="med" len="med"/>
            </a:ln>
            <a:effectLst>
              <a:glow rad="228600">
                <a:srgbClr val="FFFF00">
                  <a:alpha val="68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4" name="Freeform 43"/>
            <p:cNvSpPr/>
            <p:nvPr/>
          </p:nvSpPr>
          <p:spPr bwMode="auto">
            <a:xfrm>
              <a:off x="2633663" y="1100138"/>
              <a:ext cx="3162300" cy="2800350"/>
            </a:xfrm>
            <a:custGeom>
              <a:avLst/>
              <a:gdLst>
                <a:gd name="connsiteX0" fmla="*/ 14287 w 3162300"/>
                <a:gd name="connsiteY0" fmla="*/ 0 h 2800350"/>
                <a:gd name="connsiteX1" fmla="*/ 9525 w 3162300"/>
                <a:gd name="connsiteY1" fmla="*/ 38100 h 2800350"/>
                <a:gd name="connsiteX2" fmla="*/ 0 w 3162300"/>
                <a:gd name="connsiteY2" fmla="*/ 385762 h 2800350"/>
                <a:gd name="connsiteX3" fmla="*/ 4762 w 3162300"/>
                <a:gd name="connsiteY3" fmla="*/ 647700 h 2800350"/>
                <a:gd name="connsiteX4" fmla="*/ 14287 w 3162300"/>
                <a:gd name="connsiteY4" fmla="*/ 700087 h 2800350"/>
                <a:gd name="connsiteX5" fmla="*/ 23812 w 3162300"/>
                <a:gd name="connsiteY5" fmla="*/ 728662 h 2800350"/>
                <a:gd name="connsiteX6" fmla="*/ 33337 w 3162300"/>
                <a:gd name="connsiteY6" fmla="*/ 757237 h 2800350"/>
                <a:gd name="connsiteX7" fmla="*/ 47625 w 3162300"/>
                <a:gd name="connsiteY7" fmla="*/ 819150 h 2800350"/>
                <a:gd name="connsiteX8" fmla="*/ 52387 w 3162300"/>
                <a:gd name="connsiteY8" fmla="*/ 947737 h 2800350"/>
                <a:gd name="connsiteX9" fmla="*/ 61912 w 3162300"/>
                <a:gd name="connsiteY9" fmla="*/ 981075 h 2800350"/>
                <a:gd name="connsiteX10" fmla="*/ 66675 w 3162300"/>
                <a:gd name="connsiteY10" fmla="*/ 1004887 h 2800350"/>
                <a:gd name="connsiteX11" fmla="*/ 76200 w 3162300"/>
                <a:gd name="connsiteY11" fmla="*/ 1033462 h 2800350"/>
                <a:gd name="connsiteX12" fmla="*/ 85725 w 3162300"/>
                <a:gd name="connsiteY12" fmla="*/ 1119187 h 2800350"/>
                <a:gd name="connsiteX13" fmla="*/ 95250 w 3162300"/>
                <a:gd name="connsiteY13" fmla="*/ 1195387 h 2800350"/>
                <a:gd name="connsiteX14" fmla="*/ 100012 w 3162300"/>
                <a:gd name="connsiteY14" fmla="*/ 1209675 h 2800350"/>
                <a:gd name="connsiteX15" fmla="*/ 109537 w 3162300"/>
                <a:gd name="connsiteY15" fmla="*/ 1223962 h 2800350"/>
                <a:gd name="connsiteX16" fmla="*/ 133350 w 3162300"/>
                <a:gd name="connsiteY16" fmla="*/ 1285875 h 2800350"/>
                <a:gd name="connsiteX17" fmla="*/ 147637 w 3162300"/>
                <a:gd name="connsiteY17" fmla="*/ 1319212 h 2800350"/>
                <a:gd name="connsiteX18" fmla="*/ 152400 w 3162300"/>
                <a:gd name="connsiteY18" fmla="*/ 1352550 h 2800350"/>
                <a:gd name="connsiteX19" fmla="*/ 157162 w 3162300"/>
                <a:gd name="connsiteY19" fmla="*/ 1366837 h 2800350"/>
                <a:gd name="connsiteX20" fmla="*/ 161925 w 3162300"/>
                <a:gd name="connsiteY20" fmla="*/ 1400175 h 2800350"/>
                <a:gd name="connsiteX21" fmla="*/ 171450 w 3162300"/>
                <a:gd name="connsiteY21" fmla="*/ 1443037 h 2800350"/>
                <a:gd name="connsiteX22" fmla="*/ 190500 w 3162300"/>
                <a:gd name="connsiteY22" fmla="*/ 1471612 h 2800350"/>
                <a:gd name="connsiteX23" fmla="*/ 200025 w 3162300"/>
                <a:gd name="connsiteY23" fmla="*/ 1485900 h 2800350"/>
                <a:gd name="connsiteX24" fmla="*/ 204787 w 3162300"/>
                <a:gd name="connsiteY24" fmla="*/ 1504950 h 2800350"/>
                <a:gd name="connsiteX25" fmla="*/ 209550 w 3162300"/>
                <a:gd name="connsiteY25" fmla="*/ 1519237 h 2800350"/>
                <a:gd name="connsiteX26" fmla="*/ 219075 w 3162300"/>
                <a:gd name="connsiteY26" fmla="*/ 1557337 h 2800350"/>
                <a:gd name="connsiteX27" fmla="*/ 238125 w 3162300"/>
                <a:gd name="connsiteY27" fmla="*/ 1585912 h 2800350"/>
                <a:gd name="connsiteX28" fmla="*/ 247650 w 3162300"/>
                <a:gd name="connsiteY28" fmla="*/ 1600200 h 2800350"/>
                <a:gd name="connsiteX29" fmla="*/ 276225 w 3162300"/>
                <a:gd name="connsiteY29" fmla="*/ 1614487 h 2800350"/>
                <a:gd name="connsiteX30" fmla="*/ 290512 w 3162300"/>
                <a:gd name="connsiteY30" fmla="*/ 1628775 h 2800350"/>
                <a:gd name="connsiteX31" fmla="*/ 300037 w 3162300"/>
                <a:gd name="connsiteY31" fmla="*/ 1643062 h 2800350"/>
                <a:gd name="connsiteX32" fmla="*/ 333375 w 3162300"/>
                <a:gd name="connsiteY32" fmla="*/ 1666875 h 2800350"/>
                <a:gd name="connsiteX33" fmla="*/ 366712 w 3162300"/>
                <a:gd name="connsiteY33" fmla="*/ 1690687 h 2800350"/>
                <a:gd name="connsiteX34" fmla="*/ 395287 w 3162300"/>
                <a:gd name="connsiteY34" fmla="*/ 1724025 h 2800350"/>
                <a:gd name="connsiteX35" fmla="*/ 414337 w 3162300"/>
                <a:gd name="connsiteY35" fmla="*/ 1728787 h 2800350"/>
                <a:gd name="connsiteX36" fmla="*/ 438150 w 3162300"/>
                <a:gd name="connsiteY36" fmla="*/ 1743075 h 2800350"/>
                <a:gd name="connsiteX37" fmla="*/ 452437 w 3162300"/>
                <a:gd name="connsiteY37" fmla="*/ 1747837 h 2800350"/>
                <a:gd name="connsiteX38" fmla="*/ 485775 w 3162300"/>
                <a:gd name="connsiteY38" fmla="*/ 1762125 h 2800350"/>
                <a:gd name="connsiteX39" fmla="*/ 523875 w 3162300"/>
                <a:gd name="connsiteY39" fmla="*/ 1790700 h 2800350"/>
                <a:gd name="connsiteX40" fmla="*/ 538162 w 3162300"/>
                <a:gd name="connsiteY40" fmla="*/ 1800225 h 2800350"/>
                <a:gd name="connsiteX41" fmla="*/ 566737 w 3162300"/>
                <a:gd name="connsiteY41" fmla="*/ 1824037 h 2800350"/>
                <a:gd name="connsiteX42" fmla="*/ 600075 w 3162300"/>
                <a:gd name="connsiteY42" fmla="*/ 1866900 h 2800350"/>
                <a:gd name="connsiteX43" fmla="*/ 628650 w 3162300"/>
                <a:gd name="connsiteY43" fmla="*/ 1885950 h 2800350"/>
                <a:gd name="connsiteX44" fmla="*/ 661987 w 3162300"/>
                <a:gd name="connsiteY44" fmla="*/ 1895475 h 2800350"/>
                <a:gd name="connsiteX45" fmla="*/ 700087 w 3162300"/>
                <a:gd name="connsiteY45" fmla="*/ 1909762 h 2800350"/>
                <a:gd name="connsiteX46" fmla="*/ 714375 w 3162300"/>
                <a:gd name="connsiteY46" fmla="*/ 1919287 h 2800350"/>
                <a:gd name="connsiteX47" fmla="*/ 728662 w 3162300"/>
                <a:gd name="connsiteY47" fmla="*/ 1924050 h 2800350"/>
                <a:gd name="connsiteX48" fmla="*/ 757237 w 3162300"/>
                <a:gd name="connsiteY48" fmla="*/ 1947862 h 2800350"/>
                <a:gd name="connsiteX49" fmla="*/ 771525 w 3162300"/>
                <a:gd name="connsiteY49" fmla="*/ 1957387 h 2800350"/>
                <a:gd name="connsiteX50" fmla="*/ 800100 w 3162300"/>
                <a:gd name="connsiteY50" fmla="*/ 1976437 h 2800350"/>
                <a:gd name="connsiteX51" fmla="*/ 838200 w 3162300"/>
                <a:gd name="connsiteY51" fmla="*/ 2000250 h 2800350"/>
                <a:gd name="connsiteX52" fmla="*/ 852487 w 3162300"/>
                <a:gd name="connsiteY52" fmla="*/ 2005012 h 2800350"/>
                <a:gd name="connsiteX53" fmla="*/ 866775 w 3162300"/>
                <a:gd name="connsiteY53" fmla="*/ 2014537 h 2800350"/>
                <a:gd name="connsiteX54" fmla="*/ 881062 w 3162300"/>
                <a:gd name="connsiteY54" fmla="*/ 2028825 h 2800350"/>
                <a:gd name="connsiteX55" fmla="*/ 900112 w 3162300"/>
                <a:gd name="connsiteY55" fmla="*/ 2038350 h 2800350"/>
                <a:gd name="connsiteX56" fmla="*/ 914400 w 3162300"/>
                <a:gd name="connsiteY56" fmla="*/ 2047875 h 2800350"/>
                <a:gd name="connsiteX57" fmla="*/ 947737 w 3162300"/>
                <a:gd name="connsiteY57" fmla="*/ 2062162 h 2800350"/>
                <a:gd name="connsiteX58" fmla="*/ 962025 w 3162300"/>
                <a:gd name="connsiteY58" fmla="*/ 2071687 h 2800350"/>
                <a:gd name="connsiteX59" fmla="*/ 976312 w 3162300"/>
                <a:gd name="connsiteY59" fmla="*/ 2076450 h 2800350"/>
                <a:gd name="connsiteX60" fmla="*/ 1004887 w 3162300"/>
                <a:gd name="connsiteY60" fmla="*/ 2095500 h 2800350"/>
                <a:gd name="connsiteX61" fmla="*/ 1042987 w 3162300"/>
                <a:gd name="connsiteY61" fmla="*/ 2105025 h 2800350"/>
                <a:gd name="connsiteX62" fmla="*/ 1057275 w 3162300"/>
                <a:gd name="connsiteY62" fmla="*/ 2114550 h 2800350"/>
                <a:gd name="connsiteX63" fmla="*/ 1100137 w 3162300"/>
                <a:gd name="connsiteY63" fmla="*/ 2133600 h 2800350"/>
                <a:gd name="connsiteX64" fmla="*/ 1119187 w 3162300"/>
                <a:gd name="connsiteY64" fmla="*/ 2138362 h 2800350"/>
                <a:gd name="connsiteX65" fmla="*/ 1147762 w 3162300"/>
                <a:gd name="connsiteY65" fmla="*/ 2157412 h 2800350"/>
                <a:gd name="connsiteX66" fmla="*/ 1162050 w 3162300"/>
                <a:gd name="connsiteY66" fmla="*/ 2166937 h 2800350"/>
                <a:gd name="connsiteX67" fmla="*/ 1176337 w 3162300"/>
                <a:gd name="connsiteY67" fmla="*/ 2171700 h 2800350"/>
                <a:gd name="connsiteX68" fmla="*/ 1214437 w 3162300"/>
                <a:gd name="connsiteY68" fmla="*/ 2185987 h 2800350"/>
                <a:gd name="connsiteX69" fmla="*/ 1238250 w 3162300"/>
                <a:gd name="connsiteY69" fmla="*/ 2190750 h 2800350"/>
                <a:gd name="connsiteX70" fmla="*/ 1257300 w 3162300"/>
                <a:gd name="connsiteY70" fmla="*/ 2200275 h 2800350"/>
                <a:gd name="connsiteX71" fmla="*/ 1290637 w 3162300"/>
                <a:gd name="connsiteY71" fmla="*/ 2219325 h 2800350"/>
                <a:gd name="connsiteX72" fmla="*/ 1333500 w 3162300"/>
                <a:gd name="connsiteY72" fmla="*/ 2228850 h 2800350"/>
                <a:gd name="connsiteX73" fmla="*/ 1385887 w 3162300"/>
                <a:gd name="connsiteY73" fmla="*/ 2243137 h 2800350"/>
                <a:gd name="connsiteX74" fmla="*/ 1419225 w 3162300"/>
                <a:gd name="connsiteY74" fmla="*/ 2257425 h 2800350"/>
                <a:gd name="connsiteX75" fmla="*/ 1452562 w 3162300"/>
                <a:gd name="connsiteY75" fmla="*/ 2262187 h 2800350"/>
                <a:gd name="connsiteX76" fmla="*/ 1481137 w 3162300"/>
                <a:gd name="connsiteY76" fmla="*/ 2271712 h 2800350"/>
                <a:gd name="connsiteX77" fmla="*/ 1514475 w 3162300"/>
                <a:gd name="connsiteY77" fmla="*/ 2281237 h 2800350"/>
                <a:gd name="connsiteX78" fmla="*/ 1543050 w 3162300"/>
                <a:gd name="connsiteY78" fmla="*/ 2300287 h 2800350"/>
                <a:gd name="connsiteX79" fmla="*/ 1747837 w 3162300"/>
                <a:gd name="connsiteY79" fmla="*/ 2309812 h 2800350"/>
                <a:gd name="connsiteX80" fmla="*/ 1890712 w 3162300"/>
                <a:gd name="connsiteY80" fmla="*/ 2314575 h 2800350"/>
                <a:gd name="connsiteX81" fmla="*/ 1952625 w 3162300"/>
                <a:gd name="connsiteY81" fmla="*/ 2309812 h 2800350"/>
                <a:gd name="connsiteX82" fmla="*/ 1971675 w 3162300"/>
                <a:gd name="connsiteY82" fmla="*/ 2305050 h 2800350"/>
                <a:gd name="connsiteX83" fmla="*/ 2019300 w 3162300"/>
                <a:gd name="connsiteY83" fmla="*/ 2252662 h 2800350"/>
                <a:gd name="connsiteX84" fmla="*/ 2033587 w 3162300"/>
                <a:gd name="connsiteY84" fmla="*/ 2243137 h 2800350"/>
                <a:gd name="connsiteX85" fmla="*/ 2057400 w 3162300"/>
                <a:gd name="connsiteY85" fmla="*/ 2247900 h 2800350"/>
                <a:gd name="connsiteX86" fmla="*/ 2071687 w 3162300"/>
                <a:gd name="connsiteY86" fmla="*/ 2252662 h 2800350"/>
                <a:gd name="connsiteX87" fmla="*/ 2147887 w 3162300"/>
                <a:gd name="connsiteY87" fmla="*/ 2266950 h 2800350"/>
                <a:gd name="connsiteX88" fmla="*/ 2228850 w 3162300"/>
                <a:gd name="connsiteY88" fmla="*/ 2262187 h 2800350"/>
                <a:gd name="connsiteX89" fmla="*/ 2247900 w 3162300"/>
                <a:gd name="connsiteY89" fmla="*/ 2257425 h 2800350"/>
                <a:gd name="connsiteX90" fmla="*/ 2276475 w 3162300"/>
                <a:gd name="connsiteY90" fmla="*/ 2233612 h 2800350"/>
                <a:gd name="connsiteX91" fmla="*/ 2271712 w 3162300"/>
                <a:gd name="connsiteY91" fmla="*/ 2266950 h 2800350"/>
                <a:gd name="connsiteX92" fmla="*/ 2266950 w 3162300"/>
                <a:gd name="connsiteY92" fmla="*/ 2281237 h 2800350"/>
                <a:gd name="connsiteX93" fmla="*/ 2262187 w 3162300"/>
                <a:gd name="connsiteY93" fmla="*/ 2305050 h 2800350"/>
                <a:gd name="connsiteX94" fmla="*/ 2266950 w 3162300"/>
                <a:gd name="connsiteY94" fmla="*/ 2333625 h 2800350"/>
                <a:gd name="connsiteX95" fmla="*/ 2281237 w 3162300"/>
                <a:gd name="connsiteY95" fmla="*/ 2338387 h 2800350"/>
                <a:gd name="connsiteX96" fmla="*/ 2328862 w 3162300"/>
                <a:gd name="connsiteY96" fmla="*/ 2343150 h 2800350"/>
                <a:gd name="connsiteX97" fmla="*/ 2343150 w 3162300"/>
                <a:gd name="connsiteY97" fmla="*/ 2352675 h 2800350"/>
                <a:gd name="connsiteX98" fmla="*/ 2362200 w 3162300"/>
                <a:gd name="connsiteY98" fmla="*/ 2362200 h 2800350"/>
                <a:gd name="connsiteX99" fmla="*/ 2381250 w 3162300"/>
                <a:gd name="connsiteY99" fmla="*/ 2376487 h 2800350"/>
                <a:gd name="connsiteX100" fmla="*/ 2409825 w 3162300"/>
                <a:gd name="connsiteY100" fmla="*/ 2405062 h 2800350"/>
                <a:gd name="connsiteX101" fmla="*/ 2438400 w 3162300"/>
                <a:gd name="connsiteY101" fmla="*/ 2447925 h 2800350"/>
                <a:gd name="connsiteX102" fmla="*/ 2452687 w 3162300"/>
                <a:gd name="connsiteY102" fmla="*/ 2457450 h 2800350"/>
                <a:gd name="connsiteX103" fmla="*/ 2462212 w 3162300"/>
                <a:gd name="connsiteY103" fmla="*/ 2471737 h 2800350"/>
                <a:gd name="connsiteX104" fmla="*/ 2476500 w 3162300"/>
                <a:gd name="connsiteY104" fmla="*/ 2481262 h 2800350"/>
                <a:gd name="connsiteX105" fmla="*/ 2481262 w 3162300"/>
                <a:gd name="connsiteY105" fmla="*/ 2495550 h 2800350"/>
                <a:gd name="connsiteX106" fmla="*/ 2486025 w 3162300"/>
                <a:gd name="connsiteY106" fmla="*/ 2547937 h 2800350"/>
                <a:gd name="connsiteX107" fmla="*/ 2490787 w 3162300"/>
                <a:gd name="connsiteY107" fmla="*/ 2581275 h 2800350"/>
                <a:gd name="connsiteX108" fmla="*/ 2486025 w 3162300"/>
                <a:gd name="connsiteY108" fmla="*/ 2667000 h 2800350"/>
                <a:gd name="connsiteX109" fmla="*/ 2490787 w 3162300"/>
                <a:gd name="connsiteY109" fmla="*/ 2786062 h 2800350"/>
                <a:gd name="connsiteX110" fmla="*/ 2495550 w 3162300"/>
                <a:gd name="connsiteY110" fmla="*/ 2800350 h 2800350"/>
                <a:gd name="connsiteX111" fmla="*/ 2505075 w 3162300"/>
                <a:gd name="connsiteY111" fmla="*/ 2786062 h 2800350"/>
                <a:gd name="connsiteX112" fmla="*/ 2519362 w 3162300"/>
                <a:gd name="connsiteY112" fmla="*/ 2776537 h 2800350"/>
                <a:gd name="connsiteX113" fmla="*/ 2538412 w 3162300"/>
                <a:gd name="connsiteY113" fmla="*/ 2752725 h 2800350"/>
                <a:gd name="connsiteX114" fmla="*/ 2547937 w 3162300"/>
                <a:gd name="connsiteY114" fmla="*/ 2738437 h 2800350"/>
                <a:gd name="connsiteX115" fmla="*/ 2562225 w 3162300"/>
                <a:gd name="connsiteY115" fmla="*/ 2728912 h 2800350"/>
                <a:gd name="connsiteX116" fmla="*/ 2576512 w 3162300"/>
                <a:gd name="connsiteY116" fmla="*/ 2714625 h 2800350"/>
                <a:gd name="connsiteX117" fmla="*/ 2619375 w 3162300"/>
                <a:gd name="connsiteY117" fmla="*/ 2690812 h 2800350"/>
                <a:gd name="connsiteX118" fmla="*/ 2633662 w 3162300"/>
                <a:gd name="connsiteY118" fmla="*/ 2676525 h 2800350"/>
                <a:gd name="connsiteX119" fmla="*/ 2647950 w 3162300"/>
                <a:gd name="connsiteY119" fmla="*/ 2671762 h 2800350"/>
                <a:gd name="connsiteX120" fmla="*/ 2676525 w 3162300"/>
                <a:gd name="connsiteY120" fmla="*/ 2657475 h 2800350"/>
                <a:gd name="connsiteX121" fmla="*/ 2690812 w 3162300"/>
                <a:gd name="connsiteY121" fmla="*/ 2643187 h 2800350"/>
                <a:gd name="connsiteX122" fmla="*/ 2738437 w 3162300"/>
                <a:gd name="connsiteY122" fmla="*/ 2628900 h 2800350"/>
                <a:gd name="connsiteX123" fmla="*/ 2767012 w 3162300"/>
                <a:gd name="connsiteY123" fmla="*/ 2609850 h 2800350"/>
                <a:gd name="connsiteX124" fmla="*/ 2795587 w 3162300"/>
                <a:gd name="connsiteY124" fmla="*/ 2600325 h 2800350"/>
                <a:gd name="connsiteX125" fmla="*/ 2805112 w 3162300"/>
                <a:gd name="connsiteY125" fmla="*/ 2586037 h 2800350"/>
                <a:gd name="connsiteX126" fmla="*/ 2824162 w 3162300"/>
                <a:gd name="connsiteY126" fmla="*/ 2576512 h 2800350"/>
                <a:gd name="connsiteX127" fmla="*/ 2843212 w 3162300"/>
                <a:gd name="connsiteY127" fmla="*/ 2562225 h 2800350"/>
                <a:gd name="connsiteX128" fmla="*/ 2862262 w 3162300"/>
                <a:gd name="connsiteY128" fmla="*/ 2552700 h 2800350"/>
                <a:gd name="connsiteX129" fmla="*/ 2876550 w 3162300"/>
                <a:gd name="connsiteY129" fmla="*/ 2538412 h 2800350"/>
                <a:gd name="connsiteX130" fmla="*/ 2919412 w 3162300"/>
                <a:gd name="connsiteY130" fmla="*/ 2514600 h 2800350"/>
                <a:gd name="connsiteX131" fmla="*/ 2957512 w 3162300"/>
                <a:gd name="connsiteY131" fmla="*/ 2495550 h 2800350"/>
                <a:gd name="connsiteX132" fmla="*/ 3000375 w 3162300"/>
                <a:gd name="connsiteY132" fmla="*/ 2471737 h 2800350"/>
                <a:gd name="connsiteX133" fmla="*/ 3048000 w 3162300"/>
                <a:gd name="connsiteY133" fmla="*/ 2438400 h 2800350"/>
                <a:gd name="connsiteX134" fmla="*/ 3071812 w 3162300"/>
                <a:gd name="connsiteY134" fmla="*/ 2428875 h 2800350"/>
                <a:gd name="connsiteX135" fmla="*/ 3105150 w 3162300"/>
                <a:gd name="connsiteY135" fmla="*/ 2414587 h 2800350"/>
                <a:gd name="connsiteX136" fmla="*/ 3119437 w 3162300"/>
                <a:gd name="connsiteY136" fmla="*/ 2400300 h 2800350"/>
                <a:gd name="connsiteX137" fmla="*/ 3152775 w 3162300"/>
                <a:gd name="connsiteY137" fmla="*/ 2381250 h 2800350"/>
                <a:gd name="connsiteX138" fmla="*/ 3157537 w 3162300"/>
                <a:gd name="connsiteY138" fmla="*/ 2395537 h 2800350"/>
                <a:gd name="connsiteX139" fmla="*/ 3148012 w 3162300"/>
                <a:gd name="connsiteY139" fmla="*/ 2409825 h 2800350"/>
                <a:gd name="connsiteX140" fmla="*/ 3133725 w 3162300"/>
                <a:gd name="connsiteY140" fmla="*/ 2438400 h 2800350"/>
                <a:gd name="connsiteX141" fmla="*/ 3148012 w 3162300"/>
                <a:gd name="connsiteY141" fmla="*/ 2500312 h 2800350"/>
                <a:gd name="connsiteX142" fmla="*/ 3162300 w 3162300"/>
                <a:gd name="connsiteY142" fmla="*/ 2547937 h 2800350"/>
                <a:gd name="connsiteX143" fmla="*/ 3157537 w 3162300"/>
                <a:gd name="connsiteY143" fmla="*/ 2586037 h 2800350"/>
                <a:gd name="connsiteX144" fmla="*/ 3152775 w 3162300"/>
                <a:gd name="connsiteY144" fmla="*/ 2600325 h 2800350"/>
                <a:gd name="connsiteX145" fmla="*/ 3152775 w 3162300"/>
                <a:gd name="connsiteY145" fmla="*/ 2628900 h 280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162300" h="2800350">
                  <a:moveTo>
                    <a:pt x="14287" y="0"/>
                  </a:moveTo>
                  <a:cubicBezTo>
                    <a:pt x="12700" y="12700"/>
                    <a:pt x="9862" y="25306"/>
                    <a:pt x="9525" y="38100"/>
                  </a:cubicBezTo>
                  <a:cubicBezTo>
                    <a:pt x="206" y="392232"/>
                    <a:pt x="26266" y="254421"/>
                    <a:pt x="0" y="385762"/>
                  </a:cubicBezTo>
                  <a:cubicBezTo>
                    <a:pt x="1587" y="473075"/>
                    <a:pt x="1946" y="560418"/>
                    <a:pt x="4762" y="647700"/>
                  </a:cubicBezTo>
                  <a:cubicBezTo>
                    <a:pt x="5206" y="661474"/>
                    <a:pt x="9861" y="685332"/>
                    <a:pt x="14287" y="700087"/>
                  </a:cubicBezTo>
                  <a:cubicBezTo>
                    <a:pt x="17172" y="709704"/>
                    <a:pt x="20637" y="719137"/>
                    <a:pt x="23812" y="728662"/>
                  </a:cubicBezTo>
                  <a:lnTo>
                    <a:pt x="33337" y="757237"/>
                  </a:lnTo>
                  <a:cubicBezTo>
                    <a:pt x="43847" y="809785"/>
                    <a:pt x="37742" y="789504"/>
                    <a:pt x="47625" y="819150"/>
                  </a:cubicBezTo>
                  <a:cubicBezTo>
                    <a:pt x="49212" y="862012"/>
                    <a:pt x="48617" y="905011"/>
                    <a:pt x="52387" y="947737"/>
                  </a:cubicBezTo>
                  <a:cubicBezTo>
                    <a:pt x="53403" y="959250"/>
                    <a:pt x="59109" y="969863"/>
                    <a:pt x="61912" y="981075"/>
                  </a:cubicBezTo>
                  <a:cubicBezTo>
                    <a:pt x="63875" y="988928"/>
                    <a:pt x="64545" y="997078"/>
                    <a:pt x="66675" y="1004887"/>
                  </a:cubicBezTo>
                  <a:cubicBezTo>
                    <a:pt x="69317" y="1014573"/>
                    <a:pt x="76200" y="1033462"/>
                    <a:pt x="76200" y="1033462"/>
                  </a:cubicBezTo>
                  <a:cubicBezTo>
                    <a:pt x="79375" y="1062037"/>
                    <a:pt x="83338" y="1090535"/>
                    <a:pt x="85725" y="1119187"/>
                  </a:cubicBezTo>
                  <a:cubicBezTo>
                    <a:pt x="89417" y="1163501"/>
                    <a:pt x="86403" y="1164420"/>
                    <a:pt x="95250" y="1195387"/>
                  </a:cubicBezTo>
                  <a:cubicBezTo>
                    <a:pt x="96629" y="1200214"/>
                    <a:pt x="97767" y="1205185"/>
                    <a:pt x="100012" y="1209675"/>
                  </a:cubicBezTo>
                  <a:cubicBezTo>
                    <a:pt x="102572" y="1214794"/>
                    <a:pt x="106362" y="1219200"/>
                    <a:pt x="109537" y="1223962"/>
                  </a:cubicBezTo>
                  <a:cubicBezTo>
                    <a:pt x="120361" y="1256433"/>
                    <a:pt x="118147" y="1252428"/>
                    <a:pt x="133350" y="1285875"/>
                  </a:cubicBezTo>
                  <a:cubicBezTo>
                    <a:pt x="148061" y="1318239"/>
                    <a:pt x="138550" y="1291950"/>
                    <a:pt x="147637" y="1319212"/>
                  </a:cubicBezTo>
                  <a:cubicBezTo>
                    <a:pt x="149225" y="1330325"/>
                    <a:pt x="150198" y="1341542"/>
                    <a:pt x="152400" y="1352550"/>
                  </a:cubicBezTo>
                  <a:cubicBezTo>
                    <a:pt x="153384" y="1357472"/>
                    <a:pt x="156178" y="1361915"/>
                    <a:pt x="157162" y="1366837"/>
                  </a:cubicBezTo>
                  <a:cubicBezTo>
                    <a:pt x="159364" y="1377845"/>
                    <a:pt x="160080" y="1389102"/>
                    <a:pt x="161925" y="1400175"/>
                  </a:cubicBezTo>
                  <a:cubicBezTo>
                    <a:pt x="162302" y="1402434"/>
                    <a:pt x="169308" y="1438753"/>
                    <a:pt x="171450" y="1443037"/>
                  </a:cubicBezTo>
                  <a:cubicBezTo>
                    <a:pt x="176570" y="1453276"/>
                    <a:pt x="184150" y="1462087"/>
                    <a:pt x="190500" y="1471612"/>
                  </a:cubicBezTo>
                  <a:lnTo>
                    <a:pt x="200025" y="1485900"/>
                  </a:lnTo>
                  <a:cubicBezTo>
                    <a:pt x="201612" y="1492250"/>
                    <a:pt x="202989" y="1498656"/>
                    <a:pt x="204787" y="1504950"/>
                  </a:cubicBezTo>
                  <a:cubicBezTo>
                    <a:pt x="206166" y="1509777"/>
                    <a:pt x="208332" y="1514367"/>
                    <a:pt x="209550" y="1519237"/>
                  </a:cubicBezTo>
                  <a:cubicBezTo>
                    <a:pt x="211471" y="1526921"/>
                    <a:pt x="214124" y="1548426"/>
                    <a:pt x="219075" y="1557337"/>
                  </a:cubicBezTo>
                  <a:cubicBezTo>
                    <a:pt x="224635" y="1567344"/>
                    <a:pt x="231775" y="1576387"/>
                    <a:pt x="238125" y="1585912"/>
                  </a:cubicBezTo>
                  <a:cubicBezTo>
                    <a:pt x="241300" y="1590675"/>
                    <a:pt x="242887" y="1597025"/>
                    <a:pt x="247650" y="1600200"/>
                  </a:cubicBezTo>
                  <a:cubicBezTo>
                    <a:pt x="266114" y="1612510"/>
                    <a:pt x="256507" y="1607915"/>
                    <a:pt x="276225" y="1614487"/>
                  </a:cubicBezTo>
                  <a:cubicBezTo>
                    <a:pt x="280987" y="1619250"/>
                    <a:pt x="286200" y="1623601"/>
                    <a:pt x="290512" y="1628775"/>
                  </a:cubicBezTo>
                  <a:cubicBezTo>
                    <a:pt x="294176" y="1633172"/>
                    <a:pt x="295990" y="1639015"/>
                    <a:pt x="300037" y="1643062"/>
                  </a:cubicBezTo>
                  <a:cubicBezTo>
                    <a:pt x="317200" y="1660225"/>
                    <a:pt x="317145" y="1653350"/>
                    <a:pt x="333375" y="1666875"/>
                  </a:cubicBezTo>
                  <a:cubicBezTo>
                    <a:pt x="362337" y="1691010"/>
                    <a:pt x="331460" y="1673061"/>
                    <a:pt x="366712" y="1690687"/>
                  </a:cubicBezTo>
                  <a:cubicBezTo>
                    <a:pt x="371847" y="1697533"/>
                    <a:pt x="386583" y="1719051"/>
                    <a:pt x="395287" y="1724025"/>
                  </a:cubicBezTo>
                  <a:cubicBezTo>
                    <a:pt x="400970" y="1727272"/>
                    <a:pt x="407987" y="1727200"/>
                    <a:pt x="414337" y="1728787"/>
                  </a:cubicBezTo>
                  <a:cubicBezTo>
                    <a:pt x="422275" y="1733550"/>
                    <a:pt x="429870" y="1738935"/>
                    <a:pt x="438150" y="1743075"/>
                  </a:cubicBezTo>
                  <a:cubicBezTo>
                    <a:pt x="442640" y="1745320"/>
                    <a:pt x="447947" y="1745592"/>
                    <a:pt x="452437" y="1747837"/>
                  </a:cubicBezTo>
                  <a:cubicBezTo>
                    <a:pt x="485329" y="1764283"/>
                    <a:pt x="446126" y="1752212"/>
                    <a:pt x="485775" y="1762125"/>
                  </a:cubicBezTo>
                  <a:cubicBezTo>
                    <a:pt x="518074" y="1783659"/>
                    <a:pt x="478624" y="1756762"/>
                    <a:pt x="523875" y="1790700"/>
                  </a:cubicBezTo>
                  <a:cubicBezTo>
                    <a:pt x="528454" y="1794134"/>
                    <a:pt x="533765" y="1796561"/>
                    <a:pt x="538162" y="1800225"/>
                  </a:cubicBezTo>
                  <a:cubicBezTo>
                    <a:pt x="574831" y="1830782"/>
                    <a:pt x="531265" y="1800388"/>
                    <a:pt x="566737" y="1824037"/>
                  </a:cubicBezTo>
                  <a:cubicBezTo>
                    <a:pt x="577818" y="1840659"/>
                    <a:pt x="584579" y="1854848"/>
                    <a:pt x="600075" y="1866900"/>
                  </a:cubicBezTo>
                  <a:cubicBezTo>
                    <a:pt x="609111" y="1873928"/>
                    <a:pt x="617790" y="1882330"/>
                    <a:pt x="628650" y="1885950"/>
                  </a:cubicBezTo>
                  <a:cubicBezTo>
                    <a:pt x="649147" y="1892782"/>
                    <a:pt x="638067" y="1889494"/>
                    <a:pt x="661987" y="1895475"/>
                  </a:cubicBezTo>
                  <a:cubicBezTo>
                    <a:pt x="695495" y="1917813"/>
                    <a:pt x="653006" y="1892107"/>
                    <a:pt x="700087" y="1909762"/>
                  </a:cubicBezTo>
                  <a:cubicBezTo>
                    <a:pt x="705447" y="1911772"/>
                    <a:pt x="709255" y="1916727"/>
                    <a:pt x="714375" y="1919287"/>
                  </a:cubicBezTo>
                  <a:cubicBezTo>
                    <a:pt x="718865" y="1921532"/>
                    <a:pt x="723900" y="1922462"/>
                    <a:pt x="728662" y="1924050"/>
                  </a:cubicBezTo>
                  <a:cubicBezTo>
                    <a:pt x="738187" y="1931987"/>
                    <a:pt x="747450" y="1940250"/>
                    <a:pt x="757237" y="1947862"/>
                  </a:cubicBezTo>
                  <a:cubicBezTo>
                    <a:pt x="761755" y="1951376"/>
                    <a:pt x="767128" y="1953723"/>
                    <a:pt x="771525" y="1957387"/>
                  </a:cubicBezTo>
                  <a:cubicBezTo>
                    <a:pt x="795308" y="1977207"/>
                    <a:pt x="774990" y="1968068"/>
                    <a:pt x="800100" y="1976437"/>
                  </a:cubicBezTo>
                  <a:cubicBezTo>
                    <a:pt x="811434" y="1983994"/>
                    <a:pt x="826711" y="1994505"/>
                    <a:pt x="838200" y="2000250"/>
                  </a:cubicBezTo>
                  <a:cubicBezTo>
                    <a:pt x="842690" y="2002495"/>
                    <a:pt x="847725" y="2003425"/>
                    <a:pt x="852487" y="2005012"/>
                  </a:cubicBezTo>
                  <a:cubicBezTo>
                    <a:pt x="857250" y="2008187"/>
                    <a:pt x="862378" y="2010873"/>
                    <a:pt x="866775" y="2014537"/>
                  </a:cubicBezTo>
                  <a:cubicBezTo>
                    <a:pt x="871949" y="2018849"/>
                    <a:pt x="875581" y="2024910"/>
                    <a:pt x="881062" y="2028825"/>
                  </a:cubicBezTo>
                  <a:cubicBezTo>
                    <a:pt x="886839" y="2032952"/>
                    <a:pt x="893948" y="2034828"/>
                    <a:pt x="900112" y="2038350"/>
                  </a:cubicBezTo>
                  <a:cubicBezTo>
                    <a:pt x="905082" y="2041190"/>
                    <a:pt x="909430" y="2045035"/>
                    <a:pt x="914400" y="2047875"/>
                  </a:cubicBezTo>
                  <a:cubicBezTo>
                    <a:pt x="930879" y="2057292"/>
                    <a:pt x="931707" y="2056819"/>
                    <a:pt x="947737" y="2062162"/>
                  </a:cubicBezTo>
                  <a:cubicBezTo>
                    <a:pt x="952500" y="2065337"/>
                    <a:pt x="956905" y="2069127"/>
                    <a:pt x="962025" y="2071687"/>
                  </a:cubicBezTo>
                  <a:cubicBezTo>
                    <a:pt x="966515" y="2073932"/>
                    <a:pt x="971924" y="2074012"/>
                    <a:pt x="976312" y="2076450"/>
                  </a:cubicBezTo>
                  <a:cubicBezTo>
                    <a:pt x="986319" y="2082010"/>
                    <a:pt x="993781" y="2092724"/>
                    <a:pt x="1004887" y="2095500"/>
                  </a:cubicBezTo>
                  <a:lnTo>
                    <a:pt x="1042987" y="2105025"/>
                  </a:lnTo>
                  <a:cubicBezTo>
                    <a:pt x="1047750" y="2108200"/>
                    <a:pt x="1052305" y="2111710"/>
                    <a:pt x="1057275" y="2114550"/>
                  </a:cubicBezTo>
                  <a:cubicBezTo>
                    <a:pt x="1068892" y="2121188"/>
                    <a:pt x="1087891" y="2129518"/>
                    <a:pt x="1100137" y="2133600"/>
                  </a:cubicBezTo>
                  <a:cubicBezTo>
                    <a:pt x="1106347" y="2135670"/>
                    <a:pt x="1112837" y="2136775"/>
                    <a:pt x="1119187" y="2138362"/>
                  </a:cubicBezTo>
                  <a:lnTo>
                    <a:pt x="1147762" y="2157412"/>
                  </a:lnTo>
                  <a:cubicBezTo>
                    <a:pt x="1152525" y="2160587"/>
                    <a:pt x="1156620" y="2165127"/>
                    <a:pt x="1162050" y="2166937"/>
                  </a:cubicBezTo>
                  <a:cubicBezTo>
                    <a:pt x="1166812" y="2168525"/>
                    <a:pt x="1171637" y="2169937"/>
                    <a:pt x="1176337" y="2171700"/>
                  </a:cubicBezTo>
                  <a:cubicBezTo>
                    <a:pt x="1185081" y="2174979"/>
                    <a:pt x="1203625" y="2183284"/>
                    <a:pt x="1214437" y="2185987"/>
                  </a:cubicBezTo>
                  <a:cubicBezTo>
                    <a:pt x="1222290" y="2187950"/>
                    <a:pt x="1230312" y="2189162"/>
                    <a:pt x="1238250" y="2190750"/>
                  </a:cubicBezTo>
                  <a:cubicBezTo>
                    <a:pt x="1244600" y="2193925"/>
                    <a:pt x="1251136" y="2196753"/>
                    <a:pt x="1257300" y="2200275"/>
                  </a:cubicBezTo>
                  <a:cubicBezTo>
                    <a:pt x="1270579" y="2207863"/>
                    <a:pt x="1275044" y="2214527"/>
                    <a:pt x="1290637" y="2219325"/>
                  </a:cubicBezTo>
                  <a:cubicBezTo>
                    <a:pt x="1304626" y="2223629"/>
                    <a:pt x="1319427" y="2224829"/>
                    <a:pt x="1333500" y="2228850"/>
                  </a:cubicBezTo>
                  <a:cubicBezTo>
                    <a:pt x="1397742" y="2247205"/>
                    <a:pt x="1313339" y="2231047"/>
                    <a:pt x="1385887" y="2243137"/>
                  </a:cubicBezTo>
                  <a:cubicBezTo>
                    <a:pt x="1396212" y="2248299"/>
                    <a:pt x="1407547" y="2255089"/>
                    <a:pt x="1419225" y="2257425"/>
                  </a:cubicBezTo>
                  <a:cubicBezTo>
                    <a:pt x="1430232" y="2259626"/>
                    <a:pt x="1441450" y="2260600"/>
                    <a:pt x="1452562" y="2262187"/>
                  </a:cubicBezTo>
                  <a:cubicBezTo>
                    <a:pt x="1462087" y="2265362"/>
                    <a:pt x="1471397" y="2269277"/>
                    <a:pt x="1481137" y="2271712"/>
                  </a:cubicBezTo>
                  <a:cubicBezTo>
                    <a:pt x="1505057" y="2277693"/>
                    <a:pt x="1493977" y="2274405"/>
                    <a:pt x="1514475" y="2281237"/>
                  </a:cubicBezTo>
                  <a:cubicBezTo>
                    <a:pt x="1524000" y="2287587"/>
                    <a:pt x="1531944" y="2297510"/>
                    <a:pt x="1543050" y="2300287"/>
                  </a:cubicBezTo>
                  <a:cubicBezTo>
                    <a:pt x="1622491" y="2320149"/>
                    <a:pt x="1552645" y="2304154"/>
                    <a:pt x="1747837" y="2309812"/>
                  </a:cubicBezTo>
                  <a:lnTo>
                    <a:pt x="1890712" y="2314575"/>
                  </a:lnTo>
                  <a:cubicBezTo>
                    <a:pt x="1911350" y="2312987"/>
                    <a:pt x="1932068" y="2312230"/>
                    <a:pt x="1952625" y="2309812"/>
                  </a:cubicBezTo>
                  <a:cubicBezTo>
                    <a:pt x="1959126" y="2309047"/>
                    <a:pt x="1966382" y="2308900"/>
                    <a:pt x="1971675" y="2305050"/>
                  </a:cubicBezTo>
                  <a:cubicBezTo>
                    <a:pt x="2029057" y="2263317"/>
                    <a:pt x="1986273" y="2285689"/>
                    <a:pt x="2019300" y="2252662"/>
                  </a:cubicBezTo>
                  <a:cubicBezTo>
                    <a:pt x="2023347" y="2248615"/>
                    <a:pt x="2028825" y="2246312"/>
                    <a:pt x="2033587" y="2243137"/>
                  </a:cubicBezTo>
                  <a:cubicBezTo>
                    <a:pt x="2041525" y="2244725"/>
                    <a:pt x="2049547" y="2245937"/>
                    <a:pt x="2057400" y="2247900"/>
                  </a:cubicBezTo>
                  <a:cubicBezTo>
                    <a:pt x="2062270" y="2249118"/>
                    <a:pt x="2066765" y="2251678"/>
                    <a:pt x="2071687" y="2252662"/>
                  </a:cubicBezTo>
                  <a:cubicBezTo>
                    <a:pt x="2177664" y="2273857"/>
                    <a:pt x="2095741" y="2253912"/>
                    <a:pt x="2147887" y="2266950"/>
                  </a:cubicBezTo>
                  <a:cubicBezTo>
                    <a:pt x="2174875" y="2265362"/>
                    <a:pt x="2201937" y="2264750"/>
                    <a:pt x="2228850" y="2262187"/>
                  </a:cubicBezTo>
                  <a:cubicBezTo>
                    <a:pt x="2235366" y="2261566"/>
                    <a:pt x="2241884" y="2260003"/>
                    <a:pt x="2247900" y="2257425"/>
                  </a:cubicBezTo>
                  <a:cubicBezTo>
                    <a:pt x="2259502" y="2252453"/>
                    <a:pt x="2267894" y="2242193"/>
                    <a:pt x="2276475" y="2233612"/>
                  </a:cubicBezTo>
                  <a:cubicBezTo>
                    <a:pt x="2274887" y="2244725"/>
                    <a:pt x="2273914" y="2255942"/>
                    <a:pt x="2271712" y="2266950"/>
                  </a:cubicBezTo>
                  <a:cubicBezTo>
                    <a:pt x="2270728" y="2271872"/>
                    <a:pt x="2268168" y="2276367"/>
                    <a:pt x="2266950" y="2281237"/>
                  </a:cubicBezTo>
                  <a:cubicBezTo>
                    <a:pt x="2264987" y="2289090"/>
                    <a:pt x="2263775" y="2297112"/>
                    <a:pt x="2262187" y="2305050"/>
                  </a:cubicBezTo>
                  <a:cubicBezTo>
                    <a:pt x="2263775" y="2314575"/>
                    <a:pt x="2262159" y="2325241"/>
                    <a:pt x="2266950" y="2333625"/>
                  </a:cubicBezTo>
                  <a:cubicBezTo>
                    <a:pt x="2269441" y="2337983"/>
                    <a:pt x="2276275" y="2337624"/>
                    <a:pt x="2281237" y="2338387"/>
                  </a:cubicBezTo>
                  <a:cubicBezTo>
                    <a:pt x="2297006" y="2340813"/>
                    <a:pt x="2312987" y="2341562"/>
                    <a:pt x="2328862" y="2343150"/>
                  </a:cubicBezTo>
                  <a:cubicBezTo>
                    <a:pt x="2333625" y="2346325"/>
                    <a:pt x="2338180" y="2349835"/>
                    <a:pt x="2343150" y="2352675"/>
                  </a:cubicBezTo>
                  <a:cubicBezTo>
                    <a:pt x="2349314" y="2356197"/>
                    <a:pt x="2356180" y="2358437"/>
                    <a:pt x="2362200" y="2362200"/>
                  </a:cubicBezTo>
                  <a:cubicBezTo>
                    <a:pt x="2368931" y="2366407"/>
                    <a:pt x="2374900" y="2371725"/>
                    <a:pt x="2381250" y="2376487"/>
                  </a:cubicBezTo>
                  <a:cubicBezTo>
                    <a:pt x="2403698" y="2410160"/>
                    <a:pt x="2374381" y="2369618"/>
                    <a:pt x="2409825" y="2405062"/>
                  </a:cubicBezTo>
                  <a:cubicBezTo>
                    <a:pt x="2437233" y="2432470"/>
                    <a:pt x="2411203" y="2416195"/>
                    <a:pt x="2438400" y="2447925"/>
                  </a:cubicBezTo>
                  <a:cubicBezTo>
                    <a:pt x="2442125" y="2452271"/>
                    <a:pt x="2447925" y="2454275"/>
                    <a:pt x="2452687" y="2457450"/>
                  </a:cubicBezTo>
                  <a:cubicBezTo>
                    <a:pt x="2455862" y="2462212"/>
                    <a:pt x="2458165" y="2467690"/>
                    <a:pt x="2462212" y="2471737"/>
                  </a:cubicBezTo>
                  <a:cubicBezTo>
                    <a:pt x="2466260" y="2475784"/>
                    <a:pt x="2472924" y="2476792"/>
                    <a:pt x="2476500" y="2481262"/>
                  </a:cubicBezTo>
                  <a:cubicBezTo>
                    <a:pt x="2479636" y="2485182"/>
                    <a:pt x="2479675" y="2490787"/>
                    <a:pt x="2481262" y="2495550"/>
                  </a:cubicBezTo>
                  <a:cubicBezTo>
                    <a:pt x="2482850" y="2513012"/>
                    <a:pt x="2484089" y="2530510"/>
                    <a:pt x="2486025" y="2547937"/>
                  </a:cubicBezTo>
                  <a:cubicBezTo>
                    <a:pt x="2487265" y="2559094"/>
                    <a:pt x="2490787" y="2570050"/>
                    <a:pt x="2490787" y="2581275"/>
                  </a:cubicBezTo>
                  <a:cubicBezTo>
                    <a:pt x="2490787" y="2609894"/>
                    <a:pt x="2487612" y="2638425"/>
                    <a:pt x="2486025" y="2667000"/>
                  </a:cubicBezTo>
                  <a:cubicBezTo>
                    <a:pt x="2487612" y="2706687"/>
                    <a:pt x="2487957" y="2746444"/>
                    <a:pt x="2490787" y="2786062"/>
                  </a:cubicBezTo>
                  <a:cubicBezTo>
                    <a:pt x="2491145" y="2791070"/>
                    <a:pt x="2490530" y="2800350"/>
                    <a:pt x="2495550" y="2800350"/>
                  </a:cubicBezTo>
                  <a:cubicBezTo>
                    <a:pt x="2501274" y="2800350"/>
                    <a:pt x="2501028" y="2790110"/>
                    <a:pt x="2505075" y="2786062"/>
                  </a:cubicBezTo>
                  <a:cubicBezTo>
                    <a:pt x="2509122" y="2782015"/>
                    <a:pt x="2514600" y="2779712"/>
                    <a:pt x="2519362" y="2776537"/>
                  </a:cubicBezTo>
                  <a:cubicBezTo>
                    <a:pt x="2528635" y="2748722"/>
                    <a:pt x="2516870" y="2774268"/>
                    <a:pt x="2538412" y="2752725"/>
                  </a:cubicBezTo>
                  <a:cubicBezTo>
                    <a:pt x="2542459" y="2748677"/>
                    <a:pt x="2543890" y="2742484"/>
                    <a:pt x="2547937" y="2738437"/>
                  </a:cubicBezTo>
                  <a:cubicBezTo>
                    <a:pt x="2551984" y="2734390"/>
                    <a:pt x="2557828" y="2732576"/>
                    <a:pt x="2562225" y="2728912"/>
                  </a:cubicBezTo>
                  <a:cubicBezTo>
                    <a:pt x="2567399" y="2724600"/>
                    <a:pt x="2571196" y="2718760"/>
                    <a:pt x="2576512" y="2714625"/>
                  </a:cubicBezTo>
                  <a:cubicBezTo>
                    <a:pt x="2601076" y="2695520"/>
                    <a:pt x="2597818" y="2697998"/>
                    <a:pt x="2619375" y="2690812"/>
                  </a:cubicBezTo>
                  <a:cubicBezTo>
                    <a:pt x="2624137" y="2686050"/>
                    <a:pt x="2628058" y="2680261"/>
                    <a:pt x="2633662" y="2676525"/>
                  </a:cubicBezTo>
                  <a:cubicBezTo>
                    <a:pt x="2637839" y="2673740"/>
                    <a:pt x="2643362" y="2673801"/>
                    <a:pt x="2647950" y="2671762"/>
                  </a:cubicBezTo>
                  <a:cubicBezTo>
                    <a:pt x="2657681" y="2667437"/>
                    <a:pt x="2667000" y="2662237"/>
                    <a:pt x="2676525" y="2657475"/>
                  </a:cubicBezTo>
                  <a:cubicBezTo>
                    <a:pt x="2681287" y="2652712"/>
                    <a:pt x="2684924" y="2646458"/>
                    <a:pt x="2690812" y="2643187"/>
                  </a:cubicBezTo>
                  <a:cubicBezTo>
                    <a:pt x="2700300" y="2637916"/>
                    <a:pt x="2726137" y="2631975"/>
                    <a:pt x="2738437" y="2628900"/>
                  </a:cubicBezTo>
                  <a:cubicBezTo>
                    <a:pt x="2747962" y="2622550"/>
                    <a:pt x="2756152" y="2613470"/>
                    <a:pt x="2767012" y="2609850"/>
                  </a:cubicBezTo>
                  <a:lnTo>
                    <a:pt x="2795587" y="2600325"/>
                  </a:lnTo>
                  <a:cubicBezTo>
                    <a:pt x="2798762" y="2595562"/>
                    <a:pt x="2800715" y="2589701"/>
                    <a:pt x="2805112" y="2586037"/>
                  </a:cubicBezTo>
                  <a:cubicBezTo>
                    <a:pt x="2810566" y="2581492"/>
                    <a:pt x="2818142" y="2580275"/>
                    <a:pt x="2824162" y="2576512"/>
                  </a:cubicBezTo>
                  <a:cubicBezTo>
                    <a:pt x="2830893" y="2572305"/>
                    <a:pt x="2836481" y="2566432"/>
                    <a:pt x="2843212" y="2562225"/>
                  </a:cubicBezTo>
                  <a:cubicBezTo>
                    <a:pt x="2849232" y="2558462"/>
                    <a:pt x="2856485" y="2556827"/>
                    <a:pt x="2862262" y="2552700"/>
                  </a:cubicBezTo>
                  <a:cubicBezTo>
                    <a:pt x="2867743" y="2548785"/>
                    <a:pt x="2871233" y="2542547"/>
                    <a:pt x="2876550" y="2538412"/>
                  </a:cubicBezTo>
                  <a:cubicBezTo>
                    <a:pt x="2901114" y="2519306"/>
                    <a:pt x="2897855" y="2521785"/>
                    <a:pt x="2919412" y="2514600"/>
                  </a:cubicBezTo>
                  <a:cubicBezTo>
                    <a:pt x="2976136" y="2472055"/>
                    <a:pt x="2904013" y="2522299"/>
                    <a:pt x="2957512" y="2495550"/>
                  </a:cubicBezTo>
                  <a:cubicBezTo>
                    <a:pt x="3023025" y="2462794"/>
                    <a:pt x="2960860" y="2484910"/>
                    <a:pt x="3000375" y="2471737"/>
                  </a:cubicBezTo>
                  <a:cubicBezTo>
                    <a:pt x="3016250" y="2460625"/>
                    <a:pt x="3030008" y="2445597"/>
                    <a:pt x="3048000" y="2438400"/>
                  </a:cubicBezTo>
                  <a:cubicBezTo>
                    <a:pt x="3055937" y="2435225"/>
                    <a:pt x="3063808" y="2431877"/>
                    <a:pt x="3071812" y="2428875"/>
                  </a:cubicBezTo>
                  <a:cubicBezTo>
                    <a:pt x="3084903" y="2423966"/>
                    <a:pt x="3092827" y="2423389"/>
                    <a:pt x="3105150" y="2414587"/>
                  </a:cubicBezTo>
                  <a:cubicBezTo>
                    <a:pt x="3110630" y="2410672"/>
                    <a:pt x="3114263" y="2404612"/>
                    <a:pt x="3119437" y="2400300"/>
                  </a:cubicBezTo>
                  <a:cubicBezTo>
                    <a:pt x="3129534" y="2391886"/>
                    <a:pt x="3141131" y="2387072"/>
                    <a:pt x="3152775" y="2381250"/>
                  </a:cubicBezTo>
                  <a:cubicBezTo>
                    <a:pt x="3154362" y="2386012"/>
                    <a:pt x="3158362" y="2390585"/>
                    <a:pt x="3157537" y="2395537"/>
                  </a:cubicBezTo>
                  <a:cubicBezTo>
                    <a:pt x="3156596" y="2401183"/>
                    <a:pt x="3150572" y="2404705"/>
                    <a:pt x="3148012" y="2409825"/>
                  </a:cubicBezTo>
                  <a:cubicBezTo>
                    <a:pt x="3128295" y="2449261"/>
                    <a:pt x="3161023" y="2397451"/>
                    <a:pt x="3133725" y="2438400"/>
                  </a:cubicBezTo>
                  <a:cubicBezTo>
                    <a:pt x="3150775" y="2472500"/>
                    <a:pt x="3140247" y="2445955"/>
                    <a:pt x="3148012" y="2500312"/>
                  </a:cubicBezTo>
                  <a:cubicBezTo>
                    <a:pt x="3151589" y="2525351"/>
                    <a:pt x="3152792" y="2524167"/>
                    <a:pt x="3162300" y="2547937"/>
                  </a:cubicBezTo>
                  <a:cubicBezTo>
                    <a:pt x="3160712" y="2560637"/>
                    <a:pt x="3159827" y="2573445"/>
                    <a:pt x="3157537" y="2586037"/>
                  </a:cubicBezTo>
                  <a:cubicBezTo>
                    <a:pt x="3156639" y="2590976"/>
                    <a:pt x="3153329" y="2595335"/>
                    <a:pt x="3152775" y="2600325"/>
                  </a:cubicBezTo>
                  <a:cubicBezTo>
                    <a:pt x="3151723" y="2609792"/>
                    <a:pt x="3152775" y="2619375"/>
                    <a:pt x="3152775" y="2628900"/>
                  </a:cubicBezTo>
                </a:path>
              </a:pathLst>
            </a:custGeom>
            <a:noFill/>
            <a:ln w="57150" cap="flat" cmpd="sng" algn="ctr">
              <a:solidFill>
                <a:srgbClr val="FF00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45" name="Group 44"/>
          <p:cNvGrpSpPr/>
          <p:nvPr/>
        </p:nvGrpSpPr>
        <p:grpSpPr>
          <a:xfrm>
            <a:off x="1971675" y="4005263"/>
            <a:ext cx="1652588" cy="361977"/>
            <a:chOff x="1971675" y="4005263"/>
            <a:chExt cx="1652588" cy="361977"/>
          </a:xfrm>
        </p:grpSpPr>
        <p:sp>
          <p:nvSpPr>
            <p:cNvPr id="46" name="Freeform 45"/>
            <p:cNvSpPr/>
            <p:nvPr/>
          </p:nvSpPr>
          <p:spPr bwMode="auto">
            <a:xfrm>
              <a:off x="1971675" y="4005263"/>
              <a:ext cx="433388" cy="105017"/>
            </a:xfrm>
            <a:custGeom>
              <a:avLst/>
              <a:gdLst>
                <a:gd name="connsiteX0" fmla="*/ 433388 w 433388"/>
                <a:gd name="connsiteY0" fmla="*/ 0 h 105017"/>
                <a:gd name="connsiteX1" fmla="*/ 404813 w 433388"/>
                <a:gd name="connsiteY1" fmla="*/ 14287 h 105017"/>
                <a:gd name="connsiteX2" fmla="*/ 361950 w 433388"/>
                <a:gd name="connsiteY2" fmla="*/ 23812 h 105017"/>
                <a:gd name="connsiteX3" fmla="*/ 347663 w 433388"/>
                <a:gd name="connsiteY3" fmla="*/ 28575 h 105017"/>
                <a:gd name="connsiteX4" fmla="*/ 314325 w 433388"/>
                <a:gd name="connsiteY4" fmla="*/ 33337 h 105017"/>
                <a:gd name="connsiteX5" fmla="*/ 280988 w 433388"/>
                <a:gd name="connsiteY5" fmla="*/ 42862 h 105017"/>
                <a:gd name="connsiteX6" fmla="*/ 261938 w 433388"/>
                <a:gd name="connsiteY6" fmla="*/ 47625 h 105017"/>
                <a:gd name="connsiteX7" fmla="*/ 247650 w 433388"/>
                <a:gd name="connsiteY7" fmla="*/ 52387 h 105017"/>
                <a:gd name="connsiteX8" fmla="*/ 119063 w 433388"/>
                <a:gd name="connsiteY8" fmla="*/ 57150 h 105017"/>
                <a:gd name="connsiteX9" fmla="*/ 80963 w 433388"/>
                <a:gd name="connsiteY9" fmla="*/ 90487 h 105017"/>
                <a:gd name="connsiteX10" fmla="*/ 28575 w 433388"/>
                <a:gd name="connsiteY10" fmla="*/ 95250 h 105017"/>
                <a:gd name="connsiteX11" fmla="*/ 0 w 433388"/>
                <a:gd name="connsiteY11" fmla="*/ 104775 h 1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3388" h="105017">
                  <a:moveTo>
                    <a:pt x="433388" y="0"/>
                  </a:moveTo>
                  <a:cubicBezTo>
                    <a:pt x="423863" y="4762"/>
                    <a:pt x="414701" y="10332"/>
                    <a:pt x="404813" y="14287"/>
                  </a:cubicBezTo>
                  <a:cubicBezTo>
                    <a:pt x="396656" y="17550"/>
                    <a:pt x="368998" y="22050"/>
                    <a:pt x="361950" y="23812"/>
                  </a:cubicBezTo>
                  <a:cubicBezTo>
                    <a:pt x="357080" y="25030"/>
                    <a:pt x="352586" y="27590"/>
                    <a:pt x="347663" y="28575"/>
                  </a:cubicBezTo>
                  <a:cubicBezTo>
                    <a:pt x="336656" y="30776"/>
                    <a:pt x="325369" y="31329"/>
                    <a:pt x="314325" y="33337"/>
                  </a:cubicBezTo>
                  <a:cubicBezTo>
                    <a:pt x="293867" y="37057"/>
                    <a:pt x="298830" y="37764"/>
                    <a:pt x="280988" y="42862"/>
                  </a:cubicBezTo>
                  <a:cubicBezTo>
                    <a:pt x="274694" y="44660"/>
                    <a:pt x="268232" y="45827"/>
                    <a:pt x="261938" y="47625"/>
                  </a:cubicBezTo>
                  <a:cubicBezTo>
                    <a:pt x="257111" y="49004"/>
                    <a:pt x="252659" y="52053"/>
                    <a:pt x="247650" y="52387"/>
                  </a:cubicBezTo>
                  <a:cubicBezTo>
                    <a:pt x="204853" y="55240"/>
                    <a:pt x="161925" y="55562"/>
                    <a:pt x="119063" y="57150"/>
                  </a:cubicBezTo>
                  <a:cubicBezTo>
                    <a:pt x="100884" y="84419"/>
                    <a:pt x="108545" y="86809"/>
                    <a:pt x="80963" y="90487"/>
                  </a:cubicBezTo>
                  <a:cubicBezTo>
                    <a:pt x="63582" y="92804"/>
                    <a:pt x="46038" y="93662"/>
                    <a:pt x="28575" y="95250"/>
                  </a:cubicBezTo>
                  <a:cubicBezTo>
                    <a:pt x="10325" y="107417"/>
                    <a:pt x="20012" y="104775"/>
                    <a:pt x="0" y="104775"/>
                  </a:cubicBezTo>
                </a:path>
              </a:pathLst>
            </a:custGeom>
            <a:noFill/>
            <a:ln w="57150" cap="flat" cmpd="sng" algn="ctr">
              <a:solidFill>
                <a:srgbClr val="FF00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7" name="Freeform 46"/>
            <p:cNvSpPr/>
            <p:nvPr/>
          </p:nvSpPr>
          <p:spPr bwMode="auto">
            <a:xfrm>
              <a:off x="2218818" y="4019550"/>
              <a:ext cx="181482" cy="338138"/>
            </a:xfrm>
            <a:custGeom>
              <a:avLst/>
              <a:gdLst>
                <a:gd name="connsiteX0" fmla="*/ 181482 w 181482"/>
                <a:gd name="connsiteY0" fmla="*/ 0 h 338138"/>
                <a:gd name="connsiteX1" fmla="*/ 167195 w 181482"/>
                <a:gd name="connsiteY1" fmla="*/ 28575 h 338138"/>
                <a:gd name="connsiteX2" fmla="*/ 152907 w 181482"/>
                <a:gd name="connsiteY2" fmla="*/ 38100 h 338138"/>
                <a:gd name="connsiteX3" fmla="*/ 148145 w 181482"/>
                <a:gd name="connsiteY3" fmla="*/ 52388 h 338138"/>
                <a:gd name="connsiteX4" fmla="*/ 129095 w 181482"/>
                <a:gd name="connsiteY4" fmla="*/ 80963 h 338138"/>
                <a:gd name="connsiteX5" fmla="*/ 148145 w 181482"/>
                <a:gd name="connsiteY5" fmla="*/ 109538 h 338138"/>
                <a:gd name="connsiteX6" fmla="*/ 143382 w 181482"/>
                <a:gd name="connsiteY6" fmla="*/ 133350 h 338138"/>
                <a:gd name="connsiteX7" fmla="*/ 71945 w 181482"/>
                <a:gd name="connsiteY7" fmla="*/ 204788 h 338138"/>
                <a:gd name="connsiteX8" fmla="*/ 29082 w 181482"/>
                <a:gd name="connsiteY8" fmla="*/ 252413 h 338138"/>
                <a:gd name="connsiteX9" fmla="*/ 14795 w 181482"/>
                <a:gd name="connsiteY9" fmla="*/ 257175 h 338138"/>
                <a:gd name="connsiteX10" fmla="*/ 5270 w 181482"/>
                <a:gd name="connsiteY10" fmla="*/ 271463 h 338138"/>
                <a:gd name="connsiteX11" fmla="*/ 507 w 181482"/>
                <a:gd name="connsiteY11" fmla="*/ 338138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482" h="338138">
                  <a:moveTo>
                    <a:pt x="181482" y="0"/>
                  </a:moveTo>
                  <a:cubicBezTo>
                    <a:pt x="176720" y="9525"/>
                    <a:pt x="173585" y="20056"/>
                    <a:pt x="167195" y="28575"/>
                  </a:cubicBezTo>
                  <a:cubicBezTo>
                    <a:pt x="163761" y="33154"/>
                    <a:pt x="156483" y="33630"/>
                    <a:pt x="152907" y="38100"/>
                  </a:cubicBezTo>
                  <a:cubicBezTo>
                    <a:pt x="149771" y="42020"/>
                    <a:pt x="150583" y="48000"/>
                    <a:pt x="148145" y="52388"/>
                  </a:cubicBezTo>
                  <a:cubicBezTo>
                    <a:pt x="142586" y="62395"/>
                    <a:pt x="129095" y="80963"/>
                    <a:pt x="129095" y="80963"/>
                  </a:cubicBezTo>
                  <a:cubicBezTo>
                    <a:pt x="135445" y="90488"/>
                    <a:pt x="150390" y="98313"/>
                    <a:pt x="148145" y="109538"/>
                  </a:cubicBezTo>
                  <a:cubicBezTo>
                    <a:pt x="146557" y="117475"/>
                    <a:pt x="145345" y="125497"/>
                    <a:pt x="143382" y="133350"/>
                  </a:cubicBezTo>
                  <a:cubicBezTo>
                    <a:pt x="132460" y="177037"/>
                    <a:pt x="124380" y="134877"/>
                    <a:pt x="71945" y="204788"/>
                  </a:cubicBezTo>
                  <a:cubicBezTo>
                    <a:pt x="63006" y="216707"/>
                    <a:pt x="40477" y="248615"/>
                    <a:pt x="29082" y="252413"/>
                  </a:cubicBezTo>
                  <a:lnTo>
                    <a:pt x="14795" y="257175"/>
                  </a:lnTo>
                  <a:cubicBezTo>
                    <a:pt x="11620" y="261938"/>
                    <a:pt x="7280" y="266104"/>
                    <a:pt x="5270" y="271463"/>
                  </a:cubicBezTo>
                  <a:cubicBezTo>
                    <a:pt x="-2295" y="291637"/>
                    <a:pt x="507" y="318332"/>
                    <a:pt x="507" y="338138"/>
                  </a:cubicBezTo>
                </a:path>
              </a:pathLst>
            </a:custGeom>
            <a:noFill/>
            <a:ln w="57150" cap="flat" cmpd="sng" algn="ctr">
              <a:solidFill>
                <a:srgbClr val="FF00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8" name="Freeform 47"/>
            <p:cNvSpPr/>
            <p:nvPr/>
          </p:nvSpPr>
          <p:spPr bwMode="auto">
            <a:xfrm>
              <a:off x="2405063" y="4014788"/>
              <a:ext cx="276225" cy="338137"/>
            </a:xfrm>
            <a:custGeom>
              <a:avLst/>
              <a:gdLst>
                <a:gd name="connsiteX0" fmla="*/ 0 w 276225"/>
                <a:gd name="connsiteY0" fmla="*/ 0 h 338137"/>
                <a:gd name="connsiteX1" fmla="*/ 14287 w 276225"/>
                <a:gd name="connsiteY1" fmla="*/ 76200 h 338137"/>
                <a:gd name="connsiteX2" fmla="*/ 52387 w 276225"/>
                <a:gd name="connsiteY2" fmla="*/ 95250 h 338137"/>
                <a:gd name="connsiteX3" fmla="*/ 95250 w 276225"/>
                <a:gd name="connsiteY3" fmla="*/ 119062 h 338137"/>
                <a:gd name="connsiteX4" fmla="*/ 114300 w 276225"/>
                <a:gd name="connsiteY4" fmla="*/ 123825 h 338137"/>
                <a:gd name="connsiteX5" fmla="*/ 128587 w 276225"/>
                <a:gd name="connsiteY5" fmla="*/ 128587 h 338137"/>
                <a:gd name="connsiteX6" fmla="*/ 133350 w 276225"/>
                <a:gd name="connsiteY6" fmla="*/ 147637 h 338137"/>
                <a:gd name="connsiteX7" fmla="*/ 128587 w 276225"/>
                <a:gd name="connsiteY7" fmla="*/ 161925 h 338137"/>
                <a:gd name="connsiteX8" fmla="*/ 133350 w 276225"/>
                <a:gd name="connsiteY8" fmla="*/ 257175 h 338137"/>
                <a:gd name="connsiteX9" fmla="*/ 219075 w 276225"/>
                <a:gd name="connsiteY9" fmla="*/ 271462 h 338137"/>
                <a:gd name="connsiteX10" fmla="*/ 238125 w 276225"/>
                <a:gd name="connsiteY10" fmla="*/ 276225 h 338137"/>
                <a:gd name="connsiteX11" fmla="*/ 266700 w 276225"/>
                <a:gd name="connsiteY11" fmla="*/ 285750 h 338137"/>
                <a:gd name="connsiteX12" fmla="*/ 271462 w 276225"/>
                <a:gd name="connsiteY12" fmla="*/ 304800 h 338137"/>
                <a:gd name="connsiteX13" fmla="*/ 276225 w 276225"/>
                <a:gd name="connsiteY13" fmla="*/ 338137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225" h="338137">
                  <a:moveTo>
                    <a:pt x="0" y="0"/>
                  </a:moveTo>
                  <a:cubicBezTo>
                    <a:pt x="928" y="11134"/>
                    <a:pt x="-2144" y="59769"/>
                    <a:pt x="14287" y="76200"/>
                  </a:cubicBezTo>
                  <a:cubicBezTo>
                    <a:pt x="34085" y="95997"/>
                    <a:pt x="33830" y="85972"/>
                    <a:pt x="52387" y="95250"/>
                  </a:cubicBezTo>
                  <a:cubicBezTo>
                    <a:pt x="70570" y="104341"/>
                    <a:pt x="76908" y="112184"/>
                    <a:pt x="95250" y="119062"/>
                  </a:cubicBezTo>
                  <a:cubicBezTo>
                    <a:pt x="101379" y="121360"/>
                    <a:pt x="108006" y="122027"/>
                    <a:pt x="114300" y="123825"/>
                  </a:cubicBezTo>
                  <a:cubicBezTo>
                    <a:pt x="119127" y="125204"/>
                    <a:pt x="123825" y="127000"/>
                    <a:pt x="128587" y="128587"/>
                  </a:cubicBezTo>
                  <a:cubicBezTo>
                    <a:pt x="130175" y="134937"/>
                    <a:pt x="133350" y="141092"/>
                    <a:pt x="133350" y="147637"/>
                  </a:cubicBezTo>
                  <a:cubicBezTo>
                    <a:pt x="133350" y="152657"/>
                    <a:pt x="128587" y="156905"/>
                    <a:pt x="128587" y="161925"/>
                  </a:cubicBezTo>
                  <a:cubicBezTo>
                    <a:pt x="128587" y="193715"/>
                    <a:pt x="113104" y="232666"/>
                    <a:pt x="133350" y="257175"/>
                  </a:cubicBezTo>
                  <a:cubicBezTo>
                    <a:pt x="151800" y="279509"/>
                    <a:pt x="190971" y="264435"/>
                    <a:pt x="219075" y="271462"/>
                  </a:cubicBezTo>
                  <a:cubicBezTo>
                    <a:pt x="225425" y="273050"/>
                    <a:pt x="231856" y="274344"/>
                    <a:pt x="238125" y="276225"/>
                  </a:cubicBezTo>
                  <a:cubicBezTo>
                    <a:pt x="247742" y="279110"/>
                    <a:pt x="266700" y="285750"/>
                    <a:pt x="266700" y="285750"/>
                  </a:cubicBezTo>
                  <a:cubicBezTo>
                    <a:pt x="268287" y="292100"/>
                    <a:pt x="270291" y="298360"/>
                    <a:pt x="271462" y="304800"/>
                  </a:cubicBezTo>
                  <a:cubicBezTo>
                    <a:pt x="273470" y="315844"/>
                    <a:pt x="276225" y="338137"/>
                    <a:pt x="276225" y="338137"/>
                  </a:cubicBezTo>
                </a:path>
              </a:pathLst>
            </a:custGeom>
            <a:noFill/>
            <a:ln w="57150" cap="flat" cmpd="sng" algn="ctr">
              <a:solidFill>
                <a:srgbClr val="FF00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9" name="Freeform 48"/>
            <p:cNvSpPr/>
            <p:nvPr/>
          </p:nvSpPr>
          <p:spPr bwMode="auto">
            <a:xfrm>
              <a:off x="3181350" y="4052888"/>
              <a:ext cx="442913" cy="300037"/>
            </a:xfrm>
            <a:custGeom>
              <a:avLst/>
              <a:gdLst>
                <a:gd name="connsiteX0" fmla="*/ 0 w 442913"/>
                <a:gd name="connsiteY0" fmla="*/ 0 h 300037"/>
                <a:gd name="connsiteX1" fmla="*/ 47625 w 442913"/>
                <a:gd name="connsiteY1" fmla="*/ 23812 h 300037"/>
                <a:gd name="connsiteX2" fmla="*/ 76200 w 442913"/>
                <a:gd name="connsiteY2" fmla="*/ 33337 h 300037"/>
                <a:gd name="connsiteX3" fmla="*/ 109538 w 442913"/>
                <a:gd name="connsiteY3" fmla="*/ 38100 h 300037"/>
                <a:gd name="connsiteX4" fmla="*/ 128588 w 442913"/>
                <a:gd name="connsiteY4" fmla="*/ 47625 h 300037"/>
                <a:gd name="connsiteX5" fmla="*/ 138113 w 442913"/>
                <a:gd name="connsiteY5" fmla="*/ 95250 h 300037"/>
                <a:gd name="connsiteX6" fmla="*/ 176213 w 442913"/>
                <a:gd name="connsiteY6" fmla="*/ 119062 h 300037"/>
                <a:gd name="connsiteX7" fmla="*/ 242888 w 442913"/>
                <a:gd name="connsiteY7" fmla="*/ 152400 h 300037"/>
                <a:gd name="connsiteX8" fmla="*/ 280988 w 442913"/>
                <a:gd name="connsiteY8" fmla="*/ 171450 h 300037"/>
                <a:gd name="connsiteX9" fmla="*/ 338138 w 442913"/>
                <a:gd name="connsiteY9" fmla="*/ 190500 h 300037"/>
                <a:gd name="connsiteX10" fmla="*/ 376238 w 442913"/>
                <a:gd name="connsiteY10" fmla="*/ 214312 h 300037"/>
                <a:gd name="connsiteX11" fmla="*/ 409575 w 442913"/>
                <a:gd name="connsiteY11" fmla="*/ 223837 h 300037"/>
                <a:gd name="connsiteX12" fmla="*/ 442913 w 442913"/>
                <a:gd name="connsiteY12" fmla="*/ 242887 h 300037"/>
                <a:gd name="connsiteX13" fmla="*/ 438150 w 442913"/>
                <a:gd name="connsiteY13" fmla="*/ 280987 h 300037"/>
                <a:gd name="connsiteX14" fmla="*/ 433388 w 442913"/>
                <a:gd name="connsiteY14"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2913" h="300037">
                  <a:moveTo>
                    <a:pt x="0" y="0"/>
                  </a:moveTo>
                  <a:cubicBezTo>
                    <a:pt x="25744" y="15445"/>
                    <a:pt x="20205" y="13841"/>
                    <a:pt x="47625" y="23812"/>
                  </a:cubicBezTo>
                  <a:cubicBezTo>
                    <a:pt x="57061" y="27243"/>
                    <a:pt x="66261" y="31917"/>
                    <a:pt x="76200" y="33337"/>
                  </a:cubicBezTo>
                  <a:lnTo>
                    <a:pt x="109538" y="38100"/>
                  </a:lnTo>
                  <a:cubicBezTo>
                    <a:pt x="115888" y="41275"/>
                    <a:pt x="125413" y="41275"/>
                    <a:pt x="128588" y="47625"/>
                  </a:cubicBezTo>
                  <a:cubicBezTo>
                    <a:pt x="135828" y="62105"/>
                    <a:pt x="124643" y="86270"/>
                    <a:pt x="138113" y="95250"/>
                  </a:cubicBezTo>
                  <a:cubicBezTo>
                    <a:pt x="150784" y="103698"/>
                    <a:pt x="162561" y="111877"/>
                    <a:pt x="176213" y="119062"/>
                  </a:cubicBezTo>
                  <a:cubicBezTo>
                    <a:pt x="198202" y="130635"/>
                    <a:pt x="220663" y="141287"/>
                    <a:pt x="242888" y="152400"/>
                  </a:cubicBezTo>
                  <a:cubicBezTo>
                    <a:pt x="255588" y="158750"/>
                    <a:pt x="267518" y="166960"/>
                    <a:pt x="280988" y="171450"/>
                  </a:cubicBezTo>
                  <a:cubicBezTo>
                    <a:pt x="300038" y="177800"/>
                    <a:pt x="319826" y="182260"/>
                    <a:pt x="338138" y="190500"/>
                  </a:cubicBezTo>
                  <a:cubicBezTo>
                    <a:pt x="351795" y="196646"/>
                    <a:pt x="362667" y="207979"/>
                    <a:pt x="376238" y="214312"/>
                  </a:cubicBezTo>
                  <a:cubicBezTo>
                    <a:pt x="386711" y="219199"/>
                    <a:pt x="398952" y="219284"/>
                    <a:pt x="409575" y="223837"/>
                  </a:cubicBezTo>
                  <a:cubicBezTo>
                    <a:pt x="421339" y="228879"/>
                    <a:pt x="431800" y="236537"/>
                    <a:pt x="442913" y="242887"/>
                  </a:cubicBezTo>
                  <a:cubicBezTo>
                    <a:pt x="441325" y="255587"/>
                    <a:pt x="440440" y="268395"/>
                    <a:pt x="438150" y="280987"/>
                  </a:cubicBezTo>
                  <a:cubicBezTo>
                    <a:pt x="432886" y="309939"/>
                    <a:pt x="433388" y="286094"/>
                    <a:pt x="433388" y="300037"/>
                  </a:cubicBezTo>
                </a:path>
              </a:pathLst>
            </a:custGeom>
            <a:noFill/>
            <a:ln w="57150" cap="flat" cmpd="sng" algn="ctr">
              <a:solidFill>
                <a:srgbClr val="FF00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0" name="Freeform 49"/>
            <p:cNvSpPr/>
            <p:nvPr/>
          </p:nvSpPr>
          <p:spPr bwMode="auto">
            <a:xfrm>
              <a:off x="2919413" y="4038600"/>
              <a:ext cx="261937" cy="328640"/>
            </a:xfrm>
            <a:custGeom>
              <a:avLst/>
              <a:gdLst>
                <a:gd name="connsiteX0" fmla="*/ 261937 w 261937"/>
                <a:gd name="connsiteY0" fmla="*/ 0 h 328640"/>
                <a:gd name="connsiteX1" fmla="*/ 233362 w 261937"/>
                <a:gd name="connsiteY1" fmla="*/ 47625 h 328640"/>
                <a:gd name="connsiteX2" fmla="*/ 190500 w 261937"/>
                <a:gd name="connsiteY2" fmla="*/ 76200 h 328640"/>
                <a:gd name="connsiteX3" fmla="*/ 161925 w 261937"/>
                <a:gd name="connsiteY3" fmla="*/ 100013 h 328640"/>
                <a:gd name="connsiteX4" fmla="*/ 147637 w 261937"/>
                <a:gd name="connsiteY4" fmla="*/ 109538 h 328640"/>
                <a:gd name="connsiteX5" fmla="*/ 152400 w 261937"/>
                <a:gd name="connsiteY5" fmla="*/ 157163 h 328640"/>
                <a:gd name="connsiteX6" fmla="*/ 142875 w 261937"/>
                <a:gd name="connsiteY6" fmla="*/ 195263 h 328640"/>
                <a:gd name="connsiteX7" fmla="*/ 138112 w 261937"/>
                <a:gd name="connsiteY7" fmla="*/ 219075 h 328640"/>
                <a:gd name="connsiteX8" fmla="*/ 123825 w 261937"/>
                <a:gd name="connsiteY8" fmla="*/ 233363 h 328640"/>
                <a:gd name="connsiteX9" fmla="*/ 90487 w 261937"/>
                <a:gd name="connsiteY9" fmla="*/ 266700 h 328640"/>
                <a:gd name="connsiteX10" fmla="*/ 76200 w 261937"/>
                <a:gd name="connsiteY10" fmla="*/ 271463 h 328640"/>
                <a:gd name="connsiteX11" fmla="*/ 47625 w 261937"/>
                <a:gd name="connsiteY11" fmla="*/ 290513 h 328640"/>
                <a:gd name="connsiteX12" fmla="*/ 14287 w 261937"/>
                <a:gd name="connsiteY12" fmla="*/ 314325 h 328640"/>
                <a:gd name="connsiteX13" fmla="*/ 0 w 261937"/>
                <a:gd name="connsiteY13" fmla="*/ 328613 h 32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937" h="328640">
                  <a:moveTo>
                    <a:pt x="261937" y="0"/>
                  </a:moveTo>
                  <a:cubicBezTo>
                    <a:pt x="246063" y="47626"/>
                    <a:pt x="261938" y="38101"/>
                    <a:pt x="233362" y="47625"/>
                  </a:cubicBezTo>
                  <a:cubicBezTo>
                    <a:pt x="208810" y="72178"/>
                    <a:pt x="229423" y="54577"/>
                    <a:pt x="190500" y="76200"/>
                  </a:cubicBezTo>
                  <a:cubicBezTo>
                    <a:pt x="169213" y="88026"/>
                    <a:pt x="181901" y="83366"/>
                    <a:pt x="161925" y="100013"/>
                  </a:cubicBezTo>
                  <a:cubicBezTo>
                    <a:pt x="157528" y="103677"/>
                    <a:pt x="152400" y="106363"/>
                    <a:pt x="147637" y="109538"/>
                  </a:cubicBezTo>
                  <a:cubicBezTo>
                    <a:pt x="149225" y="125413"/>
                    <a:pt x="153285" y="141233"/>
                    <a:pt x="152400" y="157163"/>
                  </a:cubicBezTo>
                  <a:cubicBezTo>
                    <a:pt x="151674" y="170234"/>
                    <a:pt x="145819" y="182507"/>
                    <a:pt x="142875" y="195263"/>
                  </a:cubicBezTo>
                  <a:cubicBezTo>
                    <a:pt x="141055" y="203150"/>
                    <a:pt x="141732" y="211835"/>
                    <a:pt x="138112" y="219075"/>
                  </a:cubicBezTo>
                  <a:cubicBezTo>
                    <a:pt x="135100" y="225099"/>
                    <a:pt x="128137" y="228189"/>
                    <a:pt x="123825" y="233363"/>
                  </a:cubicBezTo>
                  <a:cubicBezTo>
                    <a:pt x="105598" y="255236"/>
                    <a:pt x="124210" y="245623"/>
                    <a:pt x="90487" y="266700"/>
                  </a:cubicBezTo>
                  <a:cubicBezTo>
                    <a:pt x="86230" y="269361"/>
                    <a:pt x="80588" y="269025"/>
                    <a:pt x="76200" y="271463"/>
                  </a:cubicBezTo>
                  <a:cubicBezTo>
                    <a:pt x="66193" y="277023"/>
                    <a:pt x="57150" y="284163"/>
                    <a:pt x="47625" y="290513"/>
                  </a:cubicBezTo>
                  <a:cubicBezTo>
                    <a:pt x="26729" y="304444"/>
                    <a:pt x="37922" y="296600"/>
                    <a:pt x="14287" y="314325"/>
                  </a:cubicBezTo>
                  <a:cubicBezTo>
                    <a:pt x="3882" y="329934"/>
                    <a:pt x="10486" y="328613"/>
                    <a:pt x="0" y="328613"/>
                  </a:cubicBezTo>
                </a:path>
              </a:pathLst>
            </a:custGeom>
            <a:noFill/>
            <a:ln w="57150" cap="flat" cmpd="sng" algn="ctr">
              <a:solidFill>
                <a:srgbClr val="FF00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1" name="Freeform 50"/>
            <p:cNvSpPr/>
            <p:nvPr/>
          </p:nvSpPr>
          <p:spPr bwMode="auto">
            <a:xfrm>
              <a:off x="3186113" y="4052888"/>
              <a:ext cx="80962" cy="309562"/>
            </a:xfrm>
            <a:custGeom>
              <a:avLst/>
              <a:gdLst>
                <a:gd name="connsiteX0" fmla="*/ 0 w 80962"/>
                <a:gd name="connsiteY0" fmla="*/ 0 h 309562"/>
                <a:gd name="connsiteX1" fmla="*/ 14287 w 80962"/>
                <a:gd name="connsiteY1" fmla="*/ 66675 h 309562"/>
                <a:gd name="connsiteX2" fmla="*/ 28575 w 80962"/>
                <a:gd name="connsiteY2" fmla="*/ 76200 h 309562"/>
                <a:gd name="connsiteX3" fmla="*/ 33337 w 80962"/>
                <a:gd name="connsiteY3" fmla="*/ 90487 h 309562"/>
                <a:gd name="connsiteX4" fmla="*/ 47625 w 80962"/>
                <a:gd name="connsiteY4" fmla="*/ 104775 h 309562"/>
                <a:gd name="connsiteX5" fmla="*/ 57150 w 80962"/>
                <a:gd name="connsiteY5" fmla="*/ 119062 h 309562"/>
                <a:gd name="connsiteX6" fmla="*/ 66675 w 80962"/>
                <a:gd name="connsiteY6" fmla="*/ 147637 h 309562"/>
                <a:gd name="connsiteX7" fmla="*/ 66675 w 80962"/>
                <a:gd name="connsiteY7" fmla="*/ 271462 h 309562"/>
                <a:gd name="connsiteX8" fmla="*/ 76200 w 80962"/>
                <a:gd name="connsiteY8" fmla="*/ 285750 h 309562"/>
                <a:gd name="connsiteX9" fmla="*/ 80962 w 80962"/>
                <a:gd name="connsiteY9" fmla="*/ 309562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309562">
                  <a:moveTo>
                    <a:pt x="0" y="0"/>
                  </a:moveTo>
                  <a:cubicBezTo>
                    <a:pt x="4762" y="22225"/>
                    <a:pt x="6306" y="45393"/>
                    <a:pt x="14287" y="66675"/>
                  </a:cubicBezTo>
                  <a:cubicBezTo>
                    <a:pt x="16297" y="72035"/>
                    <a:pt x="24999" y="71730"/>
                    <a:pt x="28575" y="76200"/>
                  </a:cubicBezTo>
                  <a:cubicBezTo>
                    <a:pt x="31711" y="80120"/>
                    <a:pt x="30552" y="86310"/>
                    <a:pt x="33337" y="90487"/>
                  </a:cubicBezTo>
                  <a:cubicBezTo>
                    <a:pt x="37073" y="96091"/>
                    <a:pt x="43313" y="99601"/>
                    <a:pt x="47625" y="104775"/>
                  </a:cubicBezTo>
                  <a:cubicBezTo>
                    <a:pt x="51289" y="109172"/>
                    <a:pt x="53975" y="114300"/>
                    <a:pt x="57150" y="119062"/>
                  </a:cubicBezTo>
                  <a:cubicBezTo>
                    <a:pt x="60325" y="128587"/>
                    <a:pt x="66239" y="137606"/>
                    <a:pt x="66675" y="147637"/>
                  </a:cubicBezTo>
                  <a:cubicBezTo>
                    <a:pt x="69037" y="201979"/>
                    <a:pt x="54688" y="223517"/>
                    <a:pt x="66675" y="271462"/>
                  </a:cubicBezTo>
                  <a:cubicBezTo>
                    <a:pt x="68063" y="277015"/>
                    <a:pt x="73025" y="280987"/>
                    <a:pt x="76200" y="285750"/>
                  </a:cubicBezTo>
                  <a:lnTo>
                    <a:pt x="80962" y="309562"/>
                  </a:lnTo>
                </a:path>
              </a:pathLst>
            </a:custGeom>
            <a:noFill/>
            <a:ln w="57150" cap="flat" cmpd="sng" algn="ctr">
              <a:solidFill>
                <a:srgbClr val="FF00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2" name="Freeform 51"/>
            <p:cNvSpPr/>
            <p:nvPr/>
          </p:nvSpPr>
          <p:spPr bwMode="auto">
            <a:xfrm>
              <a:off x="2333625" y="4186238"/>
              <a:ext cx="533400" cy="176225"/>
            </a:xfrm>
            <a:custGeom>
              <a:avLst/>
              <a:gdLst>
                <a:gd name="connsiteX0" fmla="*/ 533400 w 533400"/>
                <a:gd name="connsiteY0" fmla="*/ 0 h 176225"/>
                <a:gd name="connsiteX1" fmla="*/ 500063 w 533400"/>
                <a:gd name="connsiteY1" fmla="*/ 4762 h 176225"/>
                <a:gd name="connsiteX2" fmla="*/ 461963 w 533400"/>
                <a:gd name="connsiteY2" fmla="*/ 9525 h 176225"/>
                <a:gd name="connsiteX3" fmla="*/ 438150 w 533400"/>
                <a:gd name="connsiteY3" fmla="*/ 14287 h 176225"/>
                <a:gd name="connsiteX4" fmla="*/ 338138 w 533400"/>
                <a:gd name="connsiteY4" fmla="*/ 19050 h 176225"/>
                <a:gd name="connsiteX5" fmla="*/ 276225 w 533400"/>
                <a:gd name="connsiteY5" fmla="*/ 33337 h 176225"/>
                <a:gd name="connsiteX6" fmla="*/ 200025 w 533400"/>
                <a:gd name="connsiteY6" fmla="*/ 52387 h 176225"/>
                <a:gd name="connsiteX7" fmla="*/ 171450 w 533400"/>
                <a:gd name="connsiteY7" fmla="*/ 61912 h 176225"/>
                <a:gd name="connsiteX8" fmla="*/ 157163 w 533400"/>
                <a:gd name="connsiteY8" fmla="*/ 71437 h 176225"/>
                <a:gd name="connsiteX9" fmla="*/ 142875 w 533400"/>
                <a:gd name="connsiteY9" fmla="*/ 76200 h 176225"/>
                <a:gd name="connsiteX10" fmla="*/ 128588 w 533400"/>
                <a:gd name="connsiteY10" fmla="*/ 90487 h 176225"/>
                <a:gd name="connsiteX11" fmla="*/ 95250 w 533400"/>
                <a:gd name="connsiteY11" fmla="*/ 104775 h 176225"/>
                <a:gd name="connsiteX12" fmla="*/ 66675 w 533400"/>
                <a:gd name="connsiteY12" fmla="*/ 128587 h 176225"/>
                <a:gd name="connsiteX13" fmla="*/ 47625 w 533400"/>
                <a:gd name="connsiteY13" fmla="*/ 147637 h 176225"/>
                <a:gd name="connsiteX14" fmla="*/ 33338 w 533400"/>
                <a:gd name="connsiteY14" fmla="*/ 152400 h 176225"/>
                <a:gd name="connsiteX15" fmla="*/ 19050 w 533400"/>
                <a:gd name="connsiteY15" fmla="*/ 161925 h 176225"/>
                <a:gd name="connsiteX16" fmla="*/ 0 w 533400"/>
                <a:gd name="connsiteY16" fmla="*/ 171450 h 1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3400" h="176225">
                  <a:moveTo>
                    <a:pt x="533400" y="0"/>
                  </a:moveTo>
                  <a:lnTo>
                    <a:pt x="500063" y="4762"/>
                  </a:lnTo>
                  <a:cubicBezTo>
                    <a:pt x="487376" y="6454"/>
                    <a:pt x="474613" y="7579"/>
                    <a:pt x="461963" y="9525"/>
                  </a:cubicBezTo>
                  <a:cubicBezTo>
                    <a:pt x="453962" y="10756"/>
                    <a:pt x="446221" y="13666"/>
                    <a:pt x="438150" y="14287"/>
                  </a:cubicBezTo>
                  <a:cubicBezTo>
                    <a:pt x="404873" y="16847"/>
                    <a:pt x="371475" y="17462"/>
                    <a:pt x="338138" y="19050"/>
                  </a:cubicBezTo>
                  <a:cubicBezTo>
                    <a:pt x="253558" y="29621"/>
                    <a:pt x="337302" y="15886"/>
                    <a:pt x="276225" y="33337"/>
                  </a:cubicBezTo>
                  <a:cubicBezTo>
                    <a:pt x="251051" y="40530"/>
                    <a:pt x="224863" y="44108"/>
                    <a:pt x="200025" y="52387"/>
                  </a:cubicBezTo>
                  <a:lnTo>
                    <a:pt x="171450" y="61912"/>
                  </a:lnTo>
                  <a:cubicBezTo>
                    <a:pt x="166688" y="65087"/>
                    <a:pt x="162282" y="68877"/>
                    <a:pt x="157163" y="71437"/>
                  </a:cubicBezTo>
                  <a:cubicBezTo>
                    <a:pt x="152673" y="73682"/>
                    <a:pt x="147052" y="73415"/>
                    <a:pt x="142875" y="76200"/>
                  </a:cubicBezTo>
                  <a:cubicBezTo>
                    <a:pt x="137271" y="79936"/>
                    <a:pt x="134068" y="86572"/>
                    <a:pt x="128588" y="90487"/>
                  </a:cubicBezTo>
                  <a:cubicBezTo>
                    <a:pt x="118290" y="97843"/>
                    <a:pt x="106909" y="100888"/>
                    <a:pt x="95250" y="104775"/>
                  </a:cubicBezTo>
                  <a:cubicBezTo>
                    <a:pt x="45710" y="154315"/>
                    <a:pt x="113088" y="88805"/>
                    <a:pt x="66675" y="128587"/>
                  </a:cubicBezTo>
                  <a:cubicBezTo>
                    <a:pt x="59857" y="134431"/>
                    <a:pt x="54932" y="142417"/>
                    <a:pt x="47625" y="147637"/>
                  </a:cubicBezTo>
                  <a:cubicBezTo>
                    <a:pt x="43540" y="150555"/>
                    <a:pt x="37828" y="150155"/>
                    <a:pt x="33338" y="152400"/>
                  </a:cubicBezTo>
                  <a:cubicBezTo>
                    <a:pt x="28218" y="154960"/>
                    <a:pt x="23813" y="158750"/>
                    <a:pt x="19050" y="161925"/>
                  </a:cubicBezTo>
                  <a:cubicBezTo>
                    <a:pt x="7556" y="179165"/>
                    <a:pt x="14645" y="178771"/>
                    <a:pt x="0" y="171450"/>
                  </a:cubicBezTo>
                </a:path>
              </a:pathLst>
            </a:custGeom>
            <a:noFill/>
            <a:ln w="57150" cap="flat" cmpd="sng" algn="ctr">
              <a:solidFill>
                <a:srgbClr val="FF00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3" name="Freeform 52"/>
            <p:cNvSpPr/>
            <p:nvPr/>
          </p:nvSpPr>
          <p:spPr bwMode="auto">
            <a:xfrm>
              <a:off x="2790825" y="4171950"/>
              <a:ext cx="76200" cy="180975"/>
            </a:xfrm>
            <a:custGeom>
              <a:avLst/>
              <a:gdLst>
                <a:gd name="connsiteX0" fmla="*/ 76200 w 76200"/>
                <a:gd name="connsiteY0" fmla="*/ 0 h 180975"/>
                <a:gd name="connsiteX1" fmla="*/ 66675 w 76200"/>
                <a:gd name="connsiteY1" fmla="*/ 23813 h 180975"/>
                <a:gd name="connsiteX2" fmla="*/ 61913 w 76200"/>
                <a:gd name="connsiteY2" fmla="*/ 52388 h 180975"/>
                <a:gd name="connsiteX3" fmla="*/ 52388 w 76200"/>
                <a:gd name="connsiteY3" fmla="*/ 66675 h 180975"/>
                <a:gd name="connsiteX4" fmla="*/ 47625 w 76200"/>
                <a:gd name="connsiteY4" fmla="*/ 80963 h 180975"/>
                <a:gd name="connsiteX5" fmla="*/ 14288 w 76200"/>
                <a:gd name="connsiteY5" fmla="*/ 128588 h 180975"/>
                <a:gd name="connsiteX6" fmla="*/ 4763 w 76200"/>
                <a:gd name="connsiteY6" fmla="*/ 142875 h 180975"/>
                <a:gd name="connsiteX7" fmla="*/ 0 w 76200"/>
                <a:gd name="connsiteY7" fmla="*/ 157163 h 180975"/>
                <a:gd name="connsiteX8" fmla="*/ 4763 w 76200"/>
                <a:gd name="connsiteY8" fmla="*/ 18097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80975">
                  <a:moveTo>
                    <a:pt x="76200" y="0"/>
                  </a:moveTo>
                  <a:cubicBezTo>
                    <a:pt x="73025" y="7938"/>
                    <a:pt x="68924" y="15565"/>
                    <a:pt x="66675" y="23813"/>
                  </a:cubicBezTo>
                  <a:cubicBezTo>
                    <a:pt x="64134" y="33129"/>
                    <a:pt x="64967" y="43227"/>
                    <a:pt x="61913" y="52388"/>
                  </a:cubicBezTo>
                  <a:cubicBezTo>
                    <a:pt x="60103" y="57818"/>
                    <a:pt x="54948" y="61556"/>
                    <a:pt x="52388" y="66675"/>
                  </a:cubicBezTo>
                  <a:cubicBezTo>
                    <a:pt x="50143" y="71165"/>
                    <a:pt x="50063" y="76574"/>
                    <a:pt x="47625" y="80963"/>
                  </a:cubicBezTo>
                  <a:cubicBezTo>
                    <a:pt x="36679" y="100665"/>
                    <a:pt x="26771" y="111111"/>
                    <a:pt x="14288" y="128588"/>
                  </a:cubicBezTo>
                  <a:cubicBezTo>
                    <a:pt x="10961" y="133246"/>
                    <a:pt x="7323" y="137756"/>
                    <a:pt x="4763" y="142875"/>
                  </a:cubicBezTo>
                  <a:cubicBezTo>
                    <a:pt x="2518" y="147365"/>
                    <a:pt x="1588" y="152400"/>
                    <a:pt x="0" y="157163"/>
                  </a:cubicBezTo>
                  <a:cubicBezTo>
                    <a:pt x="5767" y="174462"/>
                    <a:pt x="4763" y="166430"/>
                    <a:pt x="4763" y="180975"/>
                  </a:cubicBezTo>
                </a:path>
              </a:pathLst>
            </a:custGeom>
            <a:noFill/>
            <a:ln w="57150" cap="flat" cmpd="sng" algn="ctr">
              <a:solidFill>
                <a:srgbClr val="FF00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4" name="Freeform 53"/>
            <p:cNvSpPr/>
            <p:nvPr/>
          </p:nvSpPr>
          <p:spPr bwMode="auto">
            <a:xfrm>
              <a:off x="2862263" y="4191000"/>
              <a:ext cx="233495" cy="176213"/>
            </a:xfrm>
            <a:custGeom>
              <a:avLst/>
              <a:gdLst>
                <a:gd name="connsiteX0" fmla="*/ 0 w 233495"/>
                <a:gd name="connsiteY0" fmla="*/ 0 h 176213"/>
                <a:gd name="connsiteX1" fmla="*/ 23812 w 233495"/>
                <a:gd name="connsiteY1" fmla="*/ 9525 h 176213"/>
                <a:gd name="connsiteX2" fmla="*/ 85725 w 233495"/>
                <a:gd name="connsiteY2" fmla="*/ 19050 h 176213"/>
                <a:gd name="connsiteX3" fmla="*/ 90487 w 233495"/>
                <a:gd name="connsiteY3" fmla="*/ 33338 h 176213"/>
                <a:gd name="connsiteX4" fmla="*/ 142875 w 233495"/>
                <a:gd name="connsiteY4" fmla="*/ 52388 h 176213"/>
                <a:gd name="connsiteX5" fmla="*/ 190500 w 233495"/>
                <a:gd name="connsiteY5" fmla="*/ 76200 h 176213"/>
                <a:gd name="connsiteX6" fmla="*/ 200025 w 233495"/>
                <a:gd name="connsiteY6" fmla="*/ 95250 h 176213"/>
                <a:gd name="connsiteX7" fmla="*/ 209550 w 233495"/>
                <a:gd name="connsiteY7" fmla="*/ 123825 h 176213"/>
                <a:gd name="connsiteX8" fmla="*/ 223837 w 233495"/>
                <a:gd name="connsiteY8" fmla="*/ 128588 h 176213"/>
                <a:gd name="connsiteX9" fmla="*/ 233362 w 233495"/>
                <a:gd name="connsiteY9" fmla="*/ 176213 h 17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95" h="176213">
                  <a:moveTo>
                    <a:pt x="0" y="0"/>
                  </a:moveTo>
                  <a:cubicBezTo>
                    <a:pt x="7937" y="3175"/>
                    <a:pt x="15624" y="7068"/>
                    <a:pt x="23812" y="9525"/>
                  </a:cubicBezTo>
                  <a:cubicBezTo>
                    <a:pt x="39400" y="14202"/>
                    <a:pt x="72440" y="17390"/>
                    <a:pt x="85725" y="19050"/>
                  </a:cubicBezTo>
                  <a:cubicBezTo>
                    <a:pt x="87312" y="23813"/>
                    <a:pt x="86937" y="29788"/>
                    <a:pt x="90487" y="33338"/>
                  </a:cubicBezTo>
                  <a:cubicBezTo>
                    <a:pt x="107174" y="50025"/>
                    <a:pt x="121241" y="48782"/>
                    <a:pt x="142875" y="52388"/>
                  </a:cubicBezTo>
                  <a:cubicBezTo>
                    <a:pt x="156106" y="57680"/>
                    <a:pt x="180120" y="65821"/>
                    <a:pt x="190500" y="76200"/>
                  </a:cubicBezTo>
                  <a:cubicBezTo>
                    <a:pt x="195520" y="81220"/>
                    <a:pt x="197388" y="88658"/>
                    <a:pt x="200025" y="95250"/>
                  </a:cubicBezTo>
                  <a:cubicBezTo>
                    <a:pt x="203754" y="104572"/>
                    <a:pt x="200025" y="120650"/>
                    <a:pt x="209550" y="123825"/>
                  </a:cubicBezTo>
                  <a:lnTo>
                    <a:pt x="223837" y="128588"/>
                  </a:lnTo>
                  <a:cubicBezTo>
                    <a:pt x="235370" y="163187"/>
                    <a:pt x="233362" y="147123"/>
                    <a:pt x="233362" y="176213"/>
                  </a:cubicBezTo>
                </a:path>
              </a:pathLst>
            </a:custGeom>
            <a:noFill/>
            <a:ln w="57150" cap="flat" cmpd="sng" algn="ctr">
              <a:solidFill>
                <a:srgbClr val="FF00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endParaRPr lang="en-US" sz="2400"/>
            </a:p>
          </p:txBody>
        </p:sp>
      </p:grpSp>
      <p:grpSp>
        <p:nvGrpSpPr>
          <p:cNvPr id="55" name="Group 54"/>
          <p:cNvGrpSpPr/>
          <p:nvPr/>
        </p:nvGrpSpPr>
        <p:grpSpPr>
          <a:xfrm>
            <a:off x="2385617" y="1054894"/>
            <a:ext cx="3875088" cy="3167063"/>
            <a:chOff x="2381250" y="1085850"/>
            <a:chExt cx="3875088" cy="3167063"/>
          </a:xfrm>
        </p:grpSpPr>
        <p:sp>
          <p:nvSpPr>
            <p:cNvPr id="56" name="Freeform 55"/>
            <p:cNvSpPr/>
            <p:nvPr/>
          </p:nvSpPr>
          <p:spPr bwMode="auto">
            <a:xfrm>
              <a:off x="2619375" y="1085850"/>
              <a:ext cx="247669" cy="3152775"/>
            </a:xfrm>
            <a:custGeom>
              <a:avLst/>
              <a:gdLst>
                <a:gd name="connsiteX0" fmla="*/ 33338 w 247669"/>
                <a:gd name="connsiteY0" fmla="*/ 0 h 3152775"/>
                <a:gd name="connsiteX1" fmla="*/ 38100 w 247669"/>
                <a:gd name="connsiteY1" fmla="*/ 61913 h 3152775"/>
                <a:gd name="connsiteX2" fmla="*/ 38100 w 247669"/>
                <a:gd name="connsiteY2" fmla="*/ 90488 h 3152775"/>
                <a:gd name="connsiteX3" fmla="*/ 28575 w 247669"/>
                <a:gd name="connsiteY3" fmla="*/ 252413 h 3152775"/>
                <a:gd name="connsiteX4" fmla="*/ 14288 w 247669"/>
                <a:gd name="connsiteY4" fmla="*/ 304800 h 3152775"/>
                <a:gd name="connsiteX5" fmla="*/ 4763 w 247669"/>
                <a:gd name="connsiteY5" fmla="*/ 352425 h 3152775"/>
                <a:gd name="connsiteX6" fmla="*/ 19050 w 247669"/>
                <a:gd name="connsiteY6" fmla="*/ 390525 h 3152775"/>
                <a:gd name="connsiteX7" fmla="*/ 23813 w 247669"/>
                <a:gd name="connsiteY7" fmla="*/ 404813 h 3152775"/>
                <a:gd name="connsiteX8" fmla="*/ 19050 w 247669"/>
                <a:gd name="connsiteY8" fmla="*/ 438150 h 3152775"/>
                <a:gd name="connsiteX9" fmla="*/ 19050 w 247669"/>
                <a:gd name="connsiteY9" fmla="*/ 471488 h 3152775"/>
                <a:gd name="connsiteX10" fmla="*/ 4763 w 247669"/>
                <a:gd name="connsiteY10" fmla="*/ 523875 h 3152775"/>
                <a:gd name="connsiteX11" fmla="*/ 0 w 247669"/>
                <a:gd name="connsiteY11" fmla="*/ 547688 h 3152775"/>
                <a:gd name="connsiteX12" fmla="*/ 4763 w 247669"/>
                <a:gd name="connsiteY12" fmla="*/ 571500 h 3152775"/>
                <a:gd name="connsiteX13" fmla="*/ 19050 w 247669"/>
                <a:gd name="connsiteY13" fmla="*/ 600075 h 3152775"/>
                <a:gd name="connsiteX14" fmla="*/ 33338 w 247669"/>
                <a:gd name="connsiteY14" fmla="*/ 609600 h 3152775"/>
                <a:gd name="connsiteX15" fmla="*/ 52388 w 247669"/>
                <a:gd name="connsiteY15" fmla="*/ 642938 h 3152775"/>
                <a:gd name="connsiteX16" fmla="*/ 57150 w 247669"/>
                <a:gd name="connsiteY16" fmla="*/ 657225 h 3152775"/>
                <a:gd name="connsiteX17" fmla="*/ 71438 w 247669"/>
                <a:gd name="connsiteY17" fmla="*/ 685800 h 3152775"/>
                <a:gd name="connsiteX18" fmla="*/ 66675 w 247669"/>
                <a:gd name="connsiteY18" fmla="*/ 700088 h 3152775"/>
                <a:gd name="connsiteX19" fmla="*/ 57150 w 247669"/>
                <a:gd name="connsiteY19" fmla="*/ 714375 h 3152775"/>
                <a:gd name="connsiteX20" fmla="*/ 52388 w 247669"/>
                <a:gd name="connsiteY20" fmla="*/ 733425 h 3152775"/>
                <a:gd name="connsiteX21" fmla="*/ 61913 w 247669"/>
                <a:gd name="connsiteY21" fmla="*/ 781050 h 3152775"/>
                <a:gd name="connsiteX22" fmla="*/ 66675 w 247669"/>
                <a:gd name="connsiteY22" fmla="*/ 847725 h 3152775"/>
                <a:gd name="connsiteX23" fmla="*/ 61913 w 247669"/>
                <a:gd name="connsiteY23" fmla="*/ 904875 h 3152775"/>
                <a:gd name="connsiteX24" fmla="*/ 57150 w 247669"/>
                <a:gd name="connsiteY24" fmla="*/ 919163 h 3152775"/>
                <a:gd name="connsiteX25" fmla="*/ 52388 w 247669"/>
                <a:gd name="connsiteY25" fmla="*/ 942975 h 3152775"/>
                <a:gd name="connsiteX26" fmla="*/ 47625 w 247669"/>
                <a:gd name="connsiteY26" fmla="*/ 1090613 h 3152775"/>
                <a:gd name="connsiteX27" fmla="*/ 42863 w 247669"/>
                <a:gd name="connsiteY27" fmla="*/ 1123950 h 3152775"/>
                <a:gd name="connsiteX28" fmla="*/ 38100 w 247669"/>
                <a:gd name="connsiteY28" fmla="*/ 1162050 h 3152775"/>
                <a:gd name="connsiteX29" fmla="*/ 33338 w 247669"/>
                <a:gd name="connsiteY29" fmla="*/ 1181100 h 3152775"/>
                <a:gd name="connsiteX30" fmla="*/ 28575 w 247669"/>
                <a:gd name="connsiteY30" fmla="*/ 1219200 h 3152775"/>
                <a:gd name="connsiteX31" fmla="*/ 19050 w 247669"/>
                <a:gd name="connsiteY31" fmla="*/ 1252538 h 3152775"/>
                <a:gd name="connsiteX32" fmla="*/ 33338 w 247669"/>
                <a:gd name="connsiteY32" fmla="*/ 1323975 h 3152775"/>
                <a:gd name="connsiteX33" fmla="*/ 42863 w 247669"/>
                <a:gd name="connsiteY33" fmla="*/ 1352550 h 3152775"/>
                <a:gd name="connsiteX34" fmla="*/ 47625 w 247669"/>
                <a:gd name="connsiteY34" fmla="*/ 1381125 h 3152775"/>
                <a:gd name="connsiteX35" fmla="*/ 52388 w 247669"/>
                <a:gd name="connsiteY35" fmla="*/ 1395413 h 3152775"/>
                <a:gd name="connsiteX36" fmla="*/ 47625 w 247669"/>
                <a:gd name="connsiteY36" fmla="*/ 1452563 h 3152775"/>
                <a:gd name="connsiteX37" fmla="*/ 52388 w 247669"/>
                <a:gd name="connsiteY37" fmla="*/ 1524000 h 3152775"/>
                <a:gd name="connsiteX38" fmla="*/ 57150 w 247669"/>
                <a:gd name="connsiteY38" fmla="*/ 1543050 h 3152775"/>
                <a:gd name="connsiteX39" fmla="*/ 52388 w 247669"/>
                <a:gd name="connsiteY39" fmla="*/ 1619250 h 3152775"/>
                <a:gd name="connsiteX40" fmla="*/ 47625 w 247669"/>
                <a:gd name="connsiteY40" fmla="*/ 1643063 h 3152775"/>
                <a:gd name="connsiteX41" fmla="*/ 38100 w 247669"/>
                <a:gd name="connsiteY41" fmla="*/ 1676400 h 3152775"/>
                <a:gd name="connsiteX42" fmla="*/ 28575 w 247669"/>
                <a:gd name="connsiteY42" fmla="*/ 1724025 h 3152775"/>
                <a:gd name="connsiteX43" fmla="*/ 33338 w 247669"/>
                <a:gd name="connsiteY43" fmla="*/ 1785938 h 3152775"/>
                <a:gd name="connsiteX44" fmla="*/ 38100 w 247669"/>
                <a:gd name="connsiteY44" fmla="*/ 1800225 h 3152775"/>
                <a:gd name="connsiteX45" fmla="*/ 42863 w 247669"/>
                <a:gd name="connsiteY45" fmla="*/ 1828800 h 3152775"/>
                <a:gd name="connsiteX46" fmla="*/ 47625 w 247669"/>
                <a:gd name="connsiteY46" fmla="*/ 1843088 h 3152775"/>
                <a:gd name="connsiteX47" fmla="*/ 57150 w 247669"/>
                <a:gd name="connsiteY47" fmla="*/ 1881188 h 3152775"/>
                <a:gd name="connsiteX48" fmla="*/ 66675 w 247669"/>
                <a:gd name="connsiteY48" fmla="*/ 1924050 h 3152775"/>
                <a:gd name="connsiteX49" fmla="*/ 80963 w 247669"/>
                <a:gd name="connsiteY49" fmla="*/ 2124075 h 3152775"/>
                <a:gd name="connsiteX50" fmla="*/ 104775 w 247669"/>
                <a:gd name="connsiteY50" fmla="*/ 2171700 h 3152775"/>
                <a:gd name="connsiteX51" fmla="*/ 133350 w 247669"/>
                <a:gd name="connsiteY51" fmla="*/ 2185988 h 3152775"/>
                <a:gd name="connsiteX52" fmla="*/ 166688 w 247669"/>
                <a:gd name="connsiteY52" fmla="*/ 2200275 h 3152775"/>
                <a:gd name="connsiteX53" fmla="*/ 214313 w 247669"/>
                <a:gd name="connsiteY53" fmla="*/ 2238375 h 3152775"/>
                <a:gd name="connsiteX54" fmla="*/ 223838 w 247669"/>
                <a:gd name="connsiteY54" fmla="*/ 2266950 h 3152775"/>
                <a:gd name="connsiteX55" fmla="*/ 228600 w 247669"/>
                <a:gd name="connsiteY55" fmla="*/ 2362200 h 3152775"/>
                <a:gd name="connsiteX56" fmla="*/ 238125 w 247669"/>
                <a:gd name="connsiteY56" fmla="*/ 2405063 h 3152775"/>
                <a:gd name="connsiteX57" fmla="*/ 233363 w 247669"/>
                <a:gd name="connsiteY57" fmla="*/ 2495550 h 3152775"/>
                <a:gd name="connsiteX58" fmla="*/ 242888 w 247669"/>
                <a:gd name="connsiteY58" fmla="*/ 2781300 h 3152775"/>
                <a:gd name="connsiteX59" fmla="*/ 247650 w 247669"/>
                <a:gd name="connsiteY59" fmla="*/ 2809875 h 3152775"/>
                <a:gd name="connsiteX60" fmla="*/ 233363 w 247669"/>
                <a:gd name="connsiteY60" fmla="*/ 2952750 h 3152775"/>
                <a:gd name="connsiteX61" fmla="*/ 242888 w 247669"/>
                <a:gd name="connsiteY61" fmla="*/ 3057525 h 3152775"/>
                <a:gd name="connsiteX62" fmla="*/ 247650 w 247669"/>
                <a:gd name="connsiteY62" fmla="*/ 3109913 h 3152775"/>
                <a:gd name="connsiteX63" fmla="*/ 247650 w 247669"/>
                <a:gd name="connsiteY63" fmla="*/ 3152775 h 3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47669" h="3152775">
                  <a:moveTo>
                    <a:pt x="33338" y="0"/>
                  </a:moveTo>
                  <a:cubicBezTo>
                    <a:pt x="34925" y="20638"/>
                    <a:pt x="35533" y="41374"/>
                    <a:pt x="38100" y="61913"/>
                  </a:cubicBezTo>
                  <a:cubicBezTo>
                    <a:pt x="41564" y="89623"/>
                    <a:pt x="47338" y="62777"/>
                    <a:pt x="38100" y="90488"/>
                  </a:cubicBezTo>
                  <a:cubicBezTo>
                    <a:pt x="24812" y="170223"/>
                    <a:pt x="39276" y="75851"/>
                    <a:pt x="28575" y="252413"/>
                  </a:cubicBezTo>
                  <a:cubicBezTo>
                    <a:pt x="27257" y="274160"/>
                    <a:pt x="19659" y="283320"/>
                    <a:pt x="14288" y="304800"/>
                  </a:cubicBezTo>
                  <a:cubicBezTo>
                    <a:pt x="7183" y="333218"/>
                    <a:pt x="10601" y="317394"/>
                    <a:pt x="4763" y="352425"/>
                  </a:cubicBezTo>
                  <a:cubicBezTo>
                    <a:pt x="9525" y="365125"/>
                    <a:pt x="14415" y="377778"/>
                    <a:pt x="19050" y="390525"/>
                  </a:cubicBezTo>
                  <a:cubicBezTo>
                    <a:pt x="20766" y="395243"/>
                    <a:pt x="23813" y="399793"/>
                    <a:pt x="23813" y="404813"/>
                  </a:cubicBezTo>
                  <a:cubicBezTo>
                    <a:pt x="23813" y="416038"/>
                    <a:pt x="20638" y="427038"/>
                    <a:pt x="19050" y="438150"/>
                  </a:cubicBezTo>
                  <a:cubicBezTo>
                    <a:pt x="26693" y="461077"/>
                    <a:pt x="23975" y="444401"/>
                    <a:pt x="19050" y="471488"/>
                  </a:cubicBezTo>
                  <a:cubicBezTo>
                    <a:pt x="10812" y="516798"/>
                    <a:pt x="20872" y="491658"/>
                    <a:pt x="4763" y="523875"/>
                  </a:cubicBezTo>
                  <a:cubicBezTo>
                    <a:pt x="3175" y="531813"/>
                    <a:pt x="0" y="539593"/>
                    <a:pt x="0" y="547688"/>
                  </a:cubicBezTo>
                  <a:cubicBezTo>
                    <a:pt x="0" y="555783"/>
                    <a:pt x="2800" y="563647"/>
                    <a:pt x="4763" y="571500"/>
                  </a:cubicBezTo>
                  <a:cubicBezTo>
                    <a:pt x="7346" y="581831"/>
                    <a:pt x="11288" y="592314"/>
                    <a:pt x="19050" y="600075"/>
                  </a:cubicBezTo>
                  <a:cubicBezTo>
                    <a:pt x="23098" y="604122"/>
                    <a:pt x="28575" y="606425"/>
                    <a:pt x="33338" y="609600"/>
                  </a:cubicBezTo>
                  <a:cubicBezTo>
                    <a:pt x="42903" y="623948"/>
                    <a:pt x="45138" y="626021"/>
                    <a:pt x="52388" y="642938"/>
                  </a:cubicBezTo>
                  <a:cubicBezTo>
                    <a:pt x="54365" y="647552"/>
                    <a:pt x="54905" y="652735"/>
                    <a:pt x="57150" y="657225"/>
                  </a:cubicBezTo>
                  <a:cubicBezTo>
                    <a:pt x="75618" y="694161"/>
                    <a:pt x="59464" y="649883"/>
                    <a:pt x="71438" y="685800"/>
                  </a:cubicBezTo>
                  <a:cubicBezTo>
                    <a:pt x="69850" y="690563"/>
                    <a:pt x="68920" y="695598"/>
                    <a:pt x="66675" y="700088"/>
                  </a:cubicBezTo>
                  <a:cubicBezTo>
                    <a:pt x="64115" y="705207"/>
                    <a:pt x="59405" y="709114"/>
                    <a:pt x="57150" y="714375"/>
                  </a:cubicBezTo>
                  <a:cubicBezTo>
                    <a:pt x="54572" y="720391"/>
                    <a:pt x="53975" y="727075"/>
                    <a:pt x="52388" y="733425"/>
                  </a:cubicBezTo>
                  <a:cubicBezTo>
                    <a:pt x="56853" y="751285"/>
                    <a:pt x="59967" y="761595"/>
                    <a:pt x="61913" y="781050"/>
                  </a:cubicBezTo>
                  <a:cubicBezTo>
                    <a:pt x="64130" y="803221"/>
                    <a:pt x="65088" y="825500"/>
                    <a:pt x="66675" y="847725"/>
                  </a:cubicBezTo>
                  <a:cubicBezTo>
                    <a:pt x="65088" y="866775"/>
                    <a:pt x="64439" y="885927"/>
                    <a:pt x="61913" y="904875"/>
                  </a:cubicBezTo>
                  <a:cubicBezTo>
                    <a:pt x="61249" y="909851"/>
                    <a:pt x="58368" y="914293"/>
                    <a:pt x="57150" y="919163"/>
                  </a:cubicBezTo>
                  <a:cubicBezTo>
                    <a:pt x="55187" y="927016"/>
                    <a:pt x="53975" y="935038"/>
                    <a:pt x="52388" y="942975"/>
                  </a:cubicBezTo>
                  <a:cubicBezTo>
                    <a:pt x="50800" y="992188"/>
                    <a:pt x="50213" y="1041443"/>
                    <a:pt x="47625" y="1090613"/>
                  </a:cubicBezTo>
                  <a:cubicBezTo>
                    <a:pt x="47035" y="1101823"/>
                    <a:pt x="44347" y="1112823"/>
                    <a:pt x="42863" y="1123950"/>
                  </a:cubicBezTo>
                  <a:cubicBezTo>
                    <a:pt x="41171" y="1136637"/>
                    <a:pt x="40204" y="1149425"/>
                    <a:pt x="38100" y="1162050"/>
                  </a:cubicBezTo>
                  <a:cubicBezTo>
                    <a:pt x="37024" y="1168506"/>
                    <a:pt x="34414" y="1174644"/>
                    <a:pt x="33338" y="1181100"/>
                  </a:cubicBezTo>
                  <a:cubicBezTo>
                    <a:pt x="31234" y="1193725"/>
                    <a:pt x="30679" y="1206575"/>
                    <a:pt x="28575" y="1219200"/>
                  </a:cubicBezTo>
                  <a:cubicBezTo>
                    <a:pt x="26581" y="1231166"/>
                    <a:pt x="22826" y="1241210"/>
                    <a:pt x="19050" y="1252538"/>
                  </a:cubicBezTo>
                  <a:cubicBezTo>
                    <a:pt x="23813" y="1276350"/>
                    <a:pt x="27713" y="1300351"/>
                    <a:pt x="33338" y="1323975"/>
                  </a:cubicBezTo>
                  <a:cubicBezTo>
                    <a:pt x="35664" y="1333742"/>
                    <a:pt x="42863" y="1352550"/>
                    <a:pt x="42863" y="1352550"/>
                  </a:cubicBezTo>
                  <a:cubicBezTo>
                    <a:pt x="44450" y="1362075"/>
                    <a:pt x="45530" y="1371699"/>
                    <a:pt x="47625" y="1381125"/>
                  </a:cubicBezTo>
                  <a:cubicBezTo>
                    <a:pt x="48714" y="1386026"/>
                    <a:pt x="52388" y="1390393"/>
                    <a:pt x="52388" y="1395413"/>
                  </a:cubicBezTo>
                  <a:cubicBezTo>
                    <a:pt x="52388" y="1414529"/>
                    <a:pt x="49213" y="1433513"/>
                    <a:pt x="47625" y="1452563"/>
                  </a:cubicBezTo>
                  <a:cubicBezTo>
                    <a:pt x="49213" y="1476375"/>
                    <a:pt x="49890" y="1500266"/>
                    <a:pt x="52388" y="1524000"/>
                  </a:cubicBezTo>
                  <a:cubicBezTo>
                    <a:pt x="53073" y="1530509"/>
                    <a:pt x="57150" y="1536505"/>
                    <a:pt x="57150" y="1543050"/>
                  </a:cubicBezTo>
                  <a:cubicBezTo>
                    <a:pt x="57150" y="1568500"/>
                    <a:pt x="54801" y="1593915"/>
                    <a:pt x="52388" y="1619250"/>
                  </a:cubicBezTo>
                  <a:cubicBezTo>
                    <a:pt x="51621" y="1627308"/>
                    <a:pt x="49588" y="1635210"/>
                    <a:pt x="47625" y="1643063"/>
                  </a:cubicBezTo>
                  <a:cubicBezTo>
                    <a:pt x="40828" y="1670251"/>
                    <a:pt x="44035" y="1643755"/>
                    <a:pt x="38100" y="1676400"/>
                  </a:cubicBezTo>
                  <a:cubicBezTo>
                    <a:pt x="29344" y="1724559"/>
                    <a:pt x="38357" y="1694683"/>
                    <a:pt x="28575" y="1724025"/>
                  </a:cubicBezTo>
                  <a:cubicBezTo>
                    <a:pt x="30163" y="1744663"/>
                    <a:pt x="30771" y="1765399"/>
                    <a:pt x="33338" y="1785938"/>
                  </a:cubicBezTo>
                  <a:cubicBezTo>
                    <a:pt x="33961" y="1790919"/>
                    <a:pt x="37011" y="1795325"/>
                    <a:pt x="38100" y="1800225"/>
                  </a:cubicBezTo>
                  <a:cubicBezTo>
                    <a:pt x="40195" y="1809651"/>
                    <a:pt x="40768" y="1819374"/>
                    <a:pt x="42863" y="1828800"/>
                  </a:cubicBezTo>
                  <a:cubicBezTo>
                    <a:pt x="43952" y="1833701"/>
                    <a:pt x="46304" y="1838245"/>
                    <a:pt x="47625" y="1843088"/>
                  </a:cubicBezTo>
                  <a:cubicBezTo>
                    <a:pt x="51069" y="1855718"/>
                    <a:pt x="54407" y="1868388"/>
                    <a:pt x="57150" y="1881188"/>
                  </a:cubicBezTo>
                  <a:cubicBezTo>
                    <a:pt x="67208" y="1928126"/>
                    <a:pt x="56536" y="1893630"/>
                    <a:pt x="66675" y="1924050"/>
                  </a:cubicBezTo>
                  <a:cubicBezTo>
                    <a:pt x="68574" y="1973407"/>
                    <a:pt x="68700" y="2068889"/>
                    <a:pt x="80963" y="2124075"/>
                  </a:cubicBezTo>
                  <a:cubicBezTo>
                    <a:pt x="91577" y="2171838"/>
                    <a:pt x="76603" y="2162310"/>
                    <a:pt x="104775" y="2171700"/>
                  </a:cubicBezTo>
                  <a:cubicBezTo>
                    <a:pt x="132232" y="2190004"/>
                    <a:pt x="105747" y="2174157"/>
                    <a:pt x="133350" y="2185988"/>
                  </a:cubicBezTo>
                  <a:cubicBezTo>
                    <a:pt x="174527" y="2203636"/>
                    <a:pt x="133193" y="2189112"/>
                    <a:pt x="166688" y="2200275"/>
                  </a:cubicBezTo>
                  <a:cubicBezTo>
                    <a:pt x="182626" y="2210901"/>
                    <a:pt x="203548" y="2224021"/>
                    <a:pt x="214313" y="2238375"/>
                  </a:cubicBezTo>
                  <a:cubicBezTo>
                    <a:pt x="220337" y="2246407"/>
                    <a:pt x="223838" y="2266950"/>
                    <a:pt x="223838" y="2266950"/>
                  </a:cubicBezTo>
                  <a:cubicBezTo>
                    <a:pt x="225425" y="2298700"/>
                    <a:pt x="226065" y="2330512"/>
                    <a:pt x="228600" y="2362200"/>
                  </a:cubicBezTo>
                  <a:cubicBezTo>
                    <a:pt x="229311" y="2371085"/>
                    <a:pt x="235714" y="2395420"/>
                    <a:pt x="238125" y="2405063"/>
                  </a:cubicBezTo>
                  <a:cubicBezTo>
                    <a:pt x="236538" y="2435225"/>
                    <a:pt x="233363" y="2465346"/>
                    <a:pt x="233363" y="2495550"/>
                  </a:cubicBezTo>
                  <a:cubicBezTo>
                    <a:pt x="233363" y="2757484"/>
                    <a:pt x="209771" y="2681964"/>
                    <a:pt x="242888" y="2781300"/>
                  </a:cubicBezTo>
                  <a:cubicBezTo>
                    <a:pt x="244475" y="2790825"/>
                    <a:pt x="247961" y="2800224"/>
                    <a:pt x="247650" y="2809875"/>
                  </a:cubicBezTo>
                  <a:cubicBezTo>
                    <a:pt x="244716" y="2900821"/>
                    <a:pt x="244461" y="2897253"/>
                    <a:pt x="233363" y="2952750"/>
                  </a:cubicBezTo>
                  <a:lnTo>
                    <a:pt x="242888" y="3057525"/>
                  </a:lnTo>
                  <a:cubicBezTo>
                    <a:pt x="244475" y="3074988"/>
                    <a:pt x="247650" y="3092378"/>
                    <a:pt x="247650" y="3109913"/>
                  </a:cubicBezTo>
                  <a:lnTo>
                    <a:pt x="247650" y="3152775"/>
                  </a:lnTo>
                </a:path>
              </a:pathLst>
            </a:custGeom>
            <a:noFill/>
            <a:ln w="57150" cap="flat" cmpd="sng" algn="ctr">
              <a:solidFill>
                <a:srgbClr val="FF00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endParaRPr lang="en-US" sz="2400"/>
            </a:p>
          </p:txBody>
        </p:sp>
        <p:sp>
          <p:nvSpPr>
            <p:cNvPr id="57" name="Freeform 56"/>
            <p:cNvSpPr/>
            <p:nvPr/>
          </p:nvSpPr>
          <p:spPr bwMode="auto">
            <a:xfrm>
              <a:off x="2667000" y="2185988"/>
              <a:ext cx="510250" cy="1895475"/>
            </a:xfrm>
            <a:custGeom>
              <a:avLst/>
              <a:gdLst>
                <a:gd name="connsiteX0" fmla="*/ 0 w 510250"/>
                <a:gd name="connsiteY0" fmla="*/ 0 h 1895475"/>
                <a:gd name="connsiteX1" fmla="*/ 14288 w 510250"/>
                <a:gd name="connsiteY1" fmla="*/ 23812 h 1895475"/>
                <a:gd name="connsiteX2" fmla="*/ 28575 w 510250"/>
                <a:gd name="connsiteY2" fmla="*/ 42862 h 1895475"/>
                <a:gd name="connsiteX3" fmla="*/ 66675 w 510250"/>
                <a:gd name="connsiteY3" fmla="*/ 95250 h 1895475"/>
                <a:gd name="connsiteX4" fmla="*/ 100013 w 510250"/>
                <a:gd name="connsiteY4" fmla="*/ 142875 h 1895475"/>
                <a:gd name="connsiteX5" fmla="*/ 114300 w 510250"/>
                <a:gd name="connsiteY5" fmla="*/ 171450 h 1895475"/>
                <a:gd name="connsiteX6" fmla="*/ 128588 w 510250"/>
                <a:gd name="connsiteY6" fmla="*/ 200025 h 1895475"/>
                <a:gd name="connsiteX7" fmla="*/ 138113 w 510250"/>
                <a:gd name="connsiteY7" fmla="*/ 214312 h 1895475"/>
                <a:gd name="connsiteX8" fmla="*/ 176213 w 510250"/>
                <a:gd name="connsiteY8" fmla="*/ 266700 h 1895475"/>
                <a:gd name="connsiteX9" fmla="*/ 180975 w 510250"/>
                <a:gd name="connsiteY9" fmla="*/ 304800 h 1895475"/>
                <a:gd name="connsiteX10" fmla="*/ 195263 w 510250"/>
                <a:gd name="connsiteY10" fmla="*/ 314325 h 1895475"/>
                <a:gd name="connsiteX11" fmla="*/ 176213 w 510250"/>
                <a:gd name="connsiteY11" fmla="*/ 357187 h 1895475"/>
                <a:gd name="connsiteX12" fmla="*/ 185738 w 510250"/>
                <a:gd name="connsiteY12" fmla="*/ 423862 h 1895475"/>
                <a:gd name="connsiteX13" fmla="*/ 190500 w 510250"/>
                <a:gd name="connsiteY13" fmla="*/ 490537 h 1895475"/>
                <a:gd name="connsiteX14" fmla="*/ 204788 w 510250"/>
                <a:gd name="connsiteY14" fmla="*/ 514350 h 1895475"/>
                <a:gd name="connsiteX15" fmla="*/ 214313 w 510250"/>
                <a:gd name="connsiteY15" fmla="*/ 552450 h 1895475"/>
                <a:gd name="connsiteX16" fmla="*/ 219075 w 510250"/>
                <a:gd name="connsiteY16" fmla="*/ 571500 h 1895475"/>
                <a:gd name="connsiteX17" fmla="*/ 214313 w 510250"/>
                <a:gd name="connsiteY17" fmla="*/ 633412 h 1895475"/>
                <a:gd name="connsiteX18" fmla="*/ 204788 w 510250"/>
                <a:gd name="connsiteY18" fmla="*/ 661987 h 1895475"/>
                <a:gd name="connsiteX19" fmla="*/ 195263 w 510250"/>
                <a:gd name="connsiteY19" fmla="*/ 876300 h 1895475"/>
                <a:gd name="connsiteX20" fmla="*/ 200025 w 510250"/>
                <a:gd name="connsiteY20" fmla="*/ 909637 h 1895475"/>
                <a:gd name="connsiteX21" fmla="*/ 233363 w 510250"/>
                <a:gd name="connsiteY21" fmla="*/ 895350 h 1895475"/>
                <a:gd name="connsiteX22" fmla="*/ 247650 w 510250"/>
                <a:gd name="connsiteY22" fmla="*/ 881062 h 1895475"/>
                <a:gd name="connsiteX23" fmla="*/ 300038 w 510250"/>
                <a:gd name="connsiteY23" fmla="*/ 900112 h 1895475"/>
                <a:gd name="connsiteX24" fmla="*/ 314325 w 510250"/>
                <a:gd name="connsiteY24" fmla="*/ 904875 h 1895475"/>
                <a:gd name="connsiteX25" fmla="*/ 342900 w 510250"/>
                <a:gd name="connsiteY25" fmla="*/ 923925 h 1895475"/>
                <a:gd name="connsiteX26" fmla="*/ 352425 w 510250"/>
                <a:gd name="connsiteY26" fmla="*/ 938212 h 1895475"/>
                <a:gd name="connsiteX27" fmla="*/ 376238 w 510250"/>
                <a:gd name="connsiteY27" fmla="*/ 947737 h 1895475"/>
                <a:gd name="connsiteX28" fmla="*/ 409575 w 510250"/>
                <a:gd name="connsiteY28" fmla="*/ 957262 h 1895475"/>
                <a:gd name="connsiteX29" fmla="*/ 423863 w 510250"/>
                <a:gd name="connsiteY29" fmla="*/ 962025 h 1895475"/>
                <a:gd name="connsiteX30" fmla="*/ 433388 w 510250"/>
                <a:gd name="connsiteY30" fmla="*/ 1000125 h 1895475"/>
                <a:gd name="connsiteX31" fmla="*/ 438150 w 510250"/>
                <a:gd name="connsiteY31" fmla="*/ 1033462 h 1895475"/>
                <a:gd name="connsiteX32" fmla="*/ 442913 w 510250"/>
                <a:gd name="connsiteY32" fmla="*/ 1047750 h 1895475"/>
                <a:gd name="connsiteX33" fmla="*/ 447675 w 510250"/>
                <a:gd name="connsiteY33" fmla="*/ 1066800 h 1895475"/>
                <a:gd name="connsiteX34" fmla="*/ 457200 w 510250"/>
                <a:gd name="connsiteY34" fmla="*/ 1104900 h 1895475"/>
                <a:gd name="connsiteX35" fmla="*/ 447675 w 510250"/>
                <a:gd name="connsiteY35" fmla="*/ 1390650 h 1895475"/>
                <a:gd name="connsiteX36" fmla="*/ 457200 w 510250"/>
                <a:gd name="connsiteY36" fmla="*/ 1476375 h 1895475"/>
                <a:gd name="connsiteX37" fmla="*/ 466725 w 510250"/>
                <a:gd name="connsiteY37" fmla="*/ 1504950 h 1895475"/>
                <a:gd name="connsiteX38" fmla="*/ 471488 w 510250"/>
                <a:gd name="connsiteY38" fmla="*/ 1538287 h 1895475"/>
                <a:gd name="connsiteX39" fmla="*/ 481013 w 510250"/>
                <a:gd name="connsiteY39" fmla="*/ 1566862 h 1895475"/>
                <a:gd name="connsiteX40" fmla="*/ 485775 w 510250"/>
                <a:gd name="connsiteY40" fmla="*/ 1600200 h 1895475"/>
                <a:gd name="connsiteX41" fmla="*/ 500063 w 510250"/>
                <a:gd name="connsiteY41" fmla="*/ 1638300 h 1895475"/>
                <a:gd name="connsiteX42" fmla="*/ 504825 w 510250"/>
                <a:gd name="connsiteY42" fmla="*/ 1662112 h 1895475"/>
                <a:gd name="connsiteX43" fmla="*/ 509588 w 510250"/>
                <a:gd name="connsiteY43" fmla="*/ 1676400 h 1895475"/>
                <a:gd name="connsiteX44" fmla="*/ 509588 w 510250"/>
                <a:gd name="connsiteY44" fmla="*/ 1895475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0250" h="1895475">
                  <a:moveTo>
                    <a:pt x="0" y="0"/>
                  </a:moveTo>
                  <a:cubicBezTo>
                    <a:pt x="4763" y="7937"/>
                    <a:pt x="9153" y="16110"/>
                    <a:pt x="14288" y="23812"/>
                  </a:cubicBezTo>
                  <a:cubicBezTo>
                    <a:pt x="18691" y="30416"/>
                    <a:pt x="25025" y="35763"/>
                    <a:pt x="28575" y="42862"/>
                  </a:cubicBezTo>
                  <a:cubicBezTo>
                    <a:pt x="56193" y="98099"/>
                    <a:pt x="28688" y="85752"/>
                    <a:pt x="66675" y="95250"/>
                  </a:cubicBezTo>
                  <a:cubicBezTo>
                    <a:pt x="77788" y="111125"/>
                    <a:pt x="93886" y="124491"/>
                    <a:pt x="100013" y="142875"/>
                  </a:cubicBezTo>
                  <a:cubicBezTo>
                    <a:pt x="109283" y="170686"/>
                    <a:pt x="98914" y="143756"/>
                    <a:pt x="114300" y="171450"/>
                  </a:cubicBezTo>
                  <a:cubicBezTo>
                    <a:pt x="119472" y="180759"/>
                    <a:pt x="123416" y="190716"/>
                    <a:pt x="128588" y="200025"/>
                  </a:cubicBezTo>
                  <a:cubicBezTo>
                    <a:pt x="131368" y="205028"/>
                    <a:pt x="134746" y="209683"/>
                    <a:pt x="138113" y="214312"/>
                  </a:cubicBezTo>
                  <a:cubicBezTo>
                    <a:pt x="180783" y="272983"/>
                    <a:pt x="154038" y="233437"/>
                    <a:pt x="176213" y="266700"/>
                  </a:cubicBezTo>
                  <a:cubicBezTo>
                    <a:pt x="177800" y="279400"/>
                    <a:pt x="176222" y="292917"/>
                    <a:pt x="180975" y="304800"/>
                  </a:cubicBezTo>
                  <a:cubicBezTo>
                    <a:pt x="183101" y="310115"/>
                    <a:pt x="194553" y="308645"/>
                    <a:pt x="195263" y="314325"/>
                  </a:cubicBezTo>
                  <a:cubicBezTo>
                    <a:pt x="197053" y="328643"/>
                    <a:pt x="183825" y="345769"/>
                    <a:pt x="176213" y="357187"/>
                  </a:cubicBezTo>
                  <a:cubicBezTo>
                    <a:pt x="180379" y="382188"/>
                    <a:pt x="183355" y="397650"/>
                    <a:pt x="185738" y="423862"/>
                  </a:cubicBezTo>
                  <a:cubicBezTo>
                    <a:pt x="187755" y="446052"/>
                    <a:pt x="185910" y="468733"/>
                    <a:pt x="190500" y="490537"/>
                  </a:cubicBezTo>
                  <a:cubicBezTo>
                    <a:pt x="192407" y="499595"/>
                    <a:pt x="200648" y="506070"/>
                    <a:pt x="204788" y="514350"/>
                  </a:cubicBezTo>
                  <a:cubicBezTo>
                    <a:pt x="209893" y="524559"/>
                    <a:pt x="212141" y="542674"/>
                    <a:pt x="214313" y="552450"/>
                  </a:cubicBezTo>
                  <a:cubicBezTo>
                    <a:pt x="215733" y="558840"/>
                    <a:pt x="217488" y="565150"/>
                    <a:pt x="219075" y="571500"/>
                  </a:cubicBezTo>
                  <a:cubicBezTo>
                    <a:pt x="217488" y="592137"/>
                    <a:pt x="217541" y="612967"/>
                    <a:pt x="214313" y="633412"/>
                  </a:cubicBezTo>
                  <a:cubicBezTo>
                    <a:pt x="212747" y="643329"/>
                    <a:pt x="204788" y="661987"/>
                    <a:pt x="204788" y="661987"/>
                  </a:cubicBezTo>
                  <a:cubicBezTo>
                    <a:pt x="197620" y="747994"/>
                    <a:pt x="195263" y="764114"/>
                    <a:pt x="195263" y="876300"/>
                  </a:cubicBezTo>
                  <a:cubicBezTo>
                    <a:pt x="195263" y="887525"/>
                    <a:pt x="198438" y="898525"/>
                    <a:pt x="200025" y="909637"/>
                  </a:cubicBezTo>
                  <a:cubicBezTo>
                    <a:pt x="211686" y="905751"/>
                    <a:pt x="223063" y="902707"/>
                    <a:pt x="233363" y="895350"/>
                  </a:cubicBezTo>
                  <a:cubicBezTo>
                    <a:pt x="238844" y="891435"/>
                    <a:pt x="242888" y="885825"/>
                    <a:pt x="247650" y="881062"/>
                  </a:cubicBezTo>
                  <a:cubicBezTo>
                    <a:pt x="311723" y="899368"/>
                    <a:pt x="255964" y="881222"/>
                    <a:pt x="300038" y="900112"/>
                  </a:cubicBezTo>
                  <a:cubicBezTo>
                    <a:pt x="304652" y="902090"/>
                    <a:pt x="309937" y="902437"/>
                    <a:pt x="314325" y="904875"/>
                  </a:cubicBezTo>
                  <a:cubicBezTo>
                    <a:pt x="324332" y="910435"/>
                    <a:pt x="333375" y="917575"/>
                    <a:pt x="342900" y="923925"/>
                  </a:cubicBezTo>
                  <a:cubicBezTo>
                    <a:pt x="346075" y="928687"/>
                    <a:pt x="347767" y="934885"/>
                    <a:pt x="352425" y="938212"/>
                  </a:cubicBezTo>
                  <a:cubicBezTo>
                    <a:pt x="359382" y="943181"/>
                    <a:pt x="368128" y="945034"/>
                    <a:pt x="376238" y="947737"/>
                  </a:cubicBezTo>
                  <a:cubicBezTo>
                    <a:pt x="387202" y="951392"/>
                    <a:pt x="398505" y="953941"/>
                    <a:pt x="409575" y="957262"/>
                  </a:cubicBezTo>
                  <a:cubicBezTo>
                    <a:pt x="414384" y="958705"/>
                    <a:pt x="419100" y="960437"/>
                    <a:pt x="423863" y="962025"/>
                  </a:cubicBezTo>
                  <a:cubicBezTo>
                    <a:pt x="427038" y="974725"/>
                    <a:pt x="431537" y="987166"/>
                    <a:pt x="433388" y="1000125"/>
                  </a:cubicBezTo>
                  <a:cubicBezTo>
                    <a:pt x="434975" y="1011237"/>
                    <a:pt x="435949" y="1022455"/>
                    <a:pt x="438150" y="1033462"/>
                  </a:cubicBezTo>
                  <a:cubicBezTo>
                    <a:pt x="439135" y="1038385"/>
                    <a:pt x="441534" y="1042923"/>
                    <a:pt x="442913" y="1047750"/>
                  </a:cubicBezTo>
                  <a:cubicBezTo>
                    <a:pt x="444711" y="1054044"/>
                    <a:pt x="446255" y="1060410"/>
                    <a:pt x="447675" y="1066800"/>
                  </a:cubicBezTo>
                  <a:cubicBezTo>
                    <a:pt x="455337" y="1101278"/>
                    <a:pt x="448691" y="1079371"/>
                    <a:pt x="457200" y="1104900"/>
                  </a:cubicBezTo>
                  <a:cubicBezTo>
                    <a:pt x="451568" y="1211924"/>
                    <a:pt x="447675" y="1269694"/>
                    <a:pt x="447675" y="1390650"/>
                  </a:cubicBezTo>
                  <a:cubicBezTo>
                    <a:pt x="447675" y="1410808"/>
                    <a:pt x="450485" y="1451751"/>
                    <a:pt x="457200" y="1476375"/>
                  </a:cubicBezTo>
                  <a:cubicBezTo>
                    <a:pt x="459842" y="1486061"/>
                    <a:pt x="463550" y="1495425"/>
                    <a:pt x="466725" y="1504950"/>
                  </a:cubicBezTo>
                  <a:cubicBezTo>
                    <a:pt x="468313" y="1516062"/>
                    <a:pt x="468964" y="1527349"/>
                    <a:pt x="471488" y="1538287"/>
                  </a:cubicBezTo>
                  <a:cubicBezTo>
                    <a:pt x="473746" y="1548070"/>
                    <a:pt x="481013" y="1566862"/>
                    <a:pt x="481013" y="1566862"/>
                  </a:cubicBezTo>
                  <a:cubicBezTo>
                    <a:pt x="482600" y="1577975"/>
                    <a:pt x="483574" y="1589193"/>
                    <a:pt x="485775" y="1600200"/>
                  </a:cubicBezTo>
                  <a:cubicBezTo>
                    <a:pt x="487267" y="1607660"/>
                    <a:pt x="498849" y="1635264"/>
                    <a:pt x="500063" y="1638300"/>
                  </a:cubicBezTo>
                  <a:cubicBezTo>
                    <a:pt x="501650" y="1646237"/>
                    <a:pt x="502862" y="1654259"/>
                    <a:pt x="504825" y="1662112"/>
                  </a:cubicBezTo>
                  <a:cubicBezTo>
                    <a:pt x="506043" y="1666982"/>
                    <a:pt x="509486" y="1671381"/>
                    <a:pt x="509588" y="1676400"/>
                  </a:cubicBezTo>
                  <a:cubicBezTo>
                    <a:pt x="511078" y="1749410"/>
                    <a:pt x="509588" y="1822450"/>
                    <a:pt x="509588" y="1895475"/>
                  </a:cubicBezTo>
                </a:path>
              </a:pathLst>
            </a:custGeom>
            <a:noFill/>
            <a:ln w="57150" cap="flat" cmpd="sng" algn="ctr">
              <a:solidFill>
                <a:srgbClr val="FF00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endParaRPr lang="en-US" sz="2400"/>
            </a:p>
          </p:txBody>
        </p:sp>
        <p:sp>
          <p:nvSpPr>
            <p:cNvPr id="58" name="Freeform 57"/>
            <p:cNvSpPr/>
            <p:nvPr/>
          </p:nvSpPr>
          <p:spPr bwMode="auto">
            <a:xfrm>
              <a:off x="2381250" y="1547813"/>
              <a:ext cx="266700" cy="2505075"/>
            </a:xfrm>
            <a:custGeom>
              <a:avLst/>
              <a:gdLst>
                <a:gd name="connsiteX0" fmla="*/ 266700 w 266700"/>
                <a:gd name="connsiteY0" fmla="*/ 0 h 2505075"/>
                <a:gd name="connsiteX1" fmla="*/ 242888 w 266700"/>
                <a:gd name="connsiteY1" fmla="*/ 9525 h 2505075"/>
                <a:gd name="connsiteX2" fmla="*/ 233363 w 266700"/>
                <a:gd name="connsiteY2" fmla="*/ 23812 h 2505075"/>
                <a:gd name="connsiteX3" fmla="*/ 219075 w 266700"/>
                <a:gd name="connsiteY3" fmla="*/ 38100 h 2505075"/>
                <a:gd name="connsiteX4" fmla="*/ 214313 w 266700"/>
                <a:gd name="connsiteY4" fmla="*/ 52387 h 2505075"/>
                <a:gd name="connsiteX5" fmla="*/ 204788 w 266700"/>
                <a:gd name="connsiteY5" fmla="*/ 66675 h 2505075"/>
                <a:gd name="connsiteX6" fmla="*/ 195263 w 266700"/>
                <a:gd name="connsiteY6" fmla="*/ 109537 h 2505075"/>
                <a:gd name="connsiteX7" fmla="*/ 185738 w 266700"/>
                <a:gd name="connsiteY7" fmla="*/ 138112 h 2505075"/>
                <a:gd name="connsiteX8" fmla="*/ 180975 w 266700"/>
                <a:gd name="connsiteY8" fmla="*/ 152400 h 2505075"/>
                <a:gd name="connsiteX9" fmla="*/ 161925 w 266700"/>
                <a:gd name="connsiteY9" fmla="*/ 180975 h 2505075"/>
                <a:gd name="connsiteX10" fmla="*/ 157163 w 266700"/>
                <a:gd name="connsiteY10" fmla="*/ 195262 h 2505075"/>
                <a:gd name="connsiteX11" fmla="*/ 147638 w 266700"/>
                <a:gd name="connsiteY11" fmla="*/ 209550 h 2505075"/>
                <a:gd name="connsiteX12" fmla="*/ 138113 w 266700"/>
                <a:gd name="connsiteY12" fmla="*/ 238125 h 2505075"/>
                <a:gd name="connsiteX13" fmla="*/ 142875 w 266700"/>
                <a:gd name="connsiteY13" fmla="*/ 361950 h 2505075"/>
                <a:gd name="connsiteX14" fmla="*/ 161925 w 266700"/>
                <a:gd name="connsiteY14" fmla="*/ 433387 h 2505075"/>
                <a:gd name="connsiteX15" fmla="*/ 166688 w 266700"/>
                <a:gd name="connsiteY15" fmla="*/ 476250 h 2505075"/>
                <a:gd name="connsiteX16" fmla="*/ 180975 w 266700"/>
                <a:gd name="connsiteY16" fmla="*/ 585787 h 2505075"/>
                <a:gd name="connsiteX17" fmla="*/ 185738 w 266700"/>
                <a:gd name="connsiteY17" fmla="*/ 628650 h 2505075"/>
                <a:gd name="connsiteX18" fmla="*/ 209550 w 266700"/>
                <a:gd name="connsiteY18" fmla="*/ 747712 h 2505075"/>
                <a:gd name="connsiteX19" fmla="*/ 190500 w 266700"/>
                <a:gd name="connsiteY19" fmla="*/ 814387 h 2505075"/>
                <a:gd name="connsiteX20" fmla="*/ 180975 w 266700"/>
                <a:gd name="connsiteY20" fmla="*/ 842962 h 2505075"/>
                <a:gd name="connsiteX21" fmla="*/ 176213 w 266700"/>
                <a:gd name="connsiteY21" fmla="*/ 857250 h 2505075"/>
                <a:gd name="connsiteX22" fmla="*/ 171450 w 266700"/>
                <a:gd name="connsiteY22" fmla="*/ 900112 h 2505075"/>
                <a:gd name="connsiteX23" fmla="*/ 166688 w 266700"/>
                <a:gd name="connsiteY23" fmla="*/ 919162 h 2505075"/>
                <a:gd name="connsiteX24" fmla="*/ 161925 w 266700"/>
                <a:gd name="connsiteY24" fmla="*/ 952500 h 2505075"/>
                <a:gd name="connsiteX25" fmla="*/ 152400 w 266700"/>
                <a:gd name="connsiteY25" fmla="*/ 995362 h 2505075"/>
                <a:gd name="connsiteX26" fmla="*/ 147638 w 266700"/>
                <a:gd name="connsiteY26" fmla="*/ 1023937 h 2505075"/>
                <a:gd name="connsiteX27" fmla="*/ 152400 w 266700"/>
                <a:gd name="connsiteY27" fmla="*/ 1214437 h 2505075"/>
                <a:gd name="connsiteX28" fmla="*/ 161925 w 266700"/>
                <a:gd name="connsiteY28" fmla="*/ 1323975 h 2505075"/>
                <a:gd name="connsiteX29" fmla="*/ 176213 w 266700"/>
                <a:gd name="connsiteY29" fmla="*/ 1404937 h 2505075"/>
                <a:gd name="connsiteX30" fmla="*/ 185738 w 266700"/>
                <a:gd name="connsiteY30" fmla="*/ 1447800 h 2505075"/>
                <a:gd name="connsiteX31" fmla="*/ 204788 w 266700"/>
                <a:gd name="connsiteY31" fmla="*/ 1481137 h 2505075"/>
                <a:gd name="connsiteX32" fmla="*/ 209550 w 266700"/>
                <a:gd name="connsiteY32" fmla="*/ 1504950 h 2505075"/>
                <a:gd name="connsiteX33" fmla="*/ 214313 w 266700"/>
                <a:gd name="connsiteY33" fmla="*/ 1519237 h 2505075"/>
                <a:gd name="connsiteX34" fmla="*/ 219075 w 266700"/>
                <a:gd name="connsiteY34" fmla="*/ 1552575 h 2505075"/>
                <a:gd name="connsiteX35" fmla="*/ 228600 w 266700"/>
                <a:gd name="connsiteY35" fmla="*/ 1585912 h 2505075"/>
                <a:gd name="connsiteX36" fmla="*/ 209550 w 266700"/>
                <a:gd name="connsiteY36" fmla="*/ 1619250 h 2505075"/>
                <a:gd name="connsiteX37" fmla="*/ 200025 w 266700"/>
                <a:gd name="connsiteY37" fmla="*/ 1633537 h 2505075"/>
                <a:gd name="connsiteX38" fmla="*/ 180975 w 266700"/>
                <a:gd name="connsiteY38" fmla="*/ 1652587 h 2505075"/>
                <a:gd name="connsiteX39" fmla="*/ 171450 w 266700"/>
                <a:gd name="connsiteY39" fmla="*/ 1666875 h 2505075"/>
                <a:gd name="connsiteX40" fmla="*/ 142875 w 266700"/>
                <a:gd name="connsiteY40" fmla="*/ 1685925 h 2505075"/>
                <a:gd name="connsiteX41" fmla="*/ 114300 w 266700"/>
                <a:gd name="connsiteY41" fmla="*/ 1700212 h 2505075"/>
                <a:gd name="connsiteX42" fmla="*/ 100013 w 266700"/>
                <a:gd name="connsiteY42" fmla="*/ 1709737 h 2505075"/>
                <a:gd name="connsiteX43" fmla="*/ 85725 w 266700"/>
                <a:gd name="connsiteY43" fmla="*/ 1714500 h 2505075"/>
                <a:gd name="connsiteX44" fmla="*/ 66675 w 266700"/>
                <a:gd name="connsiteY44" fmla="*/ 1724025 h 2505075"/>
                <a:gd name="connsiteX45" fmla="*/ 38100 w 266700"/>
                <a:gd name="connsiteY45" fmla="*/ 1747837 h 2505075"/>
                <a:gd name="connsiteX46" fmla="*/ 4763 w 266700"/>
                <a:gd name="connsiteY46" fmla="*/ 1776412 h 2505075"/>
                <a:gd name="connsiteX47" fmla="*/ 28575 w 266700"/>
                <a:gd name="connsiteY47" fmla="*/ 1781175 h 2505075"/>
                <a:gd name="connsiteX48" fmla="*/ 42863 w 266700"/>
                <a:gd name="connsiteY48" fmla="*/ 1938337 h 2505075"/>
                <a:gd name="connsiteX49" fmla="*/ 52388 w 266700"/>
                <a:gd name="connsiteY49" fmla="*/ 2019300 h 2505075"/>
                <a:gd name="connsiteX50" fmla="*/ 61913 w 266700"/>
                <a:gd name="connsiteY50" fmla="*/ 2052637 h 2505075"/>
                <a:gd name="connsiteX51" fmla="*/ 71438 w 266700"/>
                <a:gd name="connsiteY51" fmla="*/ 2095500 h 2505075"/>
                <a:gd name="connsiteX52" fmla="*/ 66675 w 266700"/>
                <a:gd name="connsiteY52" fmla="*/ 2362200 h 2505075"/>
                <a:gd name="connsiteX53" fmla="*/ 57150 w 266700"/>
                <a:gd name="connsiteY53" fmla="*/ 2419350 h 2505075"/>
                <a:gd name="connsiteX54" fmla="*/ 52388 w 266700"/>
                <a:gd name="connsiteY54" fmla="*/ 2433637 h 2505075"/>
                <a:gd name="connsiteX55" fmla="*/ 38100 w 266700"/>
                <a:gd name="connsiteY55" fmla="*/ 2452687 h 2505075"/>
                <a:gd name="connsiteX56" fmla="*/ 28575 w 266700"/>
                <a:gd name="connsiteY56" fmla="*/ 2466975 h 2505075"/>
                <a:gd name="connsiteX57" fmla="*/ 9525 w 266700"/>
                <a:gd name="connsiteY57" fmla="*/ 2490787 h 2505075"/>
                <a:gd name="connsiteX58" fmla="*/ 0 w 266700"/>
                <a:gd name="connsiteY58" fmla="*/ 2505075 h 250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66700" h="2505075">
                  <a:moveTo>
                    <a:pt x="266700" y="0"/>
                  </a:moveTo>
                  <a:cubicBezTo>
                    <a:pt x="258763" y="3175"/>
                    <a:pt x="249844" y="4556"/>
                    <a:pt x="242888" y="9525"/>
                  </a:cubicBezTo>
                  <a:cubicBezTo>
                    <a:pt x="238230" y="12852"/>
                    <a:pt x="237027" y="19415"/>
                    <a:pt x="233363" y="23812"/>
                  </a:cubicBezTo>
                  <a:cubicBezTo>
                    <a:pt x="229051" y="28986"/>
                    <a:pt x="223838" y="33337"/>
                    <a:pt x="219075" y="38100"/>
                  </a:cubicBezTo>
                  <a:cubicBezTo>
                    <a:pt x="217488" y="42862"/>
                    <a:pt x="216558" y="47897"/>
                    <a:pt x="214313" y="52387"/>
                  </a:cubicBezTo>
                  <a:cubicBezTo>
                    <a:pt x="211753" y="57507"/>
                    <a:pt x="207043" y="61414"/>
                    <a:pt x="204788" y="66675"/>
                  </a:cubicBezTo>
                  <a:cubicBezTo>
                    <a:pt x="201578" y="74166"/>
                    <a:pt x="196961" y="103312"/>
                    <a:pt x="195263" y="109537"/>
                  </a:cubicBezTo>
                  <a:cubicBezTo>
                    <a:pt x="192621" y="119223"/>
                    <a:pt x="188913" y="128587"/>
                    <a:pt x="185738" y="138112"/>
                  </a:cubicBezTo>
                  <a:cubicBezTo>
                    <a:pt x="184150" y="142875"/>
                    <a:pt x="183760" y="148223"/>
                    <a:pt x="180975" y="152400"/>
                  </a:cubicBezTo>
                  <a:lnTo>
                    <a:pt x="161925" y="180975"/>
                  </a:lnTo>
                  <a:cubicBezTo>
                    <a:pt x="160338" y="185737"/>
                    <a:pt x="159408" y="190772"/>
                    <a:pt x="157163" y="195262"/>
                  </a:cubicBezTo>
                  <a:cubicBezTo>
                    <a:pt x="154603" y="200382"/>
                    <a:pt x="149963" y="204319"/>
                    <a:pt x="147638" y="209550"/>
                  </a:cubicBezTo>
                  <a:cubicBezTo>
                    <a:pt x="143560" y="218725"/>
                    <a:pt x="138113" y="238125"/>
                    <a:pt x="138113" y="238125"/>
                  </a:cubicBezTo>
                  <a:cubicBezTo>
                    <a:pt x="139700" y="279400"/>
                    <a:pt x="137875" y="320948"/>
                    <a:pt x="142875" y="361950"/>
                  </a:cubicBezTo>
                  <a:cubicBezTo>
                    <a:pt x="145858" y="386413"/>
                    <a:pt x="156899" y="409261"/>
                    <a:pt x="161925" y="433387"/>
                  </a:cubicBezTo>
                  <a:cubicBezTo>
                    <a:pt x="164857" y="447460"/>
                    <a:pt x="164655" y="462019"/>
                    <a:pt x="166688" y="476250"/>
                  </a:cubicBezTo>
                  <a:cubicBezTo>
                    <a:pt x="185623" y="608790"/>
                    <a:pt x="168538" y="461422"/>
                    <a:pt x="180975" y="585787"/>
                  </a:cubicBezTo>
                  <a:cubicBezTo>
                    <a:pt x="182405" y="600091"/>
                    <a:pt x="183240" y="614493"/>
                    <a:pt x="185738" y="628650"/>
                  </a:cubicBezTo>
                  <a:cubicBezTo>
                    <a:pt x="192772" y="668507"/>
                    <a:pt x="209550" y="747712"/>
                    <a:pt x="209550" y="747712"/>
                  </a:cubicBezTo>
                  <a:cubicBezTo>
                    <a:pt x="201125" y="823546"/>
                    <a:pt x="213885" y="762942"/>
                    <a:pt x="190500" y="814387"/>
                  </a:cubicBezTo>
                  <a:cubicBezTo>
                    <a:pt x="186345" y="823527"/>
                    <a:pt x="184150" y="833437"/>
                    <a:pt x="180975" y="842962"/>
                  </a:cubicBezTo>
                  <a:lnTo>
                    <a:pt x="176213" y="857250"/>
                  </a:lnTo>
                  <a:cubicBezTo>
                    <a:pt x="174625" y="871537"/>
                    <a:pt x="173636" y="885904"/>
                    <a:pt x="171450" y="900112"/>
                  </a:cubicBezTo>
                  <a:cubicBezTo>
                    <a:pt x="170455" y="906581"/>
                    <a:pt x="167859" y="912722"/>
                    <a:pt x="166688" y="919162"/>
                  </a:cubicBezTo>
                  <a:cubicBezTo>
                    <a:pt x="164680" y="930206"/>
                    <a:pt x="163994" y="941467"/>
                    <a:pt x="161925" y="952500"/>
                  </a:cubicBezTo>
                  <a:cubicBezTo>
                    <a:pt x="159228" y="966885"/>
                    <a:pt x="155270" y="981010"/>
                    <a:pt x="152400" y="995362"/>
                  </a:cubicBezTo>
                  <a:cubicBezTo>
                    <a:pt x="150506" y="1004831"/>
                    <a:pt x="149225" y="1014412"/>
                    <a:pt x="147638" y="1023937"/>
                  </a:cubicBezTo>
                  <a:cubicBezTo>
                    <a:pt x="149225" y="1087437"/>
                    <a:pt x="150248" y="1150954"/>
                    <a:pt x="152400" y="1214437"/>
                  </a:cubicBezTo>
                  <a:cubicBezTo>
                    <a:pt x="155404" y="1303047"/>
                    <a:pt x="150294" y="1277446"/>
                    <a:pt x="161925" y="1323975"/>
                  </a:cubicBezTo>
                  <a:cubicBezTo>
                    <a:pt x="169722" y="1394139"/>
                    <a:pt x="161755" y="1339876"/>
                    <a:pt x="176213" y="1404937"/>
                  </a:cubicBezTo>
                  <a:cubicBezTo>
                    <a:pt x="179388" y="1419225"/>
                    <a:pt x="181434" y="1433811"/>
                    <a:pt x="185738" y="1447800"/>
                  </a:cubicBezTo>
                  <a:cubicBezTo>
                    <a:pt x="189191" y="1459022"/>
                    <a:pt x="198284" y="1471381"/>
                    <a:pt x="204788" y="1481137"/>
                  </a:cubicBezTo>
                  <a:cubicBezTo>
                    <a:pt x="206375" y="1489075"/>
                    <a:pt x="207587" y="1497097"/>
                    <a:pt x="209550" y="1504950"/>
                  </a:cubicBezTo>
                  <a:cubicBezTo>
                    <a:pt x="210768" y="1509820"/>
                    <a:pt x="213328" y="1514314"/>
                    <a:pt x="214313" y="1519237"/>
                  </a:cubicBezTo>
                  <a:cubicBezTo>
                    <a:pt x="216514" y="1530244"/>
                    <a:pt x="217067" y="1541531"/>
                    <a:pt x="219075" y="1552575"/>
                  </a:cubicBezTo>
                  <a:cubicBezTo>
                    <a:pt x="221466" y="1565725"/>
                    <a:pt x="224521" y="1573675"/>
                    <a:pt x="228600" y="1585912"/>
                  </a:cubicBezTo>
                  <a:cubicBezTo>
                    <a:pt x="220872" y="1609098"/>
                    <a:pt x="227571" y="1594022"/>
                    <a:pt x="209550" y="1619250"/>
                  </a:cubicBezTo>
                  <a:cubicBezTo>
                    <a:pt x="206223" y="1623907"/>
                    <a:pt x="203750" y="1629191"/>
                    <a:pt x="200025" y="1633537"/>
                  </a:cubicBezTo>
                  <a:cubicBezTo>
                    <a:pt x="194181" y="1640355"/>
                    <a:pt x="186819" y="1645769"/>
                    <a:pt x="180975" y="1652587"/>
                  </a:cubicBezTo>
                  <a:cubicBezTo>
                    <a:pt x="177250" y="1656933"/>
                    <a:pt x="175758" y="1663106"/>
                    <a:pt x="171450" y="1666875"/>
                  </a:cubicBezTo>
                  <a:cubicBezTo>
                    <a:pt x="162835" y="1674413"/>
                    <a:pt x="152400" y="1679575"/>
                    <a:pt x="142875" y="1685925"/>
                  </a:cubicBezTo>
                  <a:cubicBezTo>
                    <a:pt x="124410" y="1698235"/>
                    <a:pt x="134019" y="1693640"/>
                    <a:pt x="114300" y="1700212"/>
                  </a:cubicBezTo>
                  <a:cubicBezTo>
                    <a:pt x="109538" y="1703387"/>
                    <a:pt x="105132" y="1707177"/>
                    <a:pt x="100013" y="1709737"/>
                  </a:cubicBezTo>
                  <a:cubicBezTo>
                    <a:pt x="95523" y="1711982"/>
                    <a:pt x="90339" y="1712522"/>
                    <a:pt x="85725" y="1714500"/>
                  </a:cubicBezTo>
                  <a:cubicBezTo>
                    <a:pt x="79200" y="1717297"/>
                    <a:pt x="73025" y="1720850"/>
                    <a:pt x="66675" y="1724025"/>
                  </a:cubicBezTo>
                  <a:cubicBezTo>
                    <a:pt x="58146" y="1749615"/>
                    <a:pt x="68386" y="1731011"/>
                    <a:pt x="38100" y="1747837"/>
                  </a:cubicBezTo>
                  <a:cubicBezTo>
                    <a:pt x="24355" y="1755473"/>
                    <a:pt x="15590" y="1765585"/>
                    <a:pt x="4763" y="1776412"/>
                  </a:cubicBezTo>
                  <a:cubicBezTo>
                    <a:pt x="12700" y="1778000"/>
                    <a:pt x="27037" y="1773228"/>
                    <a:pt x="28575" y="1781175"/>
                  </a:cubicBezTo>
                  <a:cubicBezTo>
                    <a:pt x="67074" y="1980086"/>
                    <a:pt x="2876" y="1878358"/>
                    <a:pt x="42863" y="1938337"/>
                  </a:cubicBezTo>
                  <a:cubicBezTo>
                    <a:pt x="55631" y="1976648"/>
                    <a:pt x="43001" y="1934817"/>
                    <a:pt x="52388" y="2019300"/>
                  </a:cubicBezTo>
                  <a:cubicBezTo>
                    <a:pt x="53743" y="2031492"/>
                    <a:pt x="58627" y="2041136"/>
                    <a:pt x="61913" y="2052637"/>
                  </a:cubicBezTo>
                  <a:cubicBezTo>
                    <a:pt x="66394" y="2068319"/>
                    <a:pt x="68167" y="2079146"/>
                    <a:pt x="71438" y="2095500"/>
                  </a:cubicBezTo>
                  <a:cubicBezTo>
                    <a:pt x="69850" y="2184400"/>
                    <a:pt x="70594" y="2273372"/>
                    <a:pt x="66675" y="2362200"/>
                  </a:cubicBezTo>
                  <a:cubicBezTo>
                    <a:pt x="65824" y="2381494"/>
                    <a:pt x="60937" y="2400412"/>
                    <a:pt x="57150" y="2419350"/>
                  </a:cubicBezTo>
                  <a:cubicBezTo>
                    <a:pt x="56166" y="2424272"/>
                    <a:pt x="54879" y="2429279"/>
                    <a:pt x="52388" y="2433637"/>
                  </a:cubicBezTo>
                  <a:cubicBezTo>
                    <a:pt x="48450" y="2440529"/>
                    <a:pt x="42714" y="2446228"/>
                    <a:pt x="38100" y="2452687"/>
                  </a:cubicBezTo>
                  <a:cubicBezTo>
                    <a:pt x="34773" y="2457345"/>
                    <a:pt x="31750" y="2462212"/>
                    <a:pt x="28575" y="2466975"/>
                  </a:cubicBezTo>
                  <a:cubicBezTo>
                    <a:pt x="19304" y="2494789"/>
                    <a:pt x="31067" y="2469245"/>
                    <a:pt x="9525" y="2490787"/>
                  </a:cubicBezTo>
                  <a:cubicBezTo>
                    <a:pt x="5478" y="2494834"/>
                    <a:pt x="0" y="2505075"/>
                    <a:pt x="0" y="2505075"/>
                  </a:cubicBezTo>
                </a:path>
              </a:pathLst>
            </a:custGeom>
            <a:noFill/>
            <a:ln w="57150" cap="flat" cmpd="sng" algn="ctr">
              <a:solidFill>
                <a:srgbClr val="FF00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endParaRPr lang="en-US" sz="2400"/>
            </a:p>
          </p:txBody>
        </p:sp>
        <p:sp>
          <p:nvSpPr>
            <p:cNvPr id="59" name="Freeform 58"/>
            <p:cNvSpPr/>
            <p:nvPr/>
          </p:nvSpPr>
          <p:spPr bwMode="auto">
            <a:xfrm>
              <a:off x="2667000" y="2024063"/>
              <a:ext cx="1766888" cy="2219325"/>
            </a:xfrm>
            <a:custGeom>
              <a:avLst/>
              <a:gdLst>
                <a:gd name="connsiteX0" fmla="*/ 0 w 1766888"/>
                <a:gd name="connsiteY0" fmla="*/ 0 h 2219325"/>
                <a:gd name="connsiteX1" fmla="*/ 4763 w 1766888"/>
                <a:gd name="connsiteY1" fmla="*/ 28575 h 2219325"/>
                <a:gd name="connsiteX2" fmla="*/ 9525 w 1766888"/>
                <a:gd name="connsiteY2" fmla="*/ 42862 h 2219325"/>
                <a:gd name="connsiteX3" fmla="*/ 14288 w 1766888"/>
                <a:gd name="connsiteY3" fmla="*/ 80962 h 2219325"/>
                <a:gd name="connsiteX4" fmla="*/ 19050 w 1766888"/>
                <a:gd name="connsiteY4" fmla="*/ 95250 h 2219325"/>
                <a:gd name="connsiteX5" fmla="*/ 23813 w 1766888"/>
                <a:gd name="connsiteY5" fmla="*/ 114300 h 2219325"/>
                <a:gd name="connsiteX6" fmla="*/ 33338 w 1766888"/>
                <a:gd name="connsiteY6" fmla="*/ 128587 h 2219325"/>
                <a:gd name="connsiteX7" fmla="*/ 42863 w 1766888"/>
                <a:gd name="connsiteY7" fmla="*/ 157162 h 2219325"/>
                <a:gd name="connsiteX8" fmla="*/ 52388 w 1766888"/>
                <a:gd name="connsiteY8" fmla="*/ 200025 h 2219325"/>
                <a:gd name="connsiteX9" fmla="*/ 57150 w 1766888"/>
                <a:gd name="connsiteY9" fmla="*/ 233362 h 2219325"/>
                <a:gd name="connsiteX10" fmla="*/ 66675 w 1766888"/>
                <a:gd name="connsiteY10" fmla="*/ 271462 h 2219325"/>
                <a:gd name="connsiteX11" fmla="*/ 76200 w 1766888"/>
                <a:gd name="connsiteY11" fmla="*/ 314325 h 2219325"/>
                <a:gd name="connsiteX12" fmla="*/ 85725 w 1766888"/>
                <a:gd name="connsiteY12" fmla="*/ 328612 h 2219325"/>
                <a:gd name="connsiteX13" fmla="*/ 104775 w 1766888"/>
                <a:gd name="connsiteY13" fmla="*/ 371475 h 2219325"/>
                <a:gd name="connsiteX14" fmla="*/ 114300 w 1766888"/>
                <a:gd name="connsiteY14" fmla="*/ 414337 h 2219325"/>
                <a:gd name="connsiteX15" fmla="*/ 119063 w 1766888"/>
                <a:gd name="connsiteY15" fmla="*/ 461962 h 2219325"/>
                <a:gd name="connsiteX16" fmla="*/ 128588 w 1766888"/>
                <a:gd name="connsiteY16" fmla="*/ 500062 h 2219325"/>
                <a:gd name="connsiteX17" fmla="*/ 133350 w 1766888"/>
                <a:gd name="connsiteY17" fmla="*/ 523875 h 2219325"/>
                <a:gd name="connsiteX18" fmla="*/ 152400 w 1766888"/>
                <a:gd name="connsiteY18" fmla="*/ 542925 h 2219325"/>
                <a:gd name="connsiteX19" fmla="*/ 171450 w 1766888"/>
                <a:gd name="connsiteY19" fmla="*/ 571500 h 2219325"/>
                <a:gd name="connsiteX20" fmla="*/ 180975 w 1766888"/>
                <a:gd name="connsiteY20" fmla="*/ 585787 h 2219325"/>
                <a:gd name="connsiteX21" fmla="*/ 195263 w 1766888"/>
                <a:gd name="connsiteY21" fmla="*/ 623887 h 2219325"/>
                <a:gd name="connsiteX22" fmla="*/ 200025 w 1766888"/>
                <a:gd name="connsiteY22" fmla="*/ 638175 h 2219325"/>
                <a:gd name="connsiteX23" fmla="*/ 214313 w 1766888"/>
                <a:gd name="connsiteY23" fmla="*/ 652462 h 2219325"/>
                <a:gd name="connsiteX24" fmla="*/ 223838 w 1766888"/>
                <a:gd name="connsiteY24" fmla="*/ 666750 h 2219325"/>
                <a:gd name="connsiteX25" fmla="*/ 252413 w 1766888"/>
                <a:gd name="connsiteY25" fmla="*/ 690562 h 2219325"/>
                <a:gd name="connsiteX26" fmla="*/ 276225 w 1766888"/>
                <a:gd name="connsiteY26" fmla="*/ 714375 h 2219325"/>
                <a:gd name="connsiteX27" fmla="*/ 295275 w 1766888"/>
                <a:gd name="connsiteY27" fmla="*/ 742950 h 2219325"/>
                <a:gd name="connsiteX28" fmla="*/ 338138 w 1766888"/>
                <a:gd name="connsiteY28" fmla="*/ 771525 h 2219325"/>
                <a:gd name="connsiteX29" fmla="*/ 352425 w 1766888"/>
                <a:gd name="connsiteY29" fmla="*/ 785812 h 2219325"/>
                <a:gd name="connsiteX30" fmla="*/ 376238 w 1766888"/>
                <a:gd name="connsiteY30" fmla="*/ 814387 h 2219325"/>
                <a:gd name="connsiteX31" fmla="*/ 414338 w 1766888"/>
                <a:gd name="connsiteY31" fmla="*/ 842962 h 2219325"/>
                <a:gd name="connsiteX32" fmla="*/ 438150 w 1766888"/>
                <a:gd name="connsiteY32" fmla="*/ 866775 h 2219325"/>
                <a:gd name="connsiteX33" fmla="*/ 466725 w 1766888"/>
                <a:gd name="connsiteY33" fmla="*/ 890587 h 2219325"/>
                <a:gd name="connsiteX34" fmla="*/ 533400 w 1766888"/>
                <a:gd name="connsiteY34" fmla="*/ 919162 h 2219325"/>
                <a:gd name="connsiteX35" fmla="*/ 561975 w 1766888"/>
                <a:gd name="connsiteY35" fmla="*/ 928687 h 2219325"/>
                <a:gd name="connsiteX36" fmla="*/ 581025 w 1766888"/>
                <a:gd name="connsiteY36" fmla="*/ 942975 h 2219325"/>
                <a:gd name="connsiteX37" fmla="*/ 614363 w 1766888"/>
                <a:gd name="connsiteY37" fmla="*/ 966787 h 2219325"/>
                <a:gd name="connsiteX38" fmla="*/ 628650 w 1766888"/>
                <a:gd name="connsiteY38" fmla="*/ 981075 h 2219325"/>
                <a:gd name="connsiteX39" fmla="*/ 657225 w 1766888"/>
                <a:gd name="connsiteY39" fmla="*/ 1000125 h 2219325"/>
                <a:gd name="connsiteX40" fmla="*/ 671513 w 1766888"/>
                <a:gd name="connsiteY40" fmla="*/ 1009650 h 2219325"/>
                <a:gd name="connsiteX41" fmla="*/ 685800 w 1766888"/>
                <a:gd name="connsiteY41" fmla="*/ 1014412 h 2219325"/>
                <a:gd name="connsiteX42" fmla="*/ 700088 w 1766888"/>
                <a:gd name="connsiteY42" fmla="*/ 1023937 h 2219325"/>
                <a:gd name="connsiteX43" fmla="*/ 747713 w 1766888"/>
                <a:gd name="connsiteY43" fmla="*/ 1038225 h 2219325"/>
                <a:gd name="connsiteX44" fmla="*/ 785813 w 1766888"/>
                <a:gd name="connsiteY44" fmla="*/ 1057275 h 2219325"/>
                <a:gd name="connsiteX45" fmla="*/ 800100 w 1766888"/>
                <a:gd name="connsiteY45" fmla="*/ 1066800 h 2219325"/>
                <a:gd name="connsiteX46" fmla="*/ 819150 w 1766888"/>
                <a:gd name="connsiteY46" fmla="*/ 1071562 h 2219325"/>
                <a:gd name="connsiteX47" fmla="*/ 862013 w 1766888"/>
                <a:gd name="connsiteY47" fmla="*/ 1095375 h 2219325"/>
                <a:gd name="connsiteX48" fmla="*/ 876300 w 1766888"/>
                <a:gd name="connsiteY48" fmla="*/ 1100137 h 2219325"/>
                <a:gd name="connsiteX49" fmla="*/ 819150 w 1766888"/>
                <a:gd name="connsiteY49" fmla="*/ 1100137 h 2219325"/>
                <a:gd name="connsiteX50" fmla="*/ 847725 w 1766888"/>
                <a:gd name="connsiteY50" fmla="*/ 1114425 h 2219325"/>
                <a:gd name="connsiteX51" fmla="*/ 876300 w 1766888"/>
                <a:gd name="connsiteY51" fmla="*/ 1128712 h 2219325"/>
                <a:gd name="connsiteX52" fmla="*/ 900113 w 1766888"/>
                <a:gd name="connsiteY52" fmla="*/ 1138237 h 2219325"/>
                <a:gd name="connsiteX53" fmla="*/ 928688 w 1766888"/>
                <a:gd name="connsiteY53" fmla="*/ 1147762 h 2219325"/>
                <a:gd name="connsiteX54" fmla="*/ 1023938 w 1766888"/>
                <a:gd name="connsiteY54" fmla="*/ 1185862 h 2219325"/>
                <a:gd name="connsiteX55" fmla="*/ 1081088 w 1766888"/>
                <a:gd name="connsiteY55" fmla="*/ 1214437 h 2219325"/>
                <a:gd name="connsiteX56" fmla="*/ 1133475 w 1766888"/>
                <a:gd name="connsiteY56" fmla="*/ 1247775 h 2219325"/>
                <a:gd name="connsiteX57" fmla="*/ 1138238 w 1766888"/>
                <a:gd name="connsiteY57" fmla="*/ 1262062 h 2219325"/>
                <a:gd name="connsiteX58" fmla="*/ 1171575 w 1766888"/>
                <a:gd name="connsiteY58" fmla="*/ 1281112 h 2219325"/>
                <a:gd name="connsiteX59" fmla="*/ 1185863 w 1766888"/>
                <a:gd name="connsiteY59" fmla="*/ 1290637 h 2219325"/>
                <a:gd name="connsiteX60" fmla="*/ 1204913 w 1766888"/>
                <a:gd name="connsiteY60" fmla="*/ 1300162 h 2219325"/>
                <a:gd name="connsiteX61" fmla="*/ 1243013 w 1766888"/>
                <a:gd name="connsiteY61" fmla="*/ 1323975 h 2219325"/>
                <a:gd name="connsiteX62" fmla="*/ 1314450 w 1766888"/>
                <a:gd name="connsiteY62" fmla="*/ 1338262 h 2219325"/>
                <a:gd name="connsiteX63" fmla="*/ 1352550 w 1766888"/>
                <a:gd name="connsiteY63" fmla="*/ 1343025 h 2219325"/>
                <a:gd name="connsiteX64" fmla="*/ 1381125 w 1766888"/>
                <a:gd name="connsiteY64" fmla="*/ 1347787 h 2219325"/>
                <a:gd name="connsiteX65" fmla="*/ 1457325 w 1766888"/>
                <a:gd name="connsiteY65" fmla="*/ 1352550 h 2219325"/>
                <a:gd name="connsiteX66" fmla="*/ 1471613 w 1766888"/>
                <a:gd name="connsiteY66" fmla="*/ 1357312 h 2219325"/>
                <a:gd name="connsiteX67" fmla="*/ 1504950 w 1766888"/>
                <a:gd name="connsiteY67" fmla="*/ 1366837 h 2219325"/>
                <a:gd name="connsiteX68" fmla="*/ 1543050 w 1766888"/>
                <a:gd name="connsiteY68" fmla="*/ 1381125 h 2219325"/>
                <a:gd name="connsiteX69" fmla="*/ 1614488 w 1766888"/>
                <a:gd name="connsiteY69" fmla="*/ 1400175 h 2219325"/>
                <a:gd name="connsiteX70" fmla="*/ 1652588 w 1766888"/>
                <a:gd name="connsiteY70" fmla="*/ 1414462 h 2219325"/>
                <a:gd name="connsiteX71" fmla="*/ 1666875 w 1766888"/>
                <a:gd name="connsiteY71" fmla="*/ 1419225 h 2219325"/>
                <a:gd name="connsiteX72" fmla="*/ 1714500 w 1766888"/>
                <a:gd name="connsiteY72" fmla="*/ 1423987 h 2219325"/>
                <a:gd name="connsiteX73" fmla="*/ 1719263 w 1766888"/>
                <a:gd name="connsiteY73" fmla="*/ 1438275 h 2219325"/>
                <a:gd name="connsiteX74" fmla="*/ 1728788 w 1766888"/>
                <a:gd name="connsiteY74" fmla="*/ 1500187 h 2219325"/>
                <a:gd name="connsiteX75" fmla="*/ 1743075 w 1766888"/>
                <a:gd name="connsiteY75" fmla="*/ 1604962 h 2219325"/>
                <a:gd name="connsiteX76" fmla="*/ 1747838 w 1766888"/>
                <a:gd name="connsiteY76" fmla="*/ 1628775 h 2219325"/>
                <a:gd name="connsiteX77" fmla="*/ 1757363 w 1766888"/>
                <a:gd name="connsiteY77" fmla="*/ 1647825 h 2219325"/>
                <a:gd name="connsiteX78" fmla="*/ 1762125 w 1766888"/>
                <a:gd name="connsiteY78" fmla="*/ 1662112 h 2219325"/>
                <a:gd name="connsiteX79" fmla="*/ 1757363 w 1766888"/>
                <a:gd name="connsiteY79" fmla="*/ 1695450 h 2219325"/>
                <a:gd name="connsiteX80" fmla="*/ 1747838 w 1766888"/>
                <a:gd name="connsiteY80" fmla="*/ 1709737 h 2219325"/>
                <a:gd name="connsiteX81" fmla="*/ 1743075 w 1766888"/>
                <a:gd name="connsiteY81" fmla="*/ 1724025 h 2219325"/>
                <a:gd name="connsiteX82" fmla="*/ 1738313 w 1766888"/>
                <a:gd name="connsiteY82" fmla="*/ 1752600 h 2219325"/>
                <a:gd name="connsiteX83" fmla="*/ 1747838 w 1766888"/>
                <a:gd name="connsiteY83" fmla="*/ 1838325 h 2219325"/>
                <a:gd name="connsiteX84" fmla="*/ 1757363 w 1766888"/>
                <a:gd name="connsiteY84" fmla="*/ 1885950 h 2219325"/>
                <a:gd name="connsiteX85" fmla="*/ 1762125 w 1766888"/>
                <a:gd name="connsiteY85" fmla="*/ 1924050 h 2219325"/>
                <a:gd name="connsiteX86" fmla="*/ 1752600 w 1766888"/>
                <a:gd name="connsiteY86" fmla="*/ 1995487 h 2219325"/>
                <a:gd name="connsiteX87" fmla="*/ 1762125 w 1766888"/>
                <a:gd name="connsiteY87" fmla="*/ 2085975 h 2219325"/>
                <a:gd name="connsiteX88" fmla="*/ 1766888 w 1766888"/>
                <a:gd name="connsiteY88" fmla="*/ 2100262 h 2219325"/>
                <a:gd name="connsiteX89" fmla="*/ 1762125 w 1766888"/>
                <a:gd name="connsiteY89" fmla="*/ 2176462 h 2219325"/>
                <a:gd name="connsiteX90" fmla="*/ 1747838 w 1766888"/>
                <a:gd name="connsiteY90" fmla="*/ 2209800 h 2219325"/>
                <a:gd name="connsiteX91" fmla="*/ 1733550 w 1766888"/>
                <a:gd name="connsiteY91" fmla="*/ 2219325 h 221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766888" h="2219325">
                  <a:moveTo>
                    <a:pt x="0" y="0"/>
                  </a:moveTo>
                  <a:cubicBezTo>
                    <a:pt x="1588" y="9525"/>
                    <a:pt x="2668" y="19149"/>
                    <a:pt x="4763" y="28575"/>
                  </a:cubicBezTo>
                  <a:cubicBezTo>
                    <a:pt x="5852" y="33475"/>
                    <a:pt x="8627" y="37923"/>
                    <a:pt x="9525" y="42862"/>
                  </a:cubicBezTo>
                  <a:cubicBezTo>
                    <a:pt x="11815" y="55454"/>
                    <a:pt x="11998" y="68370"/>
                    <a:pt x="14288" y="80962"/>
                  </a:cubicBezTo>
                  <a:cubicBezTo>
                    <a:pt x="15186" y="85901"/>
                    <a:pt x="17671" y="90423"/>
                    <a:pt x="19050" y="95250"/>
                  </a:cubicBezTo>
                  <a:cubicBezTo>
                    <a:pt x="20848" y="101544"/>
                    <a:pt x="21235" y="108284"/>
                    <a:pt x="23813" y="114300"/>
                  </a:cubicBezTo>
                  <a:cubicBezTo>
                    <a:pt x="26068" y="119561"/>
                    <a:pt x="30163" y="123825"/>
                    <a:pt x="33338" y="128587"/>
                  </a:cubicBezTo>
                  <a:cubicBezTo>
                    <a:pt x="36513" y="138112"/>
                    <a:pt x="40428" y="147421"/>
                    <a:pt x="42863" y="157162"/>
                  </a:cubicBezTo>
                  <a:cubicBezTo>
                    <a:pt x="47142" y="174279"/>
                    <a:pt x="49367" y="181896"/>
                    <a:pt x="52388" y="200025"/>
                  </a:cubicBezTo>
                  <a:cubicBezTo>
                    <a:pt x="54233" y="211097"/>
                    <a:pt x="54949" y="222355"/>
                    <a:pt x="57150" y="233362"/>
                  </a:cubicBezTo>
                  <a:cubicBezTo>
                    <a:pt x="59717" y="246199"/>
                    <a:pt x="64523" y="258549"/>
                    <a:pt x="66675" y="271462"/>
                  </a:cubicBezTo>
                  <a:cubicBezTo>
                    <a:pt x="68503" y="282430"/>
                    <a:pt x="70340" y="302604"/>
                    <a:pt x="76200" y="314325"/>
                  </a:cubicBezTo>
                  <a:cubicBezTo>
                    <a:pt x="78760" y="319444"/>
                    <a:pt x="83400" y="323382"/>
                    <a:pt x="85725" y="328612"/>
                  </a:cubicBezTo>
                  <a:cubicBezTo>
                    <a:pt x="108397" y="379623"/>
                    <a:pt x="83218" y="339138"/>
                    <a:pt x="104775" y="371475"/>
                  </a:cubicBezTo>
                  <a:cubicBezTo>
                    <a:pt x="108011" y="384416"/>
                    <a:pt x="112571" y="401373"/>
                    <a:pt x="114300" y="414337"/>
                  </a:cubicBezTo>
                  <a:cubicBezTo>
                    <a:pt x="116409" y="430151"/>
                    <a:pt x="116440" y="446225"/>
                    <a:pt x="119063" y="461962"/>
                  </a:cubicBezTo>
                  <a:cubicBezTo>
                    <a:pt x="121215" y="474875"/>
                    <a:pt x="126021" y="487225"/>
                    <a:pt x="128588" y="500062"/>
                  </a:cubicBezTo>
                  <a:cubicBezTo>
                    <a:pt x="130175" y="508000"/>
                    <a:pt x="129419" y="516799"/>
                    <a:pt x="133350" y="523875"/>
                  </a:cubicBezTo>
                  <a:cubicBezTo>
                    <a:pt x="137711" y="531725"/>
                    <a:pt x="146790" y="535913"/>
                    <a:pt x="152400" y="542925"/>
                  </a:cubicBezTo>
                  <a:cubicBezTo>
                    <a:pt x="159551" y="551864"/>
                    <a:pt x="165100" y="561975"/>
                    <a:pt x="171450" y="571500"/>
                  </a:cubicBezTo>
                  <a:lnTo>
                    <a:pt x="180975" y="585787"/>
                  </a:lnTo>
                  <a:cubicBezTo>
                    <a:pt x="190166" y="631736"/>
                    <a:pt x="178911" y="591181"/>
                    <a:pt x="195263" y="623887"/>
                  </a:cubicBezTo>
                  <a:cubicBezTo>
                    <a:pt x="197508" y="628377"/>
                    <a:pt x="197240" y="633998"/>
                    <a:pt x="200025" y="638175"/>
                  </a:cubicBezTo>
                  <a:cubicBezTo>
                    <a:pt x="203761" y="643779"/>
                    <a:pt x="210001" y="647288"/>
                    <a:pt x="214313" y="652462"/>
                  </a:cubicBezTo>
                  <a:cubicBezTo>
                    <a:pt x="217977" y="656859"/>
                    <a:pt x="220174" y="662353"/>
                    <a:pt x="223838" y="666750"/>
                  </a:cubicBezTo>
                  <a:cubicBezTo>
                    <a:pt x="235297" y="680501"/>
                    <a:pt x="238365" y="681197"/>
                    <a:pt x="252413" y="690562"/>
                  </a:cubicBezTo>
                  <a:cubicBezTo>
                    <a:pt x="290511" y="747710"/>
                    <a:pt x="231779" y="663579"/>
                    <a:pt x="276225" y="714375"/>
                  </a:cubicBezTo>
                  <a:cubicBezTo>
                    <a:pt x="283763" y="722990"/>
                    <a:pt x="285750" y="736600"/>
                    <a:pt x="295275" y="742950"/>
                  </a:cubicBezTo>
                  <a:cubicBezTo>
                    <a:pt x="309563" y="752475"/>
                    <a:pt x="325996" y="759383"/>
                    <a:pt x="338138" y="771525"/>
                  </a:cubicBezTo>
                  <a:cubicBezTo>
                    <a:pt x="342900" y="776287"/>
                    <a:pt x="348113" y="780638"/>
                    <a:pt x="352425" y="785812"/>
                  </a:cubicBezTo>
                  <a:cubicBezTo>
                    <a:pt x="369456" y="806249"/>
                    <a:pt x="353467" y="795411"/>
                    <a:pt x="376238" y="814387"/>
                  </a:cubicBezTo>
                  <a:cubicBezTo>
                    <a:pt x="402610" y="836363"/>
                    <a:pt x="379614" y="808238"/>
                    <a:pt x="414338" y="842962"/>
                  </a:cubicBezTo>
                  <a:cubicBezTo>
                    <a:pt x="446091" y="874715"/>
                    <a:pt x="400048" y="841373"/>
                    <a:pt x="438150" y="866775"/>
                  </a:cubicBezTo>
                  <a:cubicBezTo>
                    <a:pt x="453778" y="890217"/>
                    <a:pt x="439870" y="874474"/>
                    <a:pt x="466725" y="890587"/>
                  </a:cubicBezTo>
                  <a:cubicBezTo>
                    <a:pt x="519454" y="922224"/>
                    <a:pt x="469029" y="900770"/>
                    <a:pt x="533400" y="919162"/>
                  </a:cubicBezTo>
                  <a:cubicBezTo>
                    <a:pt x="543054" y="921920"/>
                    <a:pt x="561975" y="928687"/>
                    <a:pt x="561975" y="928687"/>
                  </a:cubicBezTo>
                  <a:cubicBezTo>
                    <a:pt x="568325" y="933450"/>
                    <a:pt x="574566" y="938361"/>
                    <a:pt x="581025" y="942975"/>
                  </a:cubicBezTo>
                  <a:cubicBezTo>
                    <a:pt x="596101" y="953744"/>
                    <a:pt x="598799" y="953446"/>
                    <a:pt x="614363" y="966787"/>
                  </a:cubicBezTo>
                  <a:cubicBezTo>
                    <a:pt x="619477" y="971170"/>
                    <a:pt x="623334" y="976940"/>
                    <a:pt x="628650" y="981075"/>
                  </a:cubicBezTo>
                  <a:cubicBezTo>
                    <a:pt x="637686" y="988103"/>
                    <a:pt x="647700" y="993775"/>
                    <a:pt x="657225" y="1000125"/>
                  </a:cubicBezTo>
                  <a:cubicBezTo>
                    <a:pt x="661988" y="1003300"/>
                    <a:pt x="666083" y="1007840"/>
                    <a:pt x="671513" y="1009650"/>
                  </a:cubicBezTo>
                  <a:lnTo>
                    <a:pt x="685800" y="1014412"/>
                  </a:lnTo>
                  <a:cubicBezTo>
                    <a:pt x="690563" y="1017587"/>
                    <a:pt x="694827" y="1021682"/>
                    <a:pt x="700088" y="1023937"/>
                  </a:cubicBezTo>
                  <a:cubicBezTo>
                    <a:pt x="747937" y="1044444"/>
                    <a:pt x="683694" y="1006216"/>
                    <a:pt x="747713" y="1038225"/>
                  </a:cubicBezTo>
                  <a:cubicBezTo>
                    <a:pt x="760413" y="1044575"/>
                    <a:pt x="773999" y="1049399"/>
                    <a:pt x="785813" y="1057275"/>
                  </a:cubicBezTo>
                  <a:cubicBezTo>
                    <a:pt x="790575" y="1060450"/>
                    <a:pt x="794839" y="1064545"/>
                    <a:pt x="800100" y="1066800"/>
                  </a:cubicBezTo>
                  <a:cubicBezTo>
                    <a:pt x="806116" y="1069378"/>
                    <a:pt x="812800" y="1069975"/>
                    <a:pt x="819150" y="1071562"/>
                  </a:cubicBezTo>
                  <a:cubicBezTo>
                    <a:pt x="840537" y="1092949"/>
                    <a:pt x="827049" y="1083720"/>
                    <a:pt x="862013" y="1095375"/>
                  </a:cubicBezTo>
                  <a:lnTo>
                    <a:pt x="876300" y="1100137"/>
                  </a:lnTo>
                  <a:cubicBezTo>
                    <a:pt x="913232" y="1112448"/>
                    <a:pt x="895582" y="1105233"/>
                    <a:pt x="819150" y="1100137"/>
                  </a:cubicBezTo>
                  <a:cubicBezTo>
                    <a:pt x="819150" y="1100137"/>
                    <a:pt x="838416" y="1109253"/>
                    <a:pt x="847725" y="1114425"/>
                  </a:cubicBezTo>
                  <a:cubicBezTo>
                    <a:pt x="882738" y="1133877"/>
                    <a:pt x="842070" y="1115876"/>
                    <a:pt x="876300" y="1128712"/>
                  </a:cubicBezTo>
                  <a:cubicBezTo>
                    <a:pt x="884305" y="1131714"/>
                    <a:pt x="892079" y="1135315"/>
                    <a:pt x="900113" y="1138237"/>
                  </a:cubicBezTo>
                  <a:cubicBezTo>
                    <a:pt x="909549" y="1141668"/>
                    <a:pt x="919366" y="1144033"/>
                    <a:pt x="928688" y="1147762"/>
                  </a:cubicBezTo>
                  <a:cubicBezTo>
                    <a:pt x="1037121" y="1191135"/>
                    <a:pt x="958916" y="1164188"/>
                    <a:pt x="1023938" y="1185862"/>
                  </a:cubicBezTo>
                  <a:cubicBezTo>
                    <a:pt x="1056259" y="1218183"/>
                    <a:pt x="1028424" y="1196882"/>
                    <a:pt x="1081088" y="1214437"/>
                  </a:cubicBezTo>
                  <a:cubicBezTo>
                    <a:pt x="1098675" y="1220299"/>
                    <a:pt x="1120670" y="1238628"/>
                    <a:pt x="1133475" y="1247775"/>
                  </a:cubicBezTo>
                  <a:cubicBezTo>
                    <a:pt x="1135063" y="1252537"/>
                    <a:pt x="1135102" y="1258142"/>
                    <a:pt x="1138238" y="1262062"/>
                  </a:cubicBezTo>
                  <a:cubicBezTo>
                    <a:pt x="1143124" y="1268170"/>
                    <a:pt x="1166393" y="1278151"/>
                    <a:pt x="1171575" y="1281112"/>
                  </a:cubicBezTo>
                  <a:cubicBezTo>
                    <a:pt x="1176545" y="1283952"/>
                    <a:pt x="1180893" y="1287797"/>
                    <a:pt x="1185863" y="1290637"/>
                  </a:cubicBezTo>
                  <a:cubicBezTo>
                    <a:pt x="1192027" y="1294159"/>
                    <a:pt x="1198893" y="1296399"/>
                    <a:pt x="1204913" y="1300162"/>
                  </a:cubicBezTo>
                  <a:cubicBezTo>
                    <a:pt x="1230389" y="1316085"/>
                    <a:pt x="1216196" y="1313248"/>
                    <a:pt x="1243013" y="1323975"/>
                  </a:cubicBezTo>
                  <a:cubicBezTo>
                    <a:pt x="1276114" y="1337216"/>
                    <a:pt x="1274654" y="1333580"/>
                    <a:pt x="1314450" y="1338262"/>
                  </a:cubicBezTo>
                  <a:lnTo>
                    <a:pt x="1352550" y="1343025"/>
                  </a:lnTo>
                  <a:cubicBezTo>
                    <a:pt x="1362109" y="1344391"/>
                    <a:pt x="1371508" y="1346913"/>
                    <a:pt x="1381125" y="1347787"/>
                  </a:cubicBezTo>
                  <a:cubicBezTo>
                    <a:pt x="1406470" y="1350091"/>
                    <a:pt x="1431925" y="1350962"/>
                    <a:pt x="1457325" y="1352550"/>
                  </a:cubicBezTo>
                  <a:cubicBezTo>
                    <a:pt x="1462088" y="1354137"/>
                    <a:pt x="1466786" y="1355933"/>
                    <a:pt x="1471613" y="1357312"/>
                  </a:cubicBezTo>
                  <a:cubicBezTo>
                    <a:pt x="1492618" y="1363313"/>
                    <a:pt x="1486689" y="1359989"/>
                    <a:pt x="1504950" y="1366837"/>
                  </a:cubicBezTo>
                  <a:cubicBezTo>
                    <a:pt x="1517766" y="1371643"/>
                    <a:pt x="1529847" y="1377524"/>
                    <a:pt x="1543050" y="1381125"/>
                  </a:cubicBezTo>
                  <a:cubicBezTo>
                    <a:pt x="1569989" y="1388472"/>
                    <a:pt x="1588315" y="1391451"/>
                    <a:pt x="1614488" y="1400175"/>
                  </a:cubicBezTo>
                  <a:cubicBezTo>
                    <a:pt x="1627356" y="1404464"/>
                    <a:pt x="1639841" y="1409827"/>
                    <a:pt x="1652588" y="1414462"/>
                  </a:cubicBezTo>
                  <a:cubicBezTo>
                    <a:pt x="1657306" y="1416178"/>
                    <a:pt x="1661913" y="1418462"/>
                    <a:pt x="1666875" y="1419225"/>
                  </a:cubicBezTo>
                  <a:cubicBezTo>
                    <a:pt x="1682644" y="1421651"/>
                    <a:pt x="1698625" y="1422400"/>
                    <a:pt x="1714500" y="1423987"/>
                  </a:cubicBezTo>
                  <a:cubicBezTo>
                    <a:pt x="1716088" y="1428750"/>
                    <a:pt x="1718500" y="1433313"/>
                    <a:pt x="1719263" y="1438275"/>
                  </a:cubicBezTo>
                  <a:cubicBezTo>
                    <a:pt x="1729787" y="1506680"/>
                    <a:pt x="1717323" y="1465798"/>
                    <a:pt x="1728788" y="1500187"/>
                  </a:cubicBezTo>
                  <a:cubicBezTo>
                    <a:pt x="1733464" y="1546954"/>
                    <a:pt x="1733357" y="1556376"/>
                    <a:pt x="1743075" y="1604962"/>
                  </a:cubicBezTo>
                  <a:cubicBezTo>
                    <a:pt x="1744663" y="1612900"/>
                    <a:pt x="1745278" y="1621096"/>
                    <a:pt x="1747838" y="1628775"/>
                  </a:cubicBezTo>
                  <a:cubicBezTo>
                    <a:pt x="1750083" y="1635510"/>
                    <a:pt x="1754566" y="1641299"/>
                    <a:pt x="1757363" y="1647825"/>
                  </a:cubicBezTo>
                  <a:cubicBezTo>
                    <a:pt x="1759340" y="1652439"/>
                    <a:pt x="1760538" y="1657350"/>
                    <a:pt x="1762125" y="1662112"/>
                  </a:cubicBezTo>
                  <a:cubicBezTo>
                    <a:pt x="1760538" y="1673225"/>
                    <a:pt x="1760589" y="1684698"/>
                    <a:pt x="1757363" y="1695450"/>
                  </a:cubicBezTo>
                  <a:cubicBezTo>
                    <a:pt x="1755718" y="1700932"/>
                    <a:pt x="1750398" y="1704618"/>
                    <a:pt x="1747838" y="1709737"/>
                  </a:cubicBezTo>
                  <a:cubicBezTo>
                    <a:pt x="1745593" y="1714227"/>
                    <a:pt x="1744663" y="1719262"/>
                    <a:pt x="1743075" y="1724025"/>
                  </a:cubicBezTo>
                  <a:cubicBezTo>
                    <a:pt x="1741488" y="1733550"/>
                    <a:pt x="1737911" y="1742952"/>
                    <a:pt x="1738313" y="1752600"/>
                  </a:cubicBezTo>
                  <a:cubicBezTo>
                    <a:pt x="1739510" y="1781326"/>
                    <a:pt x="1744272" y="1809796"/>
                    <a:pt x="1747838" y="1838325"/>
                  </a:cubicBezTo>
                  <a:cubicBezTo>
                    <a:pt x="1750758" y="1861686"/>
                    <a:pt x="1752236" y="1865443"/>
                    <a:pt x="1757363" y="1885950"/>
                  </a:cubicBezTo>
                  <a:cubicBezTo>
                    <a:pt x="1758950" y="1898650"/>
                    <a:pt x="1762125" y="1911251"/>
                    <a:pt x="1762125" y="1924050"/>
                  </a:cubicBezTo>
                  <a:cubicBezTo>
                    <a:pt x="1762125" y="1970668"/>
                    <a:pt x="1762049" y="1967145"/>
                    <a:pt x="1752600" y="1995487"/>
                  </a:cubicBezTo>
                  <a:cubicBezTo>
                    <a:pt x="1755775" y="2025650"/>
                    <a:pt x="1758027" y="2055924"/>
                    <a:pt x="1762125" y="2085975"/>
                  </a:cubicBezTo>
                  <a:cubicBezTo>
                    <a:pt x="1762803" y="2090949"/>
                    <a:pt x="1766888" y="2095242"/>
                    <a:pt x="1766888" y="2100262"/>
                  </a:cubicBezTo>
                  <a:cubicBezTo>
                    <a:pt x="1766888" y="2125712"/>
                    <a:pt x="1764657" y="2151139"/>
                    <a:pt x="1762125" y="2176462"/>
                  </a:cubicBezTo>
                  <a:cubicBezTo>
                    <a:pt x="1760911" y="2188607"/>
                    <a:pt x="1756677" y="2200961"/>
                    <a:pt x="1747838" y="2209800"/>
                  </a:cubicBezTo>
                  <a:cubicBezTo>
                    <a:pt x="1743791" y="2213847"/>
                    <a:pt x="1733550" y="2219325"/>
                    <a:pt x="1733550" y="2219325"/>
                  </a:cubicBezTo>
                </a:path>
              </a:pathLst>
            </a:custGeom>
            <a:noFill/>
            <a:ln w="57150" cap="flat" cmpd="sng" algn="ctr">
              <a:solidFill>
                <a:srgbClr val="FF00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endParaRPr lang="en-US" sz="2400"/>
            </a:p>
          </p:txBody>
        </p:sp>
        <p:grpSp>
          <p:nvGrpSpPr>
            <p:cNvPr id="60" name="Group 59"/>
            <p:cNvGrpSpPr/>
            <p:nvPr/>
          </p:nvGrpSpPr>
          <p:grpSpPr>
            <a:xfrm>
              <a:off x="2419350" y="3448050"/>
              <a:ext cx="3836988" cy="804863"/>
              <a:chOff x="2419350" y="3448050"/>
              <a:chExt cx="3836988" cy="804863"/>
            </a:xfrm>
          </p:grpSpPr>
          <p:grpSp>
            <p:nvGrpSpPr>
              <p:cNvPr id="61" name="Group 60"/>
              <p:cNvGrpSpPr/>
              <p:nvPr/>
            </p:nvGrpSpPr>
            <p:grpSpPr>
              <a:xfrm>
                <a:off x="5491163" y="3589338"/>
                <a:ext cx="765175" cy="584200"/>
                <a:chOff x="5476875" y="3517900"/>
                <a:chExt cx="765175" cy="584200"/>
              </a:xfrm>
            </p:grpSpPr>
            <p:sp>
              <p:nvSpPr>
                <p:cNvPr id="63" name="Freeform 62"/>
                <p:cNvSpPr/>
                <p:nvPr/>
              </p:nvSpPr>
              <p:spPr bwMode="auto">
                <a:xfrm>
                  <a:off x="5772150" y="3663950"/>
                  <a:ext cx="469900" cy="333560"/>
                </a:xfrm>
                <a:custGeom>
                  <a:avLst/>
                  <a:gdLst>
                    <a:gd name="connsiteX0" fmla="*/ 0 w 469900"/>
                    <a:gd name="connsiteY0" fmla="*/ 0 h 333560"/>
                    <a:gd name="connsiteX1" fmla="*/ 6350 w 469900"/>
                    <a:gd name="connsiteY1" fmla="*/ 25400 h 333560"/>
                    <a:gd name="connsiteX2" fmla="*/ 9525 w 469900"/>
                    <a:gd name="connsiteY2" fmla="*/ 38100 h 333560"/>
                    <a:gd name="connsiteX3" fmla="*/ 15875 w 469900"/>
                    <a:gd name="connsiteY3" fmla="*/ 57150 h 333560"/>
                    <a:gd name="connsiteX4" fmla="*/ 25400 w 469900"/>
                    <a:gd name="connsiteY4" fmla="*/ 66675 h 333560"/>
                    <a:gd name="connsiteX5" fmla="*/ 44450 w 469900"/>
                    <a:gd name="connsiteY5" fmla="*/ 79375 h 333560"/>
                    <a:gd name="connsiteX6" fmla="*/ 60325 w 469900"/>
                    <a:gd name="connsiteY6" fmla="*/ 98425 h 333560"/>
                    <a:gd name="connsiteX7" fmla="*/ 73025 w 469900"/>
                    <a:gd name="connsiteY7" fmla="*/ 101600 h 333560"/>
                    <a:gd name="connsiteX8" fmla="*/ 82550 w 469900"/>
                    <a:gd name="connsiteY8" fmla="*/ 104775 h 333560"/>
                    <a:gd name="connsiteX9" fmla="*/ 165100 w 469900"/>
                    <a:gd name="connsiteY9" fmla="*/ 107950 h 333560"/>
                    <a:gd name="connsiteX10" fmla="*/ 212725 w 469900"/>
                    <a:gd name="connsiteY10" fmla="*/ 114300 h 333560"/>
                    <a:gd name="connsiteX11" fmla="*/ 225425 w 469900"/>
                    <a:gd name="connsiteY11" fmla="*/ 120650 h 333560"/>
                    <a:gd name="connsiteX12" fmla="*/ 231775 w 469900"/>
                    <a:gd name="connsiteY12" fmla="*/ 130175 h 333560"/>
                    <a:gd name="connsiteX13" fmla="*/ 244475 w 469900"/>
                    <a:gd name="connsiteY13" fmla="*/ 139700 h 333560"/>
                    <a:gd name="connsiteX14" fmla="*/ 247650 w 469900"/>
                    <a:gd name="connsiteY14" fmla="*/ 149225 h 333560"/>
                    <a:gd name="connsiteX15" fmla="*/ 260350 w 469900"/>
                    <a:gd name="connsiteY15" fmla="*/ 168275 h 333560"/>
                    <a:gd name="connsiteX16" fmla="*/ 282575 w 469900"/>
                    <a:gd name="connsiteY16" fmla="*/ 196850 h 333560"/>
                    <a:gd name="connsiteX17" fmla="*/ 307975 w 469900"/>
                    <a:gd name="connsiteY17" fmla="*/ 231775 h 333560"/>
                    <a:gd name="connsiteX18" fmla="*/ 330200 w 469900"/>
                    <a:gd name="connsiteY18" fmla="*/ 254000 h 333560"/>
                    <a:gd name="connsiteX19" fmla="*/ 365125 w 469900"/>
                    <a:gd name="connsiteY19" fmla="*/ 279400 h 333560"/>
                    <a:gd name="connsiteX20" fmla="*/ 371475 w 469900"/>
                    <a:gd name="connsiteY20" fmla="*/ 288925 h 333560"/>
                    <a:gd name="connsiteX21" fmla="*/ 390525 w 469900"/>
                    <a:gd name="connsiteY21" fmla="*/ 298450 h 333560"/>
                    <a:gd name="connsiteX22" fmla="*/ 403225 w 469900"/>
                    <a:gd name="connsiteY22" fmla="*/ 304800 h 333560"/>
                    <a:gd name="connsiteX23" fmla="*/ 422275 w 469900"/>
                    <a:gd name="connsiteY23" fmla="*/ 317500 h 333560"/>
                    <a:gd name="connsiteX24" fmla="*/ 434975 w 469900"/>
                    <a:gd name="connsiteY24" fmla="*/ 327025 h 333560"/>
                    <a:gd name="connsiteX25" fmla="*/ 447675 w 469900"/>
                    <a:gd name="connsiteY25" fmla="*/ 330200 h 333560"/>
                    <a:gd name="connsiteX26" fmla="*/ 469900 w 469900"/>
                    <a:gd name="connsiteY26" fmla="*/ 333375 h 33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9900" h="333560">
                      <a:moveTo>
                        <a:pt x="0" y="0"/>
                      </a:moveTo>
                      <a:cubicBezTo>
                        <a:pt x="6455" y="32275"/>
                        <a:pt x="-159" y="2620"/>
                        <a:pt x="6350" y="25400"/>
                      </a:cubicBezTo>
                      <a:cubicBezTo>
                        <a:pt x="7549" y="29596"/>
                        <a:pt x="8271" y="33920"/>
                        <a:pt x="9525" y="38100"/>
                      </a:cubicBezTo>
                      <a:cubicBezTo>
                        <a:pt x="11448" y="44511"/>
                        <a:pt x="11142" y="52417"/>
                        <a:pt x="15875" y="57150"/>
                      </a:cubicBezTo>
                      <a:cubicBezTo>
                        <a:pt x="19050" y="60325"/>
                        <a:pt x="21856" y="63918"/>
                        <a:pt x="25400" y="66675"/>
                      </a:cubicBezTo>
                      <a:cubicBezTo>
                        <a:pt x="31424" y="71360"/>
                        <a:pt x="44450" y="79375"/>
                        <a:pt x="44450" y="79375"/>
                      </a:cubicBezTo>
                      <a:cubicBezTo>
                        <a:pt x="48496" y="85444"/>
                        <a:pt x="53743" y="94664"/>
                        <a:pt x="60325" y="98425"/>
                      </a:cubicBezTo>
                      <a:cubicBezTo>
                        <a:pt x="64114" y="100590"/>
                        <a:pt x="68829" y="100401"/>
                        <a:pt x="73025" y="101600"/>
                      </a:cubicBezTo>
                      <a:cubicBezTo>
                        <a:pt x="76243" y="102519"/>
                        <a:pt x="79211" y="104545"/>
                        <a:pt x="82550" y="104775"/>
                      </a:cubicBezTo>
                      <a:cubicBezTo>
                        <a:pt x="110022" y="106670"/>
                        <a:pt x="137583" y="106892"/>
                        <a:pt x="165100" y="107950"/>
                      </a:cubicBezTo>
                      <a:cubicBezTo>
                        <a:pt x="172594" y="108699"/>
                        <a:pt x="201452" y="110542"/>
                        <a:pt x="212725" y="114300"/>
                      </a:cubicBezTo>
                      <a:cubicBezTo>
                        <a:pt x="217215" y="115797"/>
                        <a:pt x="221192" y="118533"/>
                        <a:pt x="225425" y="120650"/>
                      </a:cubicBezTo>
                      <a:cubicBezTo>
                        <a:pt x="227542" y="123825"/>
                        <a:pt x="229077" y="127477"/>
                        <a:pt x="231775" y="130175"/>
                      </a:cubicBezTo>
                      <a:cubicBezTo>
                        <a:pt x="235517" y="133917"/>
                        <a:pt x="241087" y="135635"/>
                        <a:pt x="244475" y="139700"/>
                      </a:cubicBezTo>
                      <a:cubicBezTo>
                        <a:pt x="246618" y="142271"/>
                        <a:pt x="246025" y="146299"/>
                        <a:pt x="247650" y="149225"/>
                      </a:cubicBezTo>
                      <a:cubicBezTo>
                        <a:pt x="251356" y="155896"/>
                        <a:pt x="256937" y="161449"/>
                        <a:pt x="260350" y="168275"/>
                      </a:cubicBezTo>
                      <a:cubicBezTo>
                        <a:pt x="274547" y="196668"/>
                        <a:pt x="264070" y="190682"/>
                        <a:pt x="282575" y="196850"/>
                      </a:cubicBezTo>
                      <a:cubicBezTo>
                        <a:pt x="291384" y="210063"/>
                        <a:pt x="297300" y="220130"/>
                        <a:pt x="307975" y="231775"/>
                      </a:cubicBezTo>
                      <a:cubicBezTo>
                        <a:pt x="315055" y="239498"/>
                        <a:pt x="321818" y="247714"/>
                        <a:pt x="330200" y="254000"/>
                      </a:cubicBezTo>
                      <a:cubicBezTo>
                        <a:pt x="358653" y="275340"/>
                        <a:pt x="346794" y="267179"/>
                        <a:pt x="365125" y="279400"/>
                      </a:cubicBezTo>
                      <a:cubicBezTo>
                        <a:pt x="367242" y="282575"/>
                        <a:pt x="368777" y="286227"/>
                        <a:pt x="371475" y="288925"/>
                      </a:cubicBezTo>
                      <a:cubicBezTo>
                        <a:pt x="379102" y="296552"/>
                        <a:pt x="381487" y="294577"/>
                        <a:pt x="390525" y="298450"/>
                      </a:cubicBezTo>
                      <a:cubicBezTo>
                        <a:pt x="394875" y="300314"/>
                        <a:pt x="399166" y="302365"/>
                        <a:pt x="403225" y="304800"/>
                      </a:cubicBezTo>
                      <a:cubicBezTo>
                        <a:pt x="409769" y="308727"/>
                        <a:pt x="416170" y="312921"/>
                        <a:pt x="422275" y="317500"/>
                      </a:cubicBezTo>
                      <a:cubicBezTo>
                        <a:pt x="426508" y="320675"/>
                        <a:pt x="430242" y="324658"/>
                        <a:pt x="434975" y="327025"/>
                      </a:cubicBezTo>
                      <a:cubicBezTo>
                        <a:pt x="438878" y="328976"/>
                        <a:pt x="443479" y="329001"/>
                        <a:pt x="447675" y="330200"/>
                      </a:cubicBezTo>
                      <a:cubicBezTo>
                        <a:pt x="463473" y="334714"/>
                        <a:pt x="450999" y="333375"/>
                        <a:pt x="469900" y="333375"/>
                      </a:cubicBezTo>
                    </a:path>
                  </a:pathLst>
                </a:custGeom>
                <a:noFill/>
                <a:ln w="57150" cap="flat" cmpd="sng" algn="ctr">
                  <a:solidFill>
                    <a:srgbClr val="FF00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endParaRPr lang="en-US" sz="2400"/>
                </a:p>
              </p:txBody>
            </p:sp>
            <p:sp>
              <p:nvSpPr>
                <p:cNvPr id="64" name="Freeform 63"/>
                <p:cNvSpPr/>
                <p:nvPr/>
              </p:nvSpPr>
              <p:spPr bwMode="auto">
                <a:xfrm>
                  <a:off x="5718175" y="3670300"/>
                  <a:ext cx="60325" cy="431800"/>
                </a:xfrm>
                <a:custGeom>
                  <a:avLst/>
                  <a:gdLst>
                    <a:gd name="connsiteX0" fmla="*/ 50800 w 60325"/>
                    <a:gd name="connsiteY0" fmla="*/ 0 h 431800"/>
                    <a:gd name="connsiteX1" fmla="*/ 53975 w 60325"/>
                    <a:gd name="connsiteY1" fmla="*/ 19050 h 431800"/>
                    <a:gd name="connsiteX2" fmla="*/ 57150 w 60325"/>
                    <a:gd name="connsiteY2" fmla="*/ 47625 h 431800"/>
                    <a:gd name="connsiteX3" fmla="*/ 60325 w 60325"/>
                    <a:gd name="connsiteY3" fmla="*/ 60325 h 431800"/>
                    <a:gd name="connsiteX4" fmla="*/ 57150 w 60325"/>
                    <a:gd name="connsiteY4" fmla="*/ 107950 h 431800"/>
                    <a:gd name="connsiteX5" fmla="*/ 41275 w 60325"/>
                    <a:gd name="connsiteY5" fmla="*/ 136525 h 431800"/>
                    <a:gd name="connsiteX6" fmla="*/ 31750 w 60325"/>
                    <a:gd name="connsiteY6" fmla="*/ 146050 h 431800"/>
                    <a:gd name="connsiteX7" fmla="*/ 15875 w 60325"/>
                    <a:gd name="connsiteY7" fmla="*/ 165100 h 431800"/>
                    <a:gd name="connsiteX8" fmla="*/ 15875 w 60325"/>
                    <a:gd name="connsiteY8" fmla="*/ 187325 h 431800"/>
                    <a:gd name="connsiteX9" fmla="*/ 19050 w 60325"/>
                    <a:gd name="connsiteY9" fmla="*/ 206375 h 431800"/>
                    <a:gd name="connsiteX10" fmla="*/ 31750 w 60325"/>
                    <a:gd name="connsiteY10" fmla="*/ 231775 h 431800"/>
                    <a:gd name="connsiteX11" fmla="*/ 34925 w 60325"/>
                    <a:gd name="connsiteY11" fmla="*/ 250825 h 431800"/>
                    <a:gd name="connsiteX12" fmla="*/ 38100 w 60325"/>
                    <a:gd name="connsiteY12" fmla="*/ 276225 h 431800"/>
                    <a:gd name="connsiteX13" fmla="*/ 47625 w 60325"/>
                    <a:gd name="connsiteY13" fmla="*/ 285750 h 431800"/>
                    <a:gd name="connsiteX14" fmla="*/ 53975 w 60325"/>
                    <a:gd name="connsiteY14" fmla="*/ 295275 h 431800"/>
                    <a:gd name="connsiteX15" fmla="*/ 50800 w 60325"/>
                    <a:gd name="connsiteY15" fmla="*/ 346075 h 431800"/>
                    <a:gd name="connsiteX16" fmla="*/ 41275 w 60325"/>
                    <a:gd name="connsiteY16" fmla="*/ 358775 h 431800"/>
                    <a:gd name="connsiteX17" fmla="*/ 28575 w 60325"/>
                    <a:gd name="connsiteY17" fmla="*/ 387350 h 431800"/>
                    <a:gd name="connsiteX18" fmla="*/ 15875 w 60325"/>
                    <a:gd name="connsiteY18" fmla="*/ 415925 h 431800"/>
                    <a:gd name="connsiteX19" fmla="*/ 9525 w 60325"/>
                    <a:gd name="connsiteY19" fmla="*/ 425450 h 431800"/>
                    <a:gd name="connsiteX20" fmla="*/ 0 w 60325"/>
                    <a:gd name="connsiteY20" fmla="*/ 43180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325" h="431800">
                      <a:moveTo>
                        <a:pt x="50800" y="0"/>
                      </a:moveTo>
                      <a:cubicBezTo>
                        <a:pt x="51858" y="6350"/>
                        <a:pt x="53124" y="12669"/>
                        <a:pt x="53975" y="19050"/>
                      </a:cubicBezTo>
                      <a:cubicBezTo>
                        <a:pt x="55242" y="28550"/>
                        <a:pt x="55693" y="38153"/>
                        <a:pt x="57150" y="47625"/>
                      </a:cubicBezTo>
                      <a:cubicBezTo>
                        <a:pt x="57814" y="51938"/>
                        <a:pt x="59267" y="56092"/>
                        <a:pt x="60325" y="60325"/>
                      </a:cubicBezTo>
                      <a:cubicBezTo>
                        <a:pt x="59267" y="76200"/>
                        <a:pt x="58907" y="92137"/>
                        <a:pt x="57150" y="107950"/>
                      </a:cubicBezTo>
                      <a:cubicBezTo>
                        <a:pt x="56152" y="116933"/>
                        <a:pt x="45364" y="132436"/>
                        <a:pt x="41275" y="136525"/>
                      </a:cubicBezTo>
                      <a:cubicBezTo>
                        <a:pt x="38100" y="139700"/>
                        <a:pt x="34360" y="142396"/>
                        <a:pt x="31750" y="146050"/>
                      </a:cubicBezTo>
                      <a:cubicBezTo>
                        <a:pt x="17102" y="166557"/>
                        <a:pt x="34652" y="152582"/>
                        <a:pt x="15875" y="165100"/>
                      </a:cubicBezTo>
                      <a:cubicBezTo>
                        <a:pt x="10938" y="179911"/>
                        <a:pt x="12387" y="169883"/>
                        <a:pt x="15875" y="187325"/>
                      </a:cubicBezTo>
                      <a:cubicBezTo>
                        <a:pt x="17138" y="193638"/>
                        <a:pt x="17356" y="200164"/>
                        <a:pt x="19050" y="206375"/>
                      </a:cubicBezTo>
                      <a:cubicBezTo>
                        <a:pt x="22635" y="219519"/>
                        <a:pt x="25039" y="221708"/>
                        <a:pt x="31750" y="231775"/>
                      </a:cubicBezTo>
                      <a:cubicBezTo>
                        <a:pt x="32808" y="238125"/>
                        <a:pt x="34015" y="244452"/>
                        <a:pt x="34925" y="250825"/>
                      </a:cubicBezTo>
                      <a:cubicBezTo>
                        <a:pt x="36132" y="259272"/>
                        <a:pt x="35184" y="268206"/>
                        <a:pt x="38100" y="276225"/>
                      </a:cubicBezTo>
                      <a:cubicBezTo>
                        <a:pt x="39634" y="280445"/>
                        <a:pt x="44750" y="282301"/>
                        <a:pt x="47625" y="285750"/>
                      </a:cubicBezTo>
                      <a:cubicBezTo>
                        <a:pt x="50068" y="288681"/>
                        <a:pt x="51858" y="292100"/>
                        <a:pt x="53975" y="295275"/>
                      </a:cubicBezTo>
                      <a:cubicBezTo>
                        <a:pt x="52917" y="312208"/>
                        <a:pt x="54127" y="329438"/>
                        <a:pt x="50800" y="346075"/>
                      </a:cubicBezTo>
                      <a:cubicBezTo>
                        <a:pt x="49762" y="351264"/>
                        <a:pt x="43642" y="354042"/>
                        <a:pt x="41275" y="358775"/>
                      </a:cubicBezTo>
                      <a:cubicBezTo>
                        <a:pt x="18605" y="404115"/>
                        <a:pt x="47254" y="359332"/>
                        <a:pt x="28575" y="387350"/>
                      </a:cubicBezTo>
                      <a:cubicBezTo>
                        <a:pt x="24134" y="405112"/>
                        <a:pt x="27318" y="397616"/>
                        <a:pt x="15875" y="415925"/>
                      </a:cubicBezTo>
                      <a:cubicBezTo>
                        <a:pt x="13853" y="419161"/>
                        <a:pt x="12223" y="422752"/>
                        <a:pt x="9525" y="425450"/>
                      </a:cubicBezTo>
                      <a:cubicBezTo>
                        <a:pt x="6827" y="428148"/>
                        <a:pt x="0" y="431800"/>
                        <a:pt x="0" y="431800"/>
                      </a:cubicBezTo>
                    </a:path>
                  </a:pathLst>
                </a:custGeom>
                <a:noFill/>
                <a:ln w="57150" cap="flat" cmpd="sng" algn="ctr">
                  <a:solidFill>
                    <a:srgbClr val="FF00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endParaRPr lang="en-US" sz="2400"/>
                </a:p>
              </p:txBody>
            </p:sp>
            <p:sp>
              <p:nvSpPr>
                <p:cNvPr id="65" name="Freeform 64"/>
                <p:cNvSpPr/>
                <p:nvPr/>
              </p:nvSpPr>
              <p:spPr bwMode="auto">
                <a:xfrm>
                  <a:off x="5781675" y="3517900"/>
                  <a:ext cx="346075" cy="152463"/>
                </a:xfrm>
                <a:custGeom>
                  <a:avLst/>
                  <a:gdLst>
                    <a:gd name="connsiteX0" fmla="*/ 0 w 346075"/>
                    <a:gd name="connsiteY0" fmla="*/ 152400 h 152463"/>
                    <a:gd name="connsiteX1" fmla="*/ 92075 w 346075"/>
                    <a:gd name="connsiteY1" fmla="*/ 142875 h 152463"/>
                    <a:gd name="connsiteX2" fmla="*/ 104775 w 346075"/>
                    <a:gd name="connsiteY2" fmla="*/ 136525 h 152463"/>
                    <a:gd name="connsiteX3" fmla="*/ 123825 w 346075"/>
                    <a:gd name="connsiteY3" fmla="*/ 123825 h 152463"/>
                    <a:gd name="connsiteX4" fmla="*/ 130175 w 346075"/>
                    <a:gd name="connsiteY4" fmla="*/ 114300 h 152463"/>
                    <a:gd name="connsiteX5" fmla="*/ 133350 w 346075"/>
                    <a:gd name="connsiteY5" fmla="*/ 104775 h 152463"/>
                    <a:gd name="connsiteX6" fmla="*/ 152400 w 346075"/>
                    <a:gd name="connsiteY6" fmla="*/ 92075 h 152463"/>
                    <a:gd name="connsiteX7" fmla="*/ 171450 w 346075"/>
                    <a:gd name="connsiteY7" fmla="*/ 76200 h 152463"/>
                    <a:gd name="connsiteX8" fmla="*/ 215900 w 346075"/>
                    <a:gd name="connsiteY8" fmla="*/ 63500 h 152463"/>
                    <a:gd name="connsiteX9" fmla="*/ 254000 w 346075"/>
                    <a:gd name="connsiteY9" fmla="*/ 50800 h 152463"/>
                    <a:gd name="connsiteX10" fmla="*/ 273050 w 346075"/>
                    <a:gd name="connsiteY10" fmla="*/ 38100 h 152463"/>
                    <a:gd name="connsiteX11" fmla="*/ 282575 w 346075"/>
                    <a:gd name="connsiteY11" fmla="*/ 28575 h 152463"/>
                    <a:gd name="connsiteX12" fmla="*/ 327025 w 346075"/>
                    <a:gd name="connsiteY12" fmla="*/ 9525 h 152463"/>
                    <a:gd name="connsiteX13" fmla="*/ 346075 w 346075"/>
                    <a:gd name="connsiteY13" fmla="*/ 0 h 1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075" h="152463">
                      <a:moveTo>
                        <a:pt x="0" y="152400"/>
                      </a:moveTo>
                      <a:cubicBezTo>
                        <a:pt x="23680" y="151370"/>
                        <a:pt x="65304" y="156261"/>
                        <a:pt x="92075" y="142875"/>
                      </a:cubicBezTo>
                      <a:cubicBezTo>
                        <a:pt x="96308" y="140758"/>
                        <a:pt x="100716" y="138960"/>
                        <a:pt x="104775" y="136525"/>
                      </a:cubicBezTo>
                      <a:cubicBezTo>
                        <a:pt x="111319" y="132598"/>
                        <a:pt x="123825" y="123825"/>
                        <a:pt x="123825" y="123825"/>
                      </a:cubicBezTo>
                      <a:cubicBezTo>
                        <a:pt x="125942" y="120650"/>
                        <a:pt x="128468" y="117713"/>
                        <a:pt x="130175" y="114300"/>
                      </a:cubicBezTo>
                      <a:cubicBezTo>
                        <a:pt x="131672" y="111307"/>
                        <a:pt x="130983" y="107142"/>
                        <a:pt x="133350" y="104775"/>
                      </a:cubicBezTo>
                      <a:cubicBezTo>
                        <a:pt x="138746" y="99379"/>
                        <a:pt x="147004" y="97471"/>
                        <a:pt x="152400" y="92075"/>
                      </a:cubicBezTo>
                      <a:cubicBezTo>
                        <a:pt x="158382" y="86093"/>
                        <a:pt x="163493" y="79736"/>
                        <a:pt x="171450" y="76200"/>
                      </a:cubicBezTo>
                      <a:cubicBezTo>
                        <a:pt x="189796" y="68046"/>
                        <a:pt x="195719" y="70227"/>
                        <a:pt x="215900" y="63500"/>
                      </a:cubicBezTo>
                      <a:cubicBezTo>
                        <a:pt x="228600" y="59267"/>
                        <a:pt x="242861" y="58226"/>
                        <a:pt x="254000" y="50800"/>
                      </a:cubicBezTo>
                      <a:cubicBezTo>
                        <a:pt x="260350" y="46567"/>
                        <a:pt x="267654" y="43496"/>
                        <a:pt x="273050" y="38100"/>
                      </a:cubicBezTo>
                      <a:cubicBezTo>
                        <a:pt x="276225" y="34925"/>
                        <a:pt x="278787" y="30986"/>
                        <a:pt x="282575" y="28575"/>
                      </a:cubicBezTo>
                      <a:cubicBezTo>
                        <a:pt x="307035" y="13010"/>
                        <a:pt x="303893" y="18778"/>
                        <a:pt x="327025" y="9525"/>
                      </a:cubicBezTo>
                      <a:lnTo>
                        <a:pt x="346075" y="0"/>
                      </a:lnTo>
                    </a:path>
                  </a:pathLst>
                </a:custGeom>
                <a:noFill/>
                <a:ln w="57150" cap="flat" cmpd="sng" algn="ctr">
                  <a:solidFill>
                    <a:srgbClr val="FF00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endParaRPr lang="en-US" sz="2400"/>
                </a:p>
              </p:txBody>
            </p:sp>
            <p:sp>
              <p:nvSpPr>
                <p:cNvPr id="66" name="Freeform 65"/>
                <p:cNvSpPr/>
                <p:nvPr/>
              </p:nvSpPr>
              <p:spPr bwMode="auto">
                <a:xfrm>
                  <a:off x="5476875" y="3670300"/>
                  <a:ext cx="301625" cy="206724"/>
                </a:xfrm>
                <a:custGeom>
                  <a:avLst/>
                  <a:gdLst>
                    <a:gd name="connsiteX0" fmla="*/ 301625 w 301625"/>
                    <a:gd name="connsiteY0" fmla="*/ 0 h 206724"/>
                    <a:gd name="connsiteX1" fmla="*/ 292100 w 301625"/>
                    <a:gd name="connsiteY1" fmla="*/ 15875 h 206724"/>
                    <a:gd name="connsiteX2" fmla="*/ 285750 w 301625"/>
                    <a:gd name="connsiteY2" fmla="*/ 28575 h 206724"/>
                    <a:gd name="connsiteX3" fmla="*/ 276225 w 301625"/>
                    <a:gd name="connsiteY3" fmla="*/ 31750 h 206724"/>
                    <a:gd name="connsiteX4" fmla="*/ 263525 w 301625"/>
                    <a:gd name="connsiteY4" fmla="*/ 50800 h 206724"/>
                    <a:gd name="connsiteX5" fmla="*/ 257175 w 301625"/>
                    <a:gd name="connsiteY5" fmla="*/ 60325 h 206724"/>
                    <a:gd name="connsiteX6" fmla="*/ 247650 w 301625"/>
                    <a:gd name="connsiteY6" fmla="*/ 69850 h 206724"/>
                    <a:gd name="connsiteX7" fmla="*/ 231775 w 301625"/>
                    <a:gd name="connsiteY7" fmla="*/ 85725 h 206724"/>
                    <a:gd name="connsiteX8" fmla="*/ 225425 w 301625"/>
                    <a:gd name="connsiteY8" fmla="*/ 95250 h 206724"/>
                    <a:gd name="connsiteX9" fmla="*/ 177800 w 301625"/>
                    <a:gd name="connsiteY9" fmla="*/ 98425 h 206724"/>
                    <a:gd name="connsiteX10" fmla="*/ 133350 w 301625"/>
                    <a:gd name="connsiteY10" fmla="*/ 101600 h 206724"/>
                    <a:gd name="connsiteX11" fmla="*/ 120650 w 301625"/>
                    <a:gd name="connsiteY11" fmla="*/ 104775 h 206724"/>
                    <a:gd name="connsiteX12" fmla="*/ 111125 w 301625"/>
                    <a:gd name="connsiteY12" fmla="*/ 114300 h 206724"/>
                    <a:gd name="connsiteX13" fmla="*/ 92075 w 301625"/>
                    <a:gd name="connsiteY13" fmla="*/ 123825 h 206724"/>
                    <a:gd name="connsiteX14" fmla="*/ 73025 w 301625"/>
                    <a:gd name="connsiteY14" fmla="*/ 136525 h 206724"/>
                    <a:gd name="connsiteX15" fmla="*/ 57150 w 301625"/>
                    <a:gd name="connsiteY15" fmla="*/ 158750 h 206724"/>
                    <a:gd name="connsiteX16" fmla="*/ 44450 w 301625"/>
                    <a:gd name="connsiteY16" fmla="*/ 168275 h 206724"/>
                    <a:gd name="connsiteX17" fmla="*/ 22225 w 301625"/>
                    <a:gd name="connsiteY17" fmla="*/ 190500 h 206724"/>
                    <a:gd name="connsiteX18" fmla="*/ 6350 w 301625"/>
                    <a:gd name="connsiteY18" fmla="*/ 206375 h 206724"/>
                    <a:gd name="connsiteX19" fmla="*/ 0 w 301625"/>
                    <a:gd name="connsiteY19" fmla="*/ 206375 h 20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625" h="206724">
                      <a:moveTo>
                        <a:pt x="301625" y="0"/>
                      </a:moveTo>
                      <a:cubicBezTo>
                        <a:pt x="298450" y="5292"/>
                        <a:pt x="295097" y="10480"/>
                        <a:pt x="292100" y="15875"/>
                      </a:cubicBezTo>
                      <a:cubicBezTo>
                        <a:pt x="289801" y="20012"/>
                        <a:pt x="289097" y="25228"/>
                        <a:pt x="285750" y="28575"/>
                      </a:cubicBezTo>
                      <a:cubicBezTo>
                        <a:pt x="283383" y="30942"/>
                        <a:pt x="279400" y="30692"/>
                        <a:pt x="276225" y="31750"/>
                      </a:cubicBezTo>
                      <a:lnTo>
                        <a:pt x="263525" y="50800"/>
                      </a:lnTo>
                      <a:cubicBezTo>
                        <a:pt x="261408" y="53975"/>
                        <a:pt x="259873" y="57627"/>
                        <a:pt x="257175" y="60325"/>
                      </a:cubicBezTo>
                      <a:cubicBezTo>
                        <a:pt x="254000" y="63500"/>
                        <a:pt x="250525" y="66401"/>
                        <a:pt x="247650" y="69850"/>
                      </a:cubicBezTo>
                      <a:cubicBezTo>
                        <a:pt x="234421" y="85725"/>
                        <a:pt x="249237" y="74083"/>
                        <a:pt x="231775" y="85725"/>
                      </a:cubicBezTo>
                      <a:cubicBezTo>
                        <a:pt x="229658" y="88900"/>
                        <a:pt x="228123" y="92552"/>
                        <a:pt x="225425" y="95250"/>
                      </a:cubicBezTo>
                      <a:cubicBezTo>
                        <a:pt x="211490" y="109185"/>
                        <a:pt x="199018" y="100193"/>
                        <a:pt x="177800" y="98425"/>
                      </a:cubicBezTo>
                      <a:cubicBezTo>
                        <a:pt x="162983" y="99483"/>
                        <a:pt x="148114" y="99960"/>
                        <a:pt x="133350" y="101600"/>
                      </a:cubicBezTo>
                      <a:cubicBezTo>
                        <a:pt x="129013" y="102082"/>
                        <a:pt x="124439" y="102610"/>
                        <a:pt x="120650" y="104775"/>
                      </a:cubicBezTo>
                      <a:cubicBezTo>
                        <a:pt x="116751" y="107003"/>
                        <a:pt x="114574" y="111425"/>
                        <a:pt x="111125" y="114300"/>
                      </a:cubicBezTo>
                      <a:cubicBezTo>
                        <a:pt x="94211" y="128395"/>
                        <a:pt x="109258" y="114279"/>
                        <a:pt x="92075" y="123825"/>
                      </a:cubicBezTo>
                      <a:cubicBezTo>
                        <a:pt x="85404" y="127531"/>
                        <a:pt x="73025" y="136525"/>
                        <a:pt x="73025" y="136525"/>
                      </a:cubicBezTo>
                      <a:cubicBezTo>
                        <a:pt x="69419" y="141933"/>
                        <a:pt x="61088" y="154812"/>
                        <a:pt x="57150" y="158750"/>
                      </a:cubicBezTo>
                      <a:cubicBezTo>
                        <a:pt x="53408" y="162492"/>
                        <a:pt x="47966" y="164320"/>
                        <a:pt x="44450" y="168275"/>
                      </a:cubicBezTo>
                      <a:cubicBezTo>
                        <a:pt x="22998" y="192408"/>
                        <a:pt x="42014" y="183904"/>
                        <a:pt x="22225" y="190500"/>
                      </a:cubicBezTo>
                      <a:cubicBezTo>
                        <a:pt x="16837" y="198582"/>
                        <a:pt x="15971" y="202527"/>
                        <a:pt x="6350" y="206375"/>
                      </a:cubicBezTo>
                      <a:cubicBezTo>
                        <a:pt x="4385" y="207161"/>
                        <a:pt x="2117" y="206375"/>
                        <a:pt x="0" y="206375"/>
                      </a:cubicBezTo>
                    </a:path>
                  </a:pathLst>
                </a:custGeom>
                <a:noFill/>
                <a:ln w="57150" cap="flat" cmpd="sng" algn="ctr">
                  <a:solidFill>
                    <a:srgbClr val="FF00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endParaRPr lang="en-US" sz="2400"/>
                </a:p>
              </p:txBody>
            </p:sp>
          </p:grpSp>
          <p:sp>
            <p:nvSpPr>
              <p:cNvPr id="62" name="Freeform 61"/>
              <p:cNvSpPr/>
              <p:nvPr/>
            </p:nvSpPr>
            <p:spPr bwMode="auto">
              <a:xfrm>
                <a:off x="2419350" y="3448050"/>
                <a:ext cx="3390900" cy="804863"/>
              </a:xfrm>
              <a:custGeom>
                <a:avLst/>
                <a:gdLst>
                  <a:gd name="connsiteX0" fmla="*/ 0 w 3390900"/>
                  <a:gd name="connsiteY0" fmla="*/ 114300 h 804863"/>
                  <a:gd name="connsiteX1" fmla="*/ 38100 w 3390900"/>
                  <a:gd name="connsiteY1" fmla="*/ 128588 h 804863"/>
                  <a:gd name="connsiteX2" fmla="*/ 66675 w 3390900"/>
                  <a:gd name="connsiteY2" fmla="*/ 138113 h 804863"/>
                  <a:gd name="connsiteX3" fmla="*/ 100013 w 3390900"/>
                  <a:gd name="connsiteY3" fmla="*/ 157163 h 804863"/>
                  <a:gd name="connsiteX4" fmla="*/ 133350 w 3390900"/>
                  <a:gd name="connsiteY4" fmla="*/ 209550 h 804863"/>
                  <a:gd name="connsiteX5" fmla="*/ 142875 w 3390900"/>
                  <a:gd name="connsiteY5" fmla="*/ 223838 h 804863"/>
                  <a:gd name="connsiteX6" fmla="*/ 157163 w 3390900"/>
                  <a:gd name="connsiteY6" fmla="*/ 233363 h 804863"/>
                  <a:gd name="connsiteX7" fmla="*/ 176213 w 3390900"/>
                  <a:gd name="connsiteY7" fmla="*/ 247650 h 804863"/>
                  <a:gd name="connsiteX8" fmla="*/ 204788 w 3390900"/>
                  <a:gd name="connsiteY8" fmla="*/ 257175 h 804863"/>
                  <a:gd name="connsiteX9" fmla="*/ 219075 w 3390900"/>
                  <a:gd name="connsiteY9" fmla="*/ 261938 h 804863"/>
                  <a:gd name="connsiteX10" fmla="*/ 266700 w 3390900"/>
                  <a:gd name="connsiteY10" fmla="*/ 271463 h 804863"/>
                  <a:gd name="connsiteX11" fmla="*/ 285750 w 3390900"/>
                  <a:gd name="connsiteY11" fmla="*/ 285750 h 804863"/>
                  <a:gd name="connsiteX12" fmla="*/ 304800 w 3390900"/>
                  <a:gd name="connsiteY12" fmla="*/ 290513 h 804863"/>
                  <a:gd name="connsiteX13" fmla="*/ 328613 w 3390900"/>
                  <a:gd name="connsiteY13" fmla="*/ 300038 h 804863"/>
                  <a:gd name="connsiteX14" fmla="*/ 342900 w 3390900"/>
                  <a:gd name="connsiteY14" fmla="*/ 309563 h 804863"/>
                  <a:gd name="connsiteX15" fmla="*/ 376238 w 3390900"/>
                  <a:gd name="connsiteY15" fmla="*/ 319088 h 804863"/>
                  <a:gd name="connsiteX16" fmla="*/ 385763 w 3390900"/>
                  <a:gd name="connsiteY16" fmla="*/ 333375 h 804863"/>
                  <a:gd name="connsiteX17" fmla="*/ 404813 w 3390900"/>
                  <a:gd name="connsiteY17" fmla="*/ 342900 h 804863"/>
                  <a:gd name="connsiteX18" fmla="*/ 419100 w 3390900"/>
                  <a:gd name="connsiteY18" fmla="*/ 352425 h 804863"/>
                  <a:gd name="connsiteX19" fmla="*/ 447675 w 3390900"/>
                  <a:gd name="connsiteY19" fmla="*/ 366713 h 804863"/>
                  <a:gd name="connsiteX20" fmla="*/ 485775 w 3390900"/>
                  <a:gd name="connsiteY20" fmla="*/ 361950 h 804863"/>
                  <a:gd name="connsiteX21" fmla="*/ 514350 w 3390900"/>
                  <a:gd name="connsiteY21" fmla="*/ 352425 h 804863"/>
                  <a:gd name="connsiteX22" fmla="*/ 523875 w 3390900"/>
                  <a:gd name="connsiteY22" fmla="*/ 338138 h 804863"/>
                  <a:gd name="connsiteX23" fmla="*/ 528638 w 3390900"/>
                  <a:gd name="connsiteY23" fmla="*/ 323850 h 804863"/>
                  <a:gd name="connsiteX24" fmla="*/ 547688 w 3390900"/>
                  <a:gd name="connsiteY24" fmla="*/ 304800 h 804863"/>
                  <a:gd name="connsiteX25" fmla="*/ 571500 w 3390900"/>
                  <a:gd name="connsiteY25" fmla="*/ 276225 h 804863"/>
                  <a:gd name="connsiteX26" fmla="*/ 585788 w 3390900"/>
                  <a:gd name="connsiteY26" fmla="*/ 271463 h 804863"/>
                  <a:gd name="connsiteX27" fmla="*/ 609600 w 3390900"/>
                  <a:gd name="connsiteY27" fmla="*/ 252413 h 804863"/>
                  <a:gd name="connsiteX28" fmla="*/ 619125 w 3390900"/>
                  <a:gd name="connsiteY28" fmla="*/ 238125 h 804863"/>
                  <a:gd name="connsiteX29" fmla="*/ 647700 w 3390900"/>
                  <a:gd name="connsiteY29" fmla="*/ 214313 h 804863"/>
                  <a:gd name="connsiteX30" fmla="*/ 661988 w 3390900"/>
                  <a:gd name="connsiteY30" fmla="*/ 185738 h 804863"/>
                  <a:gd name="connsiteX31" fmla="*/ 676275 w 3390900"/>
                  <a:gd name="connsiteY31" fmla="*/ 171450 h 804863"/>
                  <a:gd name="connsiteX32" fmla="*/ 685800 w 3390900"/>
                  <a:gd name="connsiteY32" fmla="*/ 157163 h 804863"/>
                  <a:gd name="connsiteX33" fmla="*/ 714375 w 3390900"/>
                  <a:gd name="connsiteY33" fmla="*/ 128588 h 804863"/>
                  <a:gd name="connsiteX34" fmla="*/ 738188 w 3390900"/>
                  <a:gd name="connsiteY34" fmla="*/ 133350 h 804863"/>
                  <a:gd name="connsiteX35" fmla="*/ 752475 w 3390900"/>
                  <a:gd name="connsiteY35" fmla="*/ 152400 h 804863"/>
                  <a:gd name="connsiteX36" fmla="*/ 790575 w 3390900"/>
                  <a:gd name="connsiteY36" fmla="*/ 171450 h 804863"/>
                  <a:gd name="connsiteX37" fmla="*/ 804863 w 3390900"/>
                  <a:gd name="connsiteY37" fmla="*/ 180975 h 804863"/>
                  <a:gd name="connsiteX38" fmla="*/ 828675 w 3390900"/>
                  <a:gd name="connsiteY38" fmla="*/ 190500 h 804863"/>
                  <a:gd name="connsiteX39" fmla="*/ 838200 w 3390900"/>
                  <a:gd name="connsiteY39" fmla="*/ 204788 h 804863"/>
                  <a:gd name="connsiteX40" fmla="*/ 876300 w 3390900"/>
                  <a:gd name="connsiteY40" fmla="*/ 223838 h 804863"/>
                  <a:gd name="connsiteX41" fmla="*/ 895350 w 3390900"/>
                  <a:gd name="connsiteY41" fmla="*/ 233363 h 804863"/>
                  <a:gd name="connsiteX42" fmla="*/ 914400 w 3390900"/>
                  <a:gd name="connsiteY42" fmla="*/ 247650 h 804863"/>
                  <a:gd name="connsiteX43" fmla="*/ 933450 w 3390900"/>
                  <a:gd name="connsiteY43" fmla="*/ 252413 h 804863"/>
                  <a:gd name="connsiteX44" fmla="*/ 947738 w 3390900"/>
                  <a:gd name="connsiteY44" fmla="*/ 266700 h 804863"/>
                  <a:gd name="connsiteX45" fmla="*/ 962025 w 3390900"/>
                  <a:gd name="connsiteY45" fmla="*/ 271463 h 804863"/>
                  <a:gd name="connsiteX46" fmla="*/ 995363 w 3390900"/>
                  <a:gd name="connsiteY46" fmla="*/ 285750 h 804863"/>
                  <a:gd name="connsiteX47" fmla="*/ 1023938 w 3390900"/>
                  <a:gd name="connsiteY47" fmla="*/ 304800 h 804863"/>
                  <a:gd name="connsiteX48" fmla="*/ 1038225 w 3390900"/>
                  <a:gd name="connsiteY48" fmla="*/ 309563 h 804863"/>
                  <a:gd name="connsiteX49" fmla="*/ 1076325 w 3390900"/>
                  <a:gd name="connsiteY49" fmla="*/ 333375 h 804863"/>
                  <a:gd name="connsiteX50" fmla="*/ 1109663 w 3390900"/>
                  <a:gd name="connsiteY50" fmla="*/ 352425 h 804863"/>
                  <a:gd name="connsiteX51" fmla="*/ 1128713 w 3390900"/>
                  <a:gd name="connsiteY51" fmla="*/ 357188 h 804863"/>
                  <a:gd name="connsiteX52" fmla="*/ 1147763 w 3390900"/>
                  <a:gd name="connsiteY52" fmla="*/ 371475 h 804863"/>
                  <a:gd name="connsiteX53" fmla="*/ 1200150 w 3390900"/>
                  <a:gd name="connsiteY53" fmla="*/ 385763 h 804863"/>
                  <a:gd name="connsiteX54" fmla="*/ 1243013 w 3390900"/>
                  <a:gd name="connsiteY54" fmla="*/ 400050 h 804863"/>
                  <a:gd name="connsiteX55" fmla="*/ 1257300 w 3390900"/>
                  <a:gd name="connsiteY55" fmla="*/ 409575 h 804863"/>
                  <a:gd name="connsiteX56" fmla="*/ 1281113 w 3390900"/>
                  <a:gd name="connsiteY56" fmla="*/ 419100 h 804863"/>
                  <a:gd name="connsiteX57" fmla="*/ 1295400 w 3390900"/>
                  <a:gd name="connsiteY57" fmla="*/ 433388 h 804863"/>
                  <a:gd name="connsiteX58" fmla="*/ 1309688 w 3390900"/>
                  <a:gd name="connsiteY58" fmla="*/ 442913 h 804863"/>
                  <a:gd name="connsiteX59" fmla="*/ 1338263 w 3390900"/>
                  <a:gd name="connsiteY59" fmla="*/ 466725 h 804863"/>
                  <a:gd name="connsiteX60" fmla="*/ 1381125 w 3390900"/>
                  <a:gd name="connsiteY60" fmla="*/ 485775 h 804863"/>
                  <a:gd name="connsiteX61" fmla="*/ 1404938 w 3390900"/>
                  <a:gd name="connsiteY61" fmla="*/ 495300 h 804863"/>
                  <a:gd name="connsiteX62" fmla="*/ 1452563 w 3390900"/>
                  <a:gd name="connsiteY62" fmla="*/ 509588 h 804863"/>
                  <a:gd name="connsiteX63" fmla="*/ 1504950 w 3390900"/>
                  <a:gd name="connsiteY63" fmla="*/ 528638 h 804863"/>
                  <a:gd name="connsiteX64" fmla="*/ 1552575 w 3390900"/>
                  <a:gd name="connsiteY64" fmla="*/ 538163 h 804863"/>
                  <a:gd name="connsiteX65" fmla="*/ 1590675 w 3390900"/>
                  <a:gd name="connsiteY65" fmla="*/ 552450 h 804863"/>
                  <a:gd name="connsiteX66" fmla="*/ 1638300 w 3390900"/>
                  <a:gd name="connsiteY66" fmla="*/ 566738 h 804863"/>
                  <a:gd name="connsiteX67" fmla="*/ 1643063 w 3390900"/>
                  <a:gd name="connsiteY67" fmla="*/ 585788 h 804863"/>
                  <a:gd name="connsiteX68" fmla="*/ 1647825 w 3390900"/>
                  <a:gd name="connsiteY68" fmla="*/ 609600 h 804863"/>
                  <a:gd name="connsiteX69" fmla="*/ 1685925 w 3390900"/>
                  <a:gd name="connsiteY69" fmla="*/ 647700 h 804863"/>
                  <a:gd name="connsiteX70" fmla="*/ 1724025 w 3390900"/>
                  <a:gd name="connsiteY70" fmla="*/ 685800 h 804863"/>
                  <a:gd name="connsiteX71" fmla="*/ 1743075 w 3390900"/>
                  <a:gd name="connsiteY71" fmla="*/ 704850 h 804863"/>
                  <a:gd name="connsiteX72" fmla="*/ 1771650 w 3390900"/>
                  <a:gd name="connsiteY72" fmla="*/ 738188 h 804863"/>
                  <a:gd name="connsiteX73" fmla="*/ 1785938 w 3390900"/>
                  <a:gd name="connsiteY73" fmla="*/ 742950 h 804863"/>
                  <a:gd name="connsiteX74" fmla="*/ 1814513 w 3390900"/>
                  <a:gd name="connsiteY74" fmla="*/ 747713 h 804863"/>
                  <a:gd name="connsiteX75" fmla="*/ 1866900 w 3390900"/>
                  <a:gd name="connsiteY75" fmla="*/ 766763 h 804863"/>
                  <a:gd name="connsiteX76" fmla="*/ 1985963 w 3390900"/>
                  <a:gd name="connsiteY76" fmla="*/ 804863 h 804863"/>
                  <a:gd name="connsiteX77" fmla="*/ 2038350 w 3390900"/>
                  <a:gd name="connsiteY77" fmla="*/ 795338 h 804863"/>
                  <a:gd name="connsiteX78" fmla="*/ 2062163 w 3390900"/>
                  <a:gd name="connsiteY78" fmla="*/ 785813 h 804863"/>
                  <a:gd name="connsiteX79" fmla="*/ 2076450 w 3390900"/>
                  <a:gd name="connsiteY79" fmla="*/ 776288 h 804863"/>
                  <a:gd name="connsiteX80" fmla="*/ 2095500 w 3390900"/>
                  <a:gd name="connsiteY80" fmla="*/ 771525 h 804863"/>
                  <a:gd name="connsiteX81" fmla="*/ 2128838 w 3390900"/>
                  <a:gd name="connsiteY81" fmla="*/ 752475 h 804863"/>
                  <a:gd name="connsiteX82" fmla="*/ 2157413 w 3390900"/>
                  <a:gd name="connsiteY82" fmla="*/ 733425 h 804863"/>
                  <a:gd name="connsiteX83" fmla="*/ 2176463 w 3390900"/>
                  <a:gd name="connsiteY83" fmla="*/ 719138 h 804863"/>
                  <a:gd name="connsiteX84" fmla="*/ 2228850 w 3390900"/>
                  <a:gd name="connsiteY84" fmla="*/ 704850 h 804863"/>
                  <a:gd name="connsiteX85" fmla="*/ 2271713 w 3390900"/>
                  <a:gd name="connsiteY85" fmla="*/ 681038 h 804863"/>
                  <a:gd name="connsiteX86" fmla="*/ 2300288 w 3390900"/>
                  <a:gd name="connsiteY86" fmla="*/ 661988 h 804863"/>
                  <a:gd name="connsiteX87" fmla="*/ 2314575 w 3390900"/>
                  <a:gd name="connsiteY87" fmla="*/ 652463 h 804863"/>
                  <a:gd name="connsiteX88" fmla="*/ 2333625 w 3390900"/>
                  <a:gd name="connsiteY88" fmla="*/ 623888 h 804863"/>
                  <a:gd name="connsiteX89" fmla="*/ 2371725 w 3390900"/>
                  <a:gd name="connsiteY89" fmla="*/ 604838 h 804863"/>
                  <a:gd name="connsiteX90" fmla="*/ 2433638 w 3390900"/>
                  <a:gd name="connsiteY90" fmla="*/ 566738 h 804863"/>
                  <a:gd name="connsiteX91" fmla="*/ 2457450 w 3390900"/>
                  <a:gd name="connsiteY91" fmla="*/ 547688 h 804863"/>
                  <a:gd name="connsiteX92" fmla="*/ 2500313 w 3390900"/>
                  <a:gd name="connsiteY92" fmla="*/ 523875 h 804863"/>
                  <a:gd name="connsiteX93" fmla="*/ 2514600 w 3390900"/>
                  <a:gd name="connsiteY93" fmla="*/ 509588 h 804863"/>
                  <a:gd name="connsiteX94" fmla="*/ 2543175 w 3390900"/>
                  <a:gd name="connsiteY94" fmla="*/ 500063 h 804863"/>
                  <a:gd name="connsiteX95" fmla="*/ 2581275 w 3390900"/>
                  <a:gd name="connsiteY95" fmla="*/ 490538 h 804863"/>
                  <a:gd name="connsiteX96" fmla="*/ 2614613 w 3390900"/>
                  <a:gd name="connsiteY96" fmla="*/ 476250 h 804863"/>
                  <a:gd name="connsiteX97" fmla="*/ 2628900 w 3390900"/>
                  <a:gd name="connsiteY97" fmla="*/ 466725 h 804863"/>
                  <a:gd name="connsiteX98" fmla="*/ 2647950 w 3390900"/>
                  <a:gd name="connsiteY98" fmla="*/ 461963 h 804863"/>
                  <a:gd name="connsiteX99" fmla="*/ 2671763 w 3390900"/>
                  <a:gd name="connsiteY99" fmla="*/ 452438 h 804863"/>
                  <a:gd name="connsiteX100" fmla="*/ 2695575 w 3390900"/>
                  <a:gd name="connsiteY100" fmla="*/ 428625 h 804863"/>
                  <a:gd name="connsiteX101" fmla="*/ 2724150 w 3390900"/>
                  <a:gd name="connsiteY101" fmla="*/ 400050 h 804863"/>
                  <a:gd name="connsiteX102" fmla="*/ 2738438 w 3390900"/>
                  <a:gd name="connsiteY102" fmla="*/ 390525 h 804863"/>
                  <a:gd name="connsiteX103" fmla="*/ 2752725 w 3390900"/>
                  <a:gd name="connsiteY103" fmla="*/ 376238 h 804863"/>
                  <a:gd name="connsiteX104" fmla="*/ 2781300 w 3390900"/>
                  <a:gd name="connsiteY104" fmla="*/ 361950 h 804863"/>
                  <a:gd name="connsiteX105" fmla="*/ 2819400 w 3390900"/>
                  <a:gd name="connsiteY105" fmla="*/ 338138 h 804863"/>
                  <a:gd name="connsiteX106" fmla="*/ 2843213 w 3390900"/>
                  <a:gd name="connsiteY106" fmla="*/ 319088 h 804863"/>
                  <a:gd name="connsiteX107" fmla="*/ 2905125 w 3390900"/>
                  <a:gd name="connsiteY107" fmla="*/ 276225 h 804863"/>
                  <a:gd name="connsiteX108" fmla="*/ 2919413 w 3390900"/>
                  <a:gd name="connsiteY108" fmla="*/ 266700 h 804863"/>
                  <a:gd name="connsiteX109" fmla="*/ 2938463 w 3390900"/>
                  <a:gd name="connsiteY109" fmla="*/ 257175 h 804863"/>
                  <a:gd name="connsiteX110" fmla="*/ 2962275 w 3390900"/>
                  <a:gd name="connsiteY110" fmla="*/ 242888 h 804863"/>
                  <a:gd name="connsiteX111" fmla="*/ 2976563 w 3390900"/>
                  <a:gd name="connsiteY111" fmla="*/ 233363 h 804863"/>
                  <a:gd name="connsiteX112" fmla="*/ 3014663 w 3390900"/>
                  <a:gd name="connsiteY112" fmla="*/ 214313 h 804863"/>
                  <a:gd name="connsiteX113" fmla="*/ 3057525 w 3390900"/>
                  <a:gd name="connsiteY113" fmla="*/ 190500 h 804863"/>
                  <a:gd name="connsiteX114" fmla="*/ 3076575 w 3390900"/>
                  <a:gd name="connsiteY114" fmla="*/ 185738 h 804863"/>
                  <a:gd name="connsiteX115" fmla="*/ 3109913 w 3390900"/>
                  <a:gd name="connsiteY115" fmla="*/ 166688 h 804863"/>
                  <a:gd name="connsiteX116" fmla="*/ 3124200 w 3390900"/>
                  <a:gd name="connsiteY116" fmla="*/ 152400 h 804863"/>
                  <a:gd name="connsiteX117" fmla="*/ 3143250 w 3390900"/>
                  <a:gd name="connsiteY117" fmla="*/ 142875 h 804863"/>
                  <a:gd name="connsiteX118" fmla="*/ 3181350 w 3390900"/>
                  <a:gd name="connsiteY118" fmla="*/ 114300 h 804863"/>
                  <a:gd name="connsiteX119" fmla="*/ 3200400 w 3390900"/>
                  <a:gd name="connsiteY119" fmla="*/ 100013 h 804863"/>
                  <a:gd name="connsiteX120" fmla="*/ 3224213 w 3390900"/>
                  <a:gd name="connsiteY120" fmla="*/ 80963 h 804863"/>
                  <a:gd name="connsiteX121" fmla="*/ 3243263 w 3390900"/>
                  <a:gd name="connsiteY121" fmla="*/ 76200 h 804863"/>
                  <a:gd name="connsiteX122" fmla="*/ 3276600 w 3390900"/>
                  <a:gd name="connsiteY122" fmla="*/ 47625 h 804863"/>
                  <a:gd name="connsiteX123" fmla="*/ 3319463 w 3390900"/>
                  <a:gd name="connsiteY123" fmla="*/ 23813 h 804863"/>
                  <a:gd name="connsiteX124" fmla="*/ 3362325 w 3390900"/>
                  <a:gd name="connsiteY124" fmla="*/ 0 h 804863"/>
                  <a:gd name="connsiteX125" fmla="*/ 3376613 w 3390900"/>
                  <a:gd name="connsiteY125" fmla="*/ 4763 h 804863"/>
                  <a:gd name="connsiteX126" fmla="*/ 3390900 w 3390900"/>
                  <a:gd name="connsiteY126" fmla="*/ 47625 h 804863"/>
                  <a:gd name="connsiteX127" fmla="*/ 3381375 w 3390900"/>
                  <a:gd name="connsiteY127" fmla="*/ 195263 h 804863"/>
                  <a:gd name="connsiteX128" fmla="*/ 3371850 w 3390900"/>
                  <a:gd name="connsiteY128" fmla="*/ 223838 h 804863"/>
                  <a:gd name="connsiteX129" fmla="*/ 3371850 w 3390900"/>
                  <a:gd name="connsiteY129" fmla="*/ 309563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390900" h="804863">
                    <a:moveTo>
                      <a:pt x="0" y="114300"/>
                    </a:moveTo>
                    <a:lnTo>
                      <a:pt x="38100" y="128588"/>
                    </a:lnTo>
                    <a:cubicBezTo>
                      <a:pt x="47555" y="131965"/>
                      <a:pt x="57695" y="133623"/>
                      <a:pt x="66675" y="138113"/>
                    </a:cubicBezTo>
                    <a:cubicBezTo>
                      <a:pt x="90845" y="150198"/>
                      <a:pt x="79818" y="143700"/>
                      <a:pt x="100013" y="157163"/>
                    </a:cubicBezTo>
                    <a:cubicBezTo>
                      <a:pt x="115215" y="202768"/>
                      <a:pt x="100060" y="171504"/>
                      <a:pt x="133350" y="209550"/>
                    </a:cubicBezTo>
                    <a:cubicBezTo>
                      <a:pt x="137119" y="213858"/>
                      <a:pt x="138828" y="219791"/>
                      <a:pt x="142875" y="223838"/>
                    </a:cubicBezTo>
                    <a:cubicBezTo>
                      <a:pt x="146922" y="227885"/>
                      <a:pt x="152505" y="230036"/>
                      <a:pt x="157163" y="233363"/>
                    </a:cubicBezTo>
                    <a:cubicBezTo>
                      <a:pt x="163622" y="237976"/>
                      <a:pt x="169114" y="244100"/>
                      <a:pt x="176213" y="247650"/>
                    </a:cubicBezTo>
                    <a:cubicBezTo>
                      <a:pt x="185193" y="252140"/>
                      <a:pt x="195263" y="254000"/>
                      <a:pt x="204788" y="257175"/>
                    </a:cubicBezTo>
                    <a:cubicBezTo>
                      <a:pt x="209550" y="258763"/>
                      <a:pt x="214123" y="261113"/>
                      <a:pt x="219075" y="261938"/>
                    </a:cubicBezTo>
                    <a:cubicBezTo>
                      <a:pt x="254106" y="267776"/>
                      <a:pt x="238282" y="264358"/>
                      <a:pt x="266700" y="271463"/>
                    </a:cubicBezTo>
                    <a:cubicBezTo>
                      <a:pt x="273050" y="276225"/>
                      <a:pt x="278651" y="282200"/>
                      <a:pt x="285750" y="285750"/>
                    </a:cubicBezTo>
                    <a:cubicBezTo>
                      <a:pt x="291604" y="288677"/>
                      <a:pt x="298590" y="288443"/>
                      <a:pt x="304800" y="290513"/>
                    </a:cubicBezTo>
                    <a:cubicBezTo>
                      <a:pt x="312910" y="293217"/>
                      <a:pt x="320966" y="296215"/>
                      <a:pt x="328613" y="300038"/>
                    </a:cubicBezTo>
                    <a:cubicBezTo>
                      <a:pt x="333732" y="302598"/>
                      <a:pt x="337781" y="307003"/>
                      <a:pt x="342900" y="309563"/>
                    </a:cubicBezTo>
                    <a:cubicBezTo>
                      <a:pt x="349728" y="312977"/>
                      <a:pt x="370141" y="317564"/>
                      <a:pt x="376238" y="319088"/>
                    </a:cubicBezTo>
                    <a:cubicBezTo>
                      <a:pt x="379413" y="323850"/>
                      <a:pt x="381366" y="329711"/>
                      <a:pt x="385763" y="333375"/>
                    </a:cubicBezTo>
                    <a:cubicBezTo>
                      <a:pt x="391217" y="337920"/>
                      <a:pt x="398649" y="339378"/>
                      <a:pt x="404813" y="342900"/>
                    </a:cubicBezTo>
                    <a:cubicBezTo>
                      <a:pt x="409783" y="345740"/>
                      <a:pt x="413981" y="349865"/>
                      <a:pt x="419100" y="352425"/>
                    </a:cubicBezTo>
                    <a:cubicBezTo>
                      <a:pt x="458534" y="372143"/>
                      <a:pt x="406732" y="339417"/>
                      <a:pt x="447675" y="366713"/>
                    </a:cubicBezTo>
                    <a:cubicBezTo>
                      <a:pt x="460375" y="365125"/>
                      <a:pt x="473260" y="364632"/>
                      <a:pt x="485775" y="361950"/>
                    </a:cubicBezTo>
                    <a:cubicBezTo>
                      <a:pt x="495592" y="359846"/>
                      <a:pt x="514350" y="352425"/>
                      <a:pt x="514350" y="352425"/>
                    </a:cubicBezTo>
                    <a:cubicBezTo>
                      <a:pt x="517525" y="347663"/>
                      <a:pt x="521315" y="343257"/>
                      <a:pt x="523875" y="338138"/>
                    </a:cubicBezTo>
                    <a:cubicBezTo>
                      <a:pt x="526120" y="333648"/>
                      <a:pt x="525720" y="327935"/>
                      <a:pt x="528638" y="323850"/>
                    </a:cubicBezTo>
                    <a:cubicBezTo>
                      <a:pt x="533858" y="316542"/>
                      <a:pt x="541844" y="311618"/>
                      <a:pt x="547688" y="304800"/>
                    </a:cubicBezTo>
                    <a:cubicBezTo>
                      <a:pt x="559400" y="291137"/>
                      <a:pt x="554989" y="287232"/>
                      <a:pt x="571500" y="276225"/>
                    </a:cubicBezTo>
                    <a:cubicBezTo>
                      <a:pt x="575677" y="273440"/>
                      <a:pt x="581025" y="273050"/>
                      <a:pt x="585788" y="271463"/>
                    </a:cubicBezTo>
                    <a:cubicBezTo>
                      <a:pt x="613086" y="230514"/>
                      <a:pt x="576737" y="278704"/>
                      <a:pt x="609600" y="252413"/>
                    </a:cubicBezTo>
                    <a:cubicBezTo>
                      <a:pt x="614070" y="248837"/>
                      <a:pt x="615078" y="242172"/>
                      <a:pt x="619125" y="238125"/>
                    </a:cubicBezTo>
                    <a:cubicBezTo>
                      <a:pt x="656586" y="200664"/>
                      <a:pt x="608693" y="261122"/>
                      <a:pt x="647700" y="214313"/>
                    </a:cubicBezTo>
                    <a:cubicBezTo>
                      <a:pt x="685166" y="169353"/>
                      <a:pt x="633352" y="228692"/>
                      <a:pt x="661988" y="185738"/>
                    </a:cubicBezTo>
                    <a:cubicBezTo>
                      <a:pt x="665724" y="180134"/>
                      <a:pt x="671963" y="176624"/>
                      <a:pt x="676275" y="171450"/>
                    </a:cubicBezTo>
                    <a:cubicBezTo>
                      <a:pt x="679939" y="167053"/>
                      <a:pt x="681997" y="161441"/>
                      <a:pt x="685800" y="157163"/>
                    </a:cubicBezTo>
                    <a:cubicBezTo>
                      <a:pt x="694749" y="147095"/>
                      <a:pt x="714375" y="128588"/>
                      <a:pt x="714375" y="128588"/>
                    </a:cubicBezTo>
                    <a:cubicBezTo>
                      <a:pt x="722313" y="130175"/>
                      <a:pt x="731324" y="129060"/>
                      <a:pt x="738188" y="133350"/>
                    </a:cubicBezTo>
                    <a:cubicBezTo>
                      <a:pt x="744919" y="137557"/>
                      <a:pt x="746862" y="146787"/>
                      <a:pt x="752475" y="152400"/>
                    </a:cubicBezTo>
                    <a:cubicBezTo>
                      <a:pt x="768666" y="168592"/>
                      <a:pt x="770499" y="166432"/>
                      <a:pt x="790575" y="171450"/>
                    </a:cubicBezTo>
                    <a:cubicBezTo>
                      <a:pt x="795338" y="174625"/>
                      <a:pt x="799743" y="178415"/>
                      <a:pt x="804863" y="180975"/>
                    </a:cubicBezTo>
                    <a:cubicBezTo>
                      <a:pt x="812509" y="184798"/>
                      <a:pt x="821719" y="185531"/>
                      <a:pt x="828675" y="190500"/>
                    </a:cubicBezTo>
                    <a:cubicBezTo>
                      <a:pt x="833333" y="193827"/>
                      <a:pt x="833854" y="201063"/>
                      <a:pt x="838200" y="204788"/>
                    </a:cubicBezTo>
                    <a:cubicBezTo>
                      <a:pt x="858895" y="222527"/>
                      <a:pt x="857257" y="215676"/>
                      <a:pt x="876300" y="223838"/>
                    </a:cubicBezTo>
                    <a:cubicBezTo>
                      <a:pt x="882825" y="226635"/>
                      <a:pt x="889330" y="229600"/>
                      <a:pt x="895350" y="233363"/>
                    </a:cubicBezTo>
                    <a:cubicBezTo>
                      <a:pt x="902081" y="237570"/>
                      <a:pt x="907301" y="244100"/>
                      <a:pt x="914400" y="247650"/>
                    </a:cubicBezTo>
                    <a:cubicBezTo>
                      <a:pt x="920254" y="250577"/>
                      <a:pt x="927100" y="250825"/>
                      <a:pt x="933450" y="252413"/>
                    </a:cubicBezTo>
                    <a:cubicBezTo>
                      <a:pt x="938213" y="257175"/>
                      <a:pt x="942134" y="262964"/>
                      <a:pt x="947738" y="266700"/>
                    </a:cubicBezTo>
                    <a:cubicBezTo>
                      <a:pt x="951915" y="269485"/>
                      <a:pt x="957411" y="269485"/>
                      <a:pt x="962025" y="271463"/>
                    </a:cubicBezTo>
                    <a:cubicBezTo>
                      <a:pt x="1003202" y="289111"/>
                      <a:pt x="961868" y="274587"/>
                      <a:pt x="995363" y="285750"/>
                    </a:cubicBezTo>
                    <a:cubicBezTo>
                      <a:pt x="1004888" y="292100"/>
                      <a:pt x="1013931" y="299240"/>
                      <a:pt x="1023938" y="304800"/>
                    </a:cubicBezTo>
                    <a:cubicBezTo>
                      <a:pt x="1028326" y="307238"/>
                      <a:pt x="1033818" y="307159"/>
                      <a:pt x="1038225" y="309563"/>
                    </a:cubicBezTo>
                    <a:cubicBezTo>
                      <a:pt x="1051373" y="316735"/>
                      <a:pt x="1063864" y="325068"/>
                      <a:pt x="1076325" y="333375"/>
                    </a:cubicBezTo>
                    <a:cubicBezTo>
                      <a:pt x="1088169" y="341270"/>
                      <a:pt x="1095852" y="347246"/>
                      <a:pt x="1109663" y="352425"/>
                    </a:cubicBezTo>
                    <a:cubicBezTo>
                      <a:pt x="1115792" y="354723"/>
                      <a:pt x="1122363" y="355600"/>
                      <a:pt x="1128713" y="357188"/>
                    </a:cubicBezTo>
                    <a:cubicBezTo>
                      <a:pt x="1135063" y="361950"/>
                      <a:pt x="1140664" y="367925"/>
                      <a:pt x="1147763" y="371475"/>
                    </a:cubicBezTo>
                    <a:cubicBezTo>
                      <a:pt x="1172515" y="383851"/>
                      <a:pt x="1175766" y="378796"/>
                      <a:pt x="1200150" y="385763"/>
                    </a:cubicBezTo>
                    <a:cubicBezTo>
                      <a:pt x="1214631" y="389900"/>
                      <a:pt x="1243013" y="400050"/>
                      <a:pt x="1243013" y="400050"/>
                    </a:cubicBezTo>
                    <a:cubicBezTo>
                      <a:pt x="1247775" y="403225"/>
                      <a:pt x="1252181" y="407015"/>
                      <a:pt x="1257300" y="409575"/>
                    </a:cubicBezTo>
                    <a:cubicBezTo>
                      <a:pt x="1264947" y="413398"/>
                      <a:pt x="1273863" y="414569"/>
                      <a:pt x="1281113" y="419100"/>
                    </a:cubicBezTo>
                    <a:cubicBezTo>
                      <a:pt x="1286824" y="422670"/>
                      <a:pt x="1290226" y="429076"/>
                      <a:pt x="1295400" y="433388"/>
                    </a:cubicBezTo>
                    <a:cubicBezTo>
                      <a:pt x="1299797" y="437052"/>
                      <a:pt x="1305291" y="439249"/>
                      <a:pt x="1309688" y="442913"/>
                    </a:cubicBezTo>
                    <a:cubicBezTo>
                      <a:pt x="1329665" y="459560"/>
                      <a:pt x="1316975" y="454898"/>
                      <a:pt x="1338263" y="466725"/>
                    </a:cubicBezTo>
                    <a:cubicBezTo>
                      <a:pt x="1373099" y="486079"/>
                      <a:pt x="1355900" y="476316"/>
                      <a:pt x="1381125" y="485775"/>
                    </a:cubicBezTo>
                    <a:cubicBezTo>
                      <a:pt x="1389130" y="488777"/>
                      <a:pt x="1396828" y="492597"/>
                      <a:pt x="1404938" y="495300"/>
                    </a:cubicBezTo>
                    <a:cubicBezTo>
                      <a:pt x="1420661" y="500541"/>
                      <a:pt x="1436840" y="504347"/>
                      <a:pt x="1452563" y="509588"/>
                    </a:cubicBezTo>
                    <a:cubicBezTo>
                      <a:pt x="1470191" y="515464"/>
                      <a:pt x="1487084" y="523533"/>
                      <a:pt x="1504950" y="528638"/>
                    </a:cubicBezTo>
                    <a:cubicBezTo>
                      <a:pt x="1520516" y="533086"/>
                      <a:pt x="1536976" y="533830"/>
                      <a:pt x="1552575" y="538163"/>
                    </a:cubicBezTo>
                    <a:cubicBezTo>
                      <a:pt x="1565644" y="541793"/>
                      <a:pt x="1577902" y="547888"/>
                      <a:pt x="1590675" y="552450"/>
                    </a:cubicBezTo>
                    <a:cubicBezTo>
                      <a:pt x="1617730" y="562112"/>
                      <a:pt x="1614549" y="560800"/>
                      <a:pt x="1638300" y="566738"/>
                    </a:cubicBezTo>
                    <a:cubicBezTo>
                      <a:pt x="1639888" y="573088"/>
                      <a:pt x="1641643" y="579398"/>
                      <a:pt x="1643063" y="585788"/>
                    </a:cubicBezTo>
                    <a:cubicBezTo>
                      <a:pt x="1644819" y="593690"/>
                      <a:pt x="1644205" y="602360"/>
                      <a:pt x="1647825" y="609600"/>
                    </a:cubicBezTo>
                    <a:cubicBezTo>
                      <a:pt x="1657429" y="628808"/>
                      <a:pt x="1669991" y="635750"/>
                      <a:pt x="1685925" y="647700"/>
                    </a:cubicBezTo>
                    <a:cubicBezTo>
                      <a:pt x="1704019" y="674842"/>
                      <a:pt x="1687389" y="652828"/>
                      <a:pt x="1724025" y="685800"/>
                    </a:cubicBezTo>
                    <a:cubicBezTo>
                      <a:pt x="1730700" y="691807"/>
                      <a:pt x="1737034" y="698205"/>
                      <a:pt x="1743075" y="704850"/>
                    </a:cubicBezTo>
                    <a:cubicBezTo>
                      <a:pt x="1752920" y="715680"/>
                      <a:pt x="1760711" y="728464"/>
                      <a:pt x="1771650" y="738188"/>
                    </a:cubicBezTo>
                    <a:cubicBezTo>
                      <a:pt x="1775402" y="741523"/>
                      <a:pt x="1781037" y="741861"/>
                      <a:pt x="1785938" y="742950"/>
                    </a:cubicBezTo>
                    <a:cubicBezTo>
                      <a:pt x="1795364" y="745045"/>
                      <a:pt x="1804988" y="746125"/>
                      <a:pt x="1814513" y="747713"/>
                    </a:cubicBezTo>
                    <a:cubicBezTo>
                      <a:pt x="1844463" y="767680"/>
                      <a:pt x="1812336" y="748575"/>
                      <a:pt x="1866900" y="766763"/>
                    </a:cubicBezTo>
                    <a:cubicBezTo>
                      <a:pt x="1973123" y="802170"/>
                      <a:pt x="1932822" y="791576"/>
                      <a:pt x="1985963" y="804863"/>
                    </a:cubicBezTo>
                    <a:cubicBezTo>
                      <a:pt x="2017809" y="800882"/>
                      <a:pt x="2016327" y="803596"/>
                      <a:pt x="2038350" y="795338"/>
                    </a:cubicBezTo>
                    <a:cubicBezTo>
                      <a:pt x="2046355" y="792336"/>
                      <a:pt x="2054516" y="789636"/>
                      <a:pt x="2062163" y="785813"/>
                    </a:cubicBezTo>
                    <a:cubicBezTo>
                      <a:pt x="2067282" y="783253"/>
                      <a:pt x="2071189" y="778543"/>
                      <a:pt x="2076450" y="776288"/>
                    </a:cubicBezTo>
                    <a:cubicBezTo>
                      <a:pt x="2082466" y="773710"/>
                      <a:pt x="2089150" y="773113"/>
                      <a:pt x="2095500" y="771525"/>
                    </a:cubicBezTo>
                    <a:cubicBezTo>
                      <a:pt x="2144935" y="738569"/>
                      <a:pt x="2068401" y="788737"/>
                      <a:pt x="2128838" y="752475"/>
                    </a:cubicBezTo>
                    <a:cubicBezTo>
                      <a:pt x="2138654" y="746585"/>
                      <a:pt x="2148255" y="740293"/>
                      <a:pt x="2157413" y="733425"/>
                    </a:cubicBezTo>
                    <a:cubicBezTo>
                      <a:pt x="2163763" y="728663"/>
                      <a:pt x="2169364" y="722688"/>
                      <a:pt x="2176463" y="719138"/>
                    </a:cubicBezTo>
                    <a:cubicBezTo>
                      <a:pt x="2192575" y="711082"/>
                      <a:pt x="2211432" y="708334"/>
                      <a:pt x="2228850" y="704850"/>
                    </a:cubicBezTo>
                    <a:cubicBezTo>
                      <a:pt x="2261602" y="683015"/>
                      <a:pt x="2246565" y="689420"/>
                      <a:pt x="2271713" y="681038"/>
                    </a:cubicBezTo>
                    <a:lnTo>
                      <a:pt x="2300288" y="661988"/>
                    </a:lnTo>
                    <a:lnTo>
                      <a:pt x="2314575" y="652463"/>
                    </a:lnTo>
                    <a:cubicBezTo>
                      <a:pt x="2320925" y="642938"/>
                      <a:pt x="2322996" y="628139"/>
                      <a:pt x="2333625" y="623888"/>
                    </a:cubicBezTo>
                    <a:cubicBezTo>
                      <a:pt x="2355143" y="615281"/>
                      <a:pt x="2355419" y="617068"/>
                      <a:pt x="2371725" y="604838"/>
                    </a:cubicBezTo>
                    <a:cubicBezTo>
                      <a:pt x="2422422" y="566815"/>
                      <a:pt x="2396063" y="576131"/>
                      <a:pt x="2433638" y="566738"/>
                    </a:cubicBezTo>
                    <a:cubicBezTo>
                      <a:pt x="2441575" y="560388"/>
                      <a:pt x="2448874" y="553145"/>
                      <a:pt x="2457450" y="547688"/>
                    </a:cubicBezTo>
                    <a:cubicBezTo>
                      <a:pt x="2478025" y="534594"/>
                      <a:pt x="2484216" y="537289"/>
                      <a:pt x="2500313" y="523875"/>
                    </a:cubicBezTo>
                    <a:cubicBezTo>
                      <a:pt x="2505487" y="519563"/>
                      <a:pt x="2508713" y="512859"/>
                      <a:pt x="2514600" y="509588"/>
                    </a:cubicBezTo>
                    <a:cubicBezTo>
                      <a:pt x="2523377" y="504712"/>
                      <a:pt x="2533435" y="502498"/>
                      <a:pt x="2543175" y="500063"/>
                    </a:cubicBezTo>
                    <a:lnTo>
                      <a:pt x="2581275" y="490538"/>
                    </a:lnTo>
                    <a:cubicBezTo>
                      <a:pt x="2617148" y="466623"/>
                      <a:pt x="2571555" y="494704"/>
                      <a:pt x="2614613" y="476250"/>
                    </a:cubicBezTo>
                    <a:cubicBezTo>
                      <a:pt x="2619874" y="473995"/>
                      <a:pt x="2623639" y="468980"/>
                      <a:pt x="2628900" y="466725"/>
                    </a:cubicBezTo>
                    <a:cubicBezTo>
                      <a:pt x="2634916" y="464147"/>
                      <a:pt x="2641740" y="464033"/>
                      <a:pt x="2647950" y="461963"/>
                    </a:cubicBezTo>
                    <a:cubicBezTo>
                      <a:pt x="2656060" y="459260"/>
                      <a:pt x="2663825" y="455613"/>
                      <a:pt x="2671763" y="452438"/>
                    </a:cubicBezTo>
                    <a:cubicBezTo>
                      <a:pt x="2691389" y="422997"/>
                      <a:pt x="2669599" y="451715"/>
                      <a:pt x="2695575" y="428625"/>
                    </a:cubicBezTo>
                    <a:cubicBezTo>
                      <a:pt x="2705643" y="419676"/>
                      <a:pt x="2714625" y="409575"/>
                      <a:pt x="2724150" y="400050"/>
                    </a:cubicBezTo>
                    <a:cubicBezTo>
                      <a:pt x="2728197" y="396003"/>
                      <a:pt x="2734041" y="394189"/>
                      <a:pt x="2738438" y="390525"/>
                    </a:cubicBezTo>
                    <a:cubicBezTo>
                      <a:pt x="2743612" y="386213"/>
                      <a:pt x="2747551" y="380550"/>
                      <a:pt x="2752725" y="376238"/>
                    </a:cubicBezTo>
                    <a:cubicBezTo>
                      <a:pt x="2765034" y="365981"/>
                      <a:pt x="2766982" y="366723"/>
                      <a:pt x="2781300" y="361950"/>
                    </a:cubicBezTo>
                    <a:cubicBezTo>
                      <a:pt x="2827699" y="315554"/>
                      <a:pt x="2756250" y="383247"/>
                      <a:pt x="2819400" y="338138"/>
                    </a:cubicBezTo>
                    <a:cubicBezTo>
                      <a:pt x="2857094" y="311212"/>
                      <a:pt x="2801231" y="333080"/>
                      <a:pt x="2843213" y="319088"/>
                    </a:cubicBezTo>
                    <a:cubicBezTo>
                      <a:pt x="2895455" y="282518"/>
                      <a:pt x="2874736" y="296484"/>
                      <a:pt x="2905125" y="276225"/>
                    </a:cubicBezTo>
                    <a:cubicBezTo>
                      <a:pt x="2909888" y="273050"/>
                      <a:pt x="2914293" y="269260"/>
                      <a:pt x="2919413" y="266700"/>
                    </a:cubicBezTo>
                    <a:cubicBezTo>
                      <a:pt x="2925763" y="263525"/>
                      <a:pt x="2932257" y="260623"/>
                      <a:pt x="2938463" y="257175"/>
                    </a:cubicBezTo>
                    <a:cubicBezTo>
                      <a:pt x="2946555" y="252680"/>
                      <a:pt x="2954426" y="247794"/>
                      <a:pt x="2962275" y="242888"/>
                    </a:cubicBezTo>
                    <a:cubicBezTo>
                      <a:pt x="2967129" y="239854"/>
                      <a:pt x="2971538" y="236104"/>
                      <a:pt x="2976563" y="233363"/>
                    </a:cubicBezTo>
                    <a:cubicBezTo>
                      <a:pt x="2989028" y="226564"/>
                      <a:pt x="3002849" y="222189"/>
                      <a:pt x="3014663" y="214313"/>
                    </a:cubicBezTo>
                    <a:cubicBezTo>
                      <a:pt x="3040240" y="197261"/>
                      <a:pt x="3035524" y="196786"/>
                      <a:pt x="3057525" y="190500"/>
                    </a:cubicBezTo>
                    <a:cubicBezTo>
                      <a:pt x="3063819" y="188702"/>
                      <a:pt x="3070225" y="187325"/>
                      <a:pt x="3076575" y="185738"/>
                    </a:cubicBezTo>
                    <a:cubicBezTo>
                      <a:pt x="3088218" y="179916"/>
                      <a:pt x="3099817" y="175101"/>
                      <a:pt x="3109913" y="166688"/>
                    </a:cubicBezTo>
                    <a:cubicBezTo>
                      <a:pt x="3115087" y="162376"/>
                      <a:pt x="3118719" y="156315"/>
                      <a:pt x="3124200" y="152400"/>
                    </a:cubicBezTo>
                    <a:cubicBezTo>
                      <a:pt x="3129977" y="148273"/>
                      <a:pt x="3137343" y="146813"/>
                      <a:pt x="3143250" y="142875"/>
                    </a:cubicBezTo>
                    <a:cubicBezTo>
                      <a:pt x="3156459" y="134069"/>
                      <a:pt x="3168650" y="123825"/>
                      <a:pt x="3181350" y="114300"/>
                    </a:cubicBezTo>
                    <a:cubicBezTo>
                      <a:pt x="3187700" y="109538"/>
                      <a:pt x="3194135" y="104886"/>
                      <a:pt x="3200400" y="100013"/>
                    </a:cubicBezTo>
                    <a:cubicBezTo>
                      <a:pt x="3208424" y="93772"/>
                      <a:pt x="3214351" y="83429"/>
                      <a:pt x="3224213" y="80963"/>
                    </a:cubicBezTo>
                    <a:lnTo>
                      <a:pt x="3243263" y="76200"/>
                    </a:lnTo>
                    <a:cubicBezTo>
                      <a:pt x="3257977" y="61486"/>
                      <a:pt x="3258274" y="59842"/>
                      <a:pt x="3276600" y="47625"/>
                    </a:cubicBezTo>
                    <a:cubicBezTo>
                      <a:pt x="3330041" y="11998"/>
                      <a:pt x="3274079" y="51043"/>
                      <a:pt x="3319463" y="23813"/>
                    </a:cubicBezTo>
                    <a:cubicBezTo>
                      <a:pt x="3360404" y="-752"/>
                      <a:pt x="3333587" y="9581"/>
                      <a:pt x="3362325" y="0"/>
                    </a:cubicBezTo>
                    <a:cubicBezTo>
                      <a:pt x="3367088" y="1588"/>
                      <a:pt x="3374030" y="458"/>
                      <a:pt x="3376613" y="4763"/>
                    </a:cubicBezTo>
                    <a:cubicBezTo>
                      <a:pt x="3384361" y="17677"/>
                      <a:pt x="3390900" y="47625"/>
                      <a:pt x="3390900" y="47625"/>
                    </a:cubicBezTo>
                    <a:cubicBezTo>
                      <a:pt x="3387725" y="96838"/>
                      <a:pt x="3386675" y="146234"/>
                      <a:pt x="3381375" y="195263"/>
                    </a:cubicBezTo>
                    <a:cubicBezTo>
                      <a:pt x="3380296" y="205245"/>
                      <a:pt x="3371850" y="213798"/>
                      <a:pt x="3371850" y="223838"/>
                    </a:cubicBezTo>
                    <a:lnTo>
                      <a:pt x="3371850" y="309563"/>
                    </a:lnTo>
                  </a:path>
                </a:pathLst>
              </a:custGeom>
              <a:noFill/>
              <a:ln w="57150" cap="flat" cmpd="sng" algn="ctr">
                <a:solidFill>
                  <a:srgbClr val="FF0000"/>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endParaRPr lang="en-US" sz="2400"/>
              </a:p>
            </p:txBody>
          </p:sp>
        </p:grpSp>
      </p:grpSp>
      <p:grpSp>
        <p:nvGrpSpPr>
          <p:cNvPr id="67" name="Group 66"/>
          <p:cNvGrpSpPr/>
          <p:nvPr/>
        </p:nvGrpSpPr>
        <p:grpSpPr>
          <a:xfrm>
            <a:off x="1413490" y="-437678"/>
            <a:ext cx="1512442" cy="1485900"/>
            <a:chOff x="1413490" y="-437678"/>
            <a:chExt cx="1512442" cy="1485900"/>
          </a:xfrm>
        </p:grpSpPr>
        <p:sp>
          <p:nvSpPr>
            <p:cNvPr id="68" name="Lightning Bolt 67"/>
            <p:cNvSpPr/>
            <p:nvPr/>
          </p:nvSpPr>
          <p:spPr bwMode="auto">
            <a:xfrm rot="20667942" flipH="1">
              <a:off x="2446508" y="-437678"/>
              <a:ext cx="479424" cy="1485900"/>
            </a:xfrm>
            <a:prstGeom prst="lightningBolt">
              <a:avLst/>
            </a:prstGeom>
            <a:solidFill>
              <a:srgbClr val="FFFF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9" name="Lightning Bolt 68"/>
            <p:cNvSpPr/>
            <p:nvPr/>
          </p:nvSpPr>
          <p:spPr bwMode="auto">
            <a:xfrm rot="18155737" flipH="1">
              <a:off x="1916728" y="-315182"/>
              <a:ext cx="479424" cy="1485900"/>
            </a:xfrm>
            <a:prstGeom prst="lightningBolt">
              <a:avLst/>
            </a:prstGeom>
            <a:solidFill>
              <a:srgbClr val="FFFF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2" name="Title 1"/>
          <p:cNvSpPr>
            <a:spLocks noGrp="1"/>
          </p:cNvSpPr>
          <p:nvPr>
            <p:ph type="title"/>
          </p:nvPr>
        </p:nvSpPr>
        <p:spPr/>
        <p:txBody>
          <a:bodyPr/>
          <a:lstStyle/>
          <a:p>
            <a:r>
              <a:rPr lang="en-US" dirty="0" smtClean="0"/>
              <a:t>Req. 6:  Safety Lightning Protection</a:t>
            </a:r>
            <a:endParaRPr lang="en-US" dirty="0"/>
          </a:p>
        </p:txBody>
      </p:sp>
    </p:spTree>
    <p:extLst>
      <p:ext uri="{BB962C8B-B14F-4D97-AF65-F5344CB8AC3E}">
        <p14:creationId xmlns:p14="http://schemas.microsoft.com/office/powerpoint/2010/main" val="420108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0"/>
                                        </p:tgtEl>
                                      </p:cBhvr>
                                    </p:animEffect>
                                    <p:set>
                                      <p:cBhvr>
                                        <p:cTn id="18" dur="1" fill="hold">
                                          <p:stCondLst>
                                            <p:cond delay="499"/>
                                          </p:stCondLst>
                                        </p:cTn>
                                        <p:tgtEl>
                                          <p:spTgt spid="30"/>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0" presetClass="exit" presetSubtype="0" fill="hold" grpId="0" nodeType="with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up)">
                                      <p:cBhvr>
                                        <p:cTn id="35" dur="500"/>
                                        <p:tgtEl>
                                          <p:spTgt spid="55"/>
                                        </p:tgtEl>
                                      </p:cBhvr>
                                    </p:animEffect>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up)">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67"/>
                                        </p:tgtEl>
                                      </p:cBhvr>
                                    </p:animEffect>
                                    <p:set>
                                      <p:cBhvr>
                                        <p:cTn id="44" dur="1" fill="hold">
                                          <p:stCondLst>
                                            <p:cond delay="499"/>
                                          </p:stCondLst>
                                        </p:cTn>
                                        <p:tgtEl>
                                          <p:spTgt spid="67"/>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55"/>
                                        </p:tgtEl>
                                      </p:cBhvr>
                                    </p:animEffect>
                                    <p:set>
                                      <p:cBhvr>
                                        <p:cTn id="50" dur="1" fill="hold">
                                          <p:stCondLst>
                                            <p:cond delay="499"/>
                                          </p:stCondLst>
                                        </p:cTn>
                                        <p:tgtEl>
                                          <p:spTgt spid="55"/>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45"/>
                                        </p:tgtEl>
                                      </p:cBhvr>
                                    </p:animEffect>
                                    <p:set>
                                      <p:cBhvr>
                                        <p:cTn id="53" dur="1" fill="hold">
                                          <p:stCondLst>
                                            <p:cond delay="499"/>
                                          </p:stCondLst>
                                        </p:cTn>
                                        <p:tgtEl>
                                          <p:spTgt spid="45"/>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7"/>
                                        </p:tgtEl>
                                        <p:attrNameLst>
                                          <p:attrName>style.visibility</p:attrName>
                                        </p:attrNameLst>
                                      </p:cBhvr>
                                      <p:to>
                                        <p:strVal val="visible"/>
                                      </p:to>
                                    </p:set>
                                  </p:childTnLst>
                                </p:cTn>
                              </p:par>
                              <p:par>
                                <p:cTn id="61" presetID="10" presetClass="exit" presetSubtype="0" fill="hold" grpId="0" nodeType="withEffect">
                                  <p:stCondLst>
                                    <p:cond delay="0"/>
                                  </p:stCondLst>
                                  <p:childTnLst>
                                    <p:animEffect transition="out" filter="fade">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childTnLst>
                          </p:cTn>
                        </p:par>
                        <p:par>
                          <p:cTn id="64" fill="hold">
                            <p:stCondLst>
                              <p:cond delay="500"/>
                            </p:stCondLst>
                            <p:childTnLst>
                              <p:par>
                                <p:cTn id="65" presetID="22" presetClass="entr" presetSubtype="1" fill="hold"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up)">
                                      <p:cBhvr>
                                        <p:cTn id="67" dur="1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solidFill>
          <a:schemeClr val="bg1"/>
        </a:solidFill>
        <a:ln w="9525">
          <a:noFill/>
          <a:miter lim="800000"/>
          <a:headEnd/>
          <a:tailEnd/>
        </a:ln>
      </a:spPr>
      <a:bodyPr wrap="none">
        <a:spAutoFit/>
      </a:bodyPr>
      <a:lstStyle>
        <a:defPPr>
          <a:defRPr b="1" dirty="0">
            <a:latin typeface="Verdana" pitchFamily="34" charset="0"/>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37419</TotalTime>
  <Words>848</Words>
  <Application>Microsoft Office PowerPoint</Application>
  <PresentationFormat>On-screen Show (16:9)</PresentationFormat>
  <Paragraphs>355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Req. 6:  Electrical Safety</vt:lpstr>
      <vt:lpstr>Req. 6:  Electrical Safety Rules</vt:lpstr>
      <vt:lpstr>Req. 6:  Electrical Grounding Safety</vt:lpstr>
      <vt:lpstr>Req. 6:  Electrical Safety Rules</vt:lpstr>
      <vt:lpstr>Req. 6:  Safety in the Radio Shack</vt:lpstr>
      <vt:lpstr>Req. 6:  Electrical Cord Safety</vt:lpstr>
      <vt:lpstr>Req. 6: Safety Lightning Protection</vt:lpstr>
      <vt:lpstr>Req. 6: Safety Lightning Protection</vt:lpstr>
      <vt:lpstr>Req. 6:  Safety Lightning Protection</vt:lpstr>
      <vt:lpstr>Req. 6:  Direct Current Safety</vt:lpstr>
      <vt:lpstr>Req. 9.a.(6): 10-Minute Real or Simulated Contact PREPARATION _</vt:lpstr>
      <vt:lpstr>Req. 9.a.(3): Q-signals and Terms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Radio Merit Badge</dc:subject>
  <dc:creator>Ron Wood Editor</dc:creator>
  <cp:lastModifiedBy>WA7URV</cp:lastModifiedBy>
  <cp:revision>745</cp:revision>
  <cp:lastPrinted>2017-06-13T22:09:08Z</cp:lastPrinted>
  <dcterms:created xsi:type="dcterms:W3CDTF">2002-05-01T00:47:11Z</dcterms:created>
  <dcterms:modified xsi:type="dcterms:W3CDTF">2017-06-28T00:23:45Z</dcterms:modified>
</cp:coreProperties>
</file>