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95" r:id="rId2"/>
    <p:sldId id="294" r:id="rId3"/>
  </p:sldIdLst>
  <p:sldSz cx="9144000" cy="5143500" type="screen16x9"/>
  <p:notesSz cx="7023100" cy="9309100"/>
  <p:defaultTextStyle>
    <a:defPPr>
      <a:defRPr lang="en-US"/>
    </a:defPPr>
    <a:lvl1pPr algn="l" rtl="0" eaLnBrk="0" fontAlgn="base" hangingPunct="0">
      <a:spcBef>
        <a:spcPct val="0"/>
      </a:spcBef>
      <a:spcAft>
        <a:spcPct val="0"/>
      </a:spcAft>
      <a:defRPr sz="1900" kern="1200">
        <a:solidFill>
          <a:schemeClr val="tx1"/>
        </a:solidFill>
        <a:latin typeface="Times New Roman" pitchFamily="18" charset="0"/>
        <a:ea typeface="+mn-ea"/>
        <a:cs typeface="+mn-cs"/>
      </a:defRPr>
    </a:lvl1pPr>
    <a:lvl2pPr marL="366309" algn="l" rtl="0" eaLnBrk="0" fontAlgn="base" hangingPunct="0">
      <a:spcBef>
        <a:spcPct val="0"/>
      </a:spcBef>
      <a:spcAft>
        <a:spcPct val="0"/>
      </a:spcAft>
      <a:defRPr sz="1900" kern="1200">
        <a:solidFill>
          <a:schemeClr val="tx1"/>
        </a:solidFill>
        <a:latin typeface="Times New Roman" pitchFamily="18" charset="0"/>
        <a:ea typeface="+mn-ea"/>
        <a:cs typeface="+mn-cs"/>
      </a:defRPr>
    </a:lvl2pPr>
    <a:lvl3pPr marL="732617" algn="l" rtl="0" eaLnBrk="0" fontAlgn="base" hangingPunct="0">
      <a:spcBef>
        <a:spcPct val="0"/>
      </a:spcBef>
      <a:spcAft>
        <a:spcPct val="0"/>
      </a:spcAft>
      <a:defRPr sz="1900" kern="1200">
        <a:solidFill>
          <a:schemeClr val="tx1"/>
        </a:solidFill>
        <a:latin typeface="Times New Roman" pitchFamily="18" charset="0"/>
        <a:ea typeface="+mn-ea"/>
        <a:cs typeface="+mn-cs"/>
      </a:defRPr>
    </a:lvl3pPr>
    <a:lvl4pPr marL="1098926" algn="l" rtl="0" eaLnBrk="0" fontAlgn="base" hangingPunct="0">
      <a:spcBef>
        <a:spcPct val="0"/>
      </a:spcBef>
      <a:spcAft>
        <a:spcPct val="0"/>
      </a:spcAft>
      <a:defRPr sz="1900" kern="1200">
        <a:solidFill>
          <a:schemeClr val="tx1"/>
        </a:solidFill>
        <a:latin typeface="Times New Roman" pitchFamily="18" charset="0"/>
        <a:ea typeface="+mn-ea"/>
        <a:cs typeface="+mn-cs"/>
      </a:defRPr>
    </a:lvl4pPr>
    <a:lvl5pPr marL="1465235" algn="l" rtl="0" eaLnBrk="0" fontAlgn="base" hangingPunct="0">
      <a:spcBef>
        <a:spcPct val="0"/>
      </a:spcBef>
      <a:spcAft>
        <a:spcPct val="0"/>
      </a:spcAft>
      <a:defRPr sz="1900" kern="1200">
        <a:solidFill>
          <a:schemeClr val="tx1"/>
        </a:solidFill>
        <a:latin typeface="Times New Roman" pitchFamily="18" charset="0"/>
        <a:ea typeface="+mn-ea"/>
        <a:cs typeface="+mn-cs"/>
      </a:defRPr>
    </a:lvl5pPr>
    <a:lvl6pPr marL="1831543" algn="l" defTabSz="732617" rtl="0" eaLnBrk="1" latinLnBrk="0" hangingPunct="1">
      <a:defRPr sz="1900" kern="1200">
        <a:solidFill>
          <a:schemeClr val="tx1"/>
        </a:solidFill>
        <a:latin typeface="Times New Roman" pitchFamily="18" charset="0"/>
        <a:ea typeface="+mn-ea"/>
        <a:cs typeface="+mn-cs"/>
      </a:defRPr>
    </a:lvl6pPr>
    <a:lvl7pPr marL="2197852" algn="l" defTabSz="732617" rtl="0" eaLnBrk="1" latinLnBrk="0" hangingPunct="1">
      <a:defRPr sz="1900" kern="1200">
        <a:solidFill>
          <a:schemeClr val="tx1"/>
        </a:solidFill>
        <a:latin typeface="Times New Roman" pitchFamily="18" charset="0"/>
        <a:ea typeface="+mn-ea"/>
        <a:cs typeface="+mn-cs"/>
      </a:defRPr>
    </a:lvl7pPr>
    <a:lvl8pPr marL="2564160" algn="l" defTabSz="732617" rtl="0" eaLnBrk="1" latinLnBrk="0" hangingPunct="1">
      <a:defRPr sz="1900" kern="1200">
        <a:solidFill>
          <a:schemeClr val="tx1"/>
        </a:solidFill>
        <a:latin typeface="Times New Roman" pitchFamily="18" charset="0"/>
        <a:ea typeface="+mn-ea"/>
        <a:cs typeface="+mn-cs"/>
      </a:defRPr>
    </a:lvl8pPr>
    <a:lvl9pPr marL="2930469" algn="l" defTabSz="732617" rtl="0" eaLnBrk="1" latinLnBrk="0" hangingPunct="1">
      <a:defRPr sz="19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1621">
          <p15:clr>
            <a:srgbClr val="A4A3A4"/>
          </p15:clr>
        </p15:guide>
        <p15:guide id="2" orient="horz" pos="1045">
          <p15:clr>
            <a:srgbClr val="A4A3A4"/>
          </p15:clr>
        </p15:guide>
        <p15:guide id="3" orient="horz" pos="3037">
          <p15:clr>
            <a:srgbClr val="A4A3A4"/>
          </p15:clr>
        </p15:guide>
        <p15:guide id="4" pos="5568">
          <p15:clr>
            <a:srgbClr val="A4A3A4"/>
          </p15:clr>
        </p15:guide>
      </p15:sldGuideLst>
    </p:ext>
    <p:ext uri="{2D200454-40CA-4A62-9FC3-DE9A4176ACB9}">
      <p15:notesGuideLst xmlns="" xmlns:p15="http://schemas.microsoft.com/office/powerpoint/2012/main">
        <p15:guide id="1" orient="horz" pos="865">
          <p15:clr>
            <a:srgbClr val="A4A3A4"/>
          </p15:clr>
        </p15:guide>
        <p15:guide id="2" pos="221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7A"/>
    <a:srgbClr val="000099"/>
    <a:srgbClr val="000000"/>
    <a:srgbClr val="FFFF00"/>
    <a:srgbClr val="CC00CC"/>
    <a:srgbClr val="008000"/>
    <a:srgbClr val="0000FF"/>
    <a:srgbClr val="66FFFF"/>
    <a:srgbClr val="FF66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56" autoAdjust="0"/>
    <p:restoredTop sz="74400" autoAdjust="0"/>
  </p:normalViewPr>
  <p:slideViewPr>
    <p:cSldViewPr snapToGrid="0" showGuides="1">
      <p:cViewPr>
        <p:scale>
          <a:sx n="66" d="100"/>
          <a:sy n="66" d="100"/>
        </p:scale>
        <p:origin x="-2316" y="-804"/>
      </p:cViewPr>
      <p:guideLst>
        <p:guide orient="horz" pos="3032"/>
        <p:guide orient="horz" pos="239"/>
        <p:guide pos="5568"/>
        <p:guide pos="4634"/>
        <p:guide pos="1519"/>
        <p:guide pos="5454"/>
      </p:guideLst>
    </p:cSldViewPr>
  </p:slideViewPr>
  <p:outlineViewPr>
    <p:cViewPr>
      <p:scale>
        <a:sx n="33" d="100"/>
        <a:sy n="33" d="100"/>
      </p:scale>
      <p:origin x="0" y="810"/>
    </p:cViewPr>
  </p:outlineViewPr>
  <p:notesTextViewPr>
    <p:cViewPr>
      <p:scale>
        <a:sx n="200" d="100"/>
        <a:sy n="200" d="100"/>
      </p:scale>
      <p:origin x="0" y="0"/>
    </p:cViewPr>
  </p:notesTextViewPr>
  <p:sorterViewPr>
    <p:cViewPr>
      <p:scale>
        <a:sx n="100" d="100"/>
        <a:sy n="100" d="100"/>
      </p:scale>
      <p:origin x="0" y="0"/>
    </p:cViewPr>
  </p:sorterViewPr>
  <p:notesViewPr>
    <p:cSldViewPr snapToGrid="0" showGuides="1">
      <p:cViewPr varScale="1">
        <p:scale>
          <a:sx n="84" d="100"/>
          <a:sy n="84" d="100"/>
        </p:scale>
        <p:origin x="-3762" y="-84"/>
      </p:cViewPr>
      <p:guideLst>
        <p:guide orient="horz" pos="865"/>
        <p:guide pos="221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r>
              <a:rPr lang="en-US" smtClean="0"/>
              <a:t>Radio Merit Badge Requirement 1</a:t>
            </a:r>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CE29C537-F0AD-4A4D-A5D0-63D63F8E3776}" type="datetimeFigureOut">
              <a:rPr lang="en-US" smtClean="0"/>
              <a:t>6/27/2017</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r>
              <a:rPr lang="en-US" smtClean="0"/>
              <a:t>WA7URV</a:t>
            </a:r>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D2335E6B-C1BE-44C8-91A6-E8D9375EF07A}" type="slidenum">
              <a:rPr lang="en-US" smtClean="0"/>
              <a:t>‹#›</a:t>
            </a:fld>
            <a:endParaRPr lang="en-US"/>
          </a:p>
        </p:txBody>
      </p:sp>
    </p:spTree>
    <p:extLst>
      <p:ext uri="{BB962C8B-B14F-4D97-AF65-F5344CB8AC3E}">
        <p14:creationId xmlns:p14="http://schemas.microsoft.com/office/powerpoint/2010/main" val="99627654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Notes Placeholder 4"/>
          <p:cNvSpPr>
            <a:spLocks noGrp="1"/>
          </p:cNvSpPr>
          <p:nvPr>
            <p:ph type="body" sz="quarter" idx="3"/>
          </p:nvPr>
        </p:nvSpPr>
        <p:spPr>
          <a:xfrm>
            <a:off x="479626" y="3417121"/>
            <a:ext cx="6063848" cy="5290292"/>
          </a:xfrm>
          <a:prstGeom prst="rect">
            <a:avLst/>
          </a:prstGeom>
        </p:spPr>
        <p:txBody>
          <a:bodyPr vert="horz" lIns="93324" tIns="46662" rIns="93324" bIns="4666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3915"/>
            <a:ext cx="3043343" cy="465455"/>
          </a:xfrm>
          <a:prstGeom prst="rect">
            <a:avLst/>
          </a:prstGeom>
        </p:spPr>
        <p:txBody>
          <a:bodyPr vert="horz" lIns="93324" tIns="46662" rIns="93324" bIns="46662" rtlCol="0" anchor="b"/>
          <a:lstStyle>
            <a:lvl1pPr algn="l">
              <a:defRPr sz="1000">
                <a:latin typeface="+mn-lt"/>
              </a:defRPr>
            </a:lvl1pPr>
          </a:lstStyle>
          <a:p>
            <a:r>
              <a:rPr lang="en-US" dirty="0" smtClean="0"/>
              <a:t>WA7URV</a:t>
            </a:r>
            <a:endParaRPr lang="en-US" dirty="0"/>
          </a:p>
        </p:txBody>
      </p:sp>
      <p:sp>
        <p:nvSpPr>
          <p:cNvPr id="7" name="Slide Number Placeholder 6"/>
          <p:cNvSpPr>
            <a:spLocks noGrp="1"/>
          </p:cNvSpPr>
          <p:nvPr>
            <p:ph type="sldNum" sz="quarter" idx="5"/>
          </p:nvPr>
        </p:nvSpPr>
        <p:spPr>
          <a:xfrm>
            <a:off x="5836353" y="8842029"/>
            <a:ext cx="891608" cy="465455"/>
          </a:xfrm>
          <a:prstGeom prst="rect">
            <a:avLst/>
          </a:prstGeom>
        </p:spPr>
        <p:txBody>
          <a:bodyPr vert="horz" lIns="93324" tIns="46662" rIns="93324" bIns="46662" rtlCol="0" anchor="b"/>
          <a:lstStyle>
            <a:lvl1pPr algn="r">
              <a:defRPr sz="2000" b="1">
                <a:latin typeface="+mn-lt"/>
              </a:defRPr>
            </a:lvl1pPr>
          </a:lstStyle>
          <a:p>
            <a:fld id="{608D77B8-0EE1-497B-AF73-5464954F0A34}" type="slidenum">
              <a:rPr lang="en-US" smtClean="0"/>
              <a:pPr/>
              <a:t>‹#›</a:t>
            </a:fld>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b="1">
                <a:latin typeface="+mn-lt"/>
              </a:defRPr>
            </a:lvl1pPr>
          </a:lstStyle>
          <a:p>
            <a:fld id="{7BFF4773-0B99-47E6-A42C-7D0274C0DF15}" type="datetimeFigureOut">
              <a:rPr lang="en-US" smtClean="0"/>
              <a:pPr/>
              <a:t>6/27/2017</a:t>
            </a:fld>
            <a:endParaRPr lang="en-US" dirty="0"/>
          </a:p>
        </p:txBody>
      </p:sp>
      <p:sp>
        <p:nvSpPr>
          <p:cNvPr id="8" name="Slide Image Placeholder 7"/>
          <p:cNvSpPr>
            <a:spLocks noGrp="1" noRot="1" noChangeAspect="1"/>
          </p:cNvSpPr>
          <p:nvPr>
            <p:ph type="sldImg" idx="2"/>
          </p:nvPr>
        </p:nvSpPr>
        <p:spPr>
          <a:xfrm>
            <a:off x="1173163" y="561975"/>
            <a:ext cx="4672012" cy="2627313"/>
          </a:xfrm>
          <a:prstGeom prst="rect">
            <a:avLst/>
          </a:prstGeom>
          <a:noFill/>
          <a:ln w="12700">
            <a:solidFill>
              <a:prstClr val="black"/>
            </a:solidFill>
          </a:ln>
        </p:spPr>
        <p:txBody>
          <a:bodyPr vert="horz" lIns="93324" tIns="46662" rIns="93324" bIns="46662" rtlCol="0" anchor="ctr"/>
          <a:lstStyle/>
          <a:p>
            <a:endParaRPr lang="en-US"/>
          </a:p>
        </p:txBody>
      </p:sp>
      <p:sp>
        <p:nvSpPr>
          <p:cNvPr id="10" name="Header Placeholder 9"/>
          <p:cNvSpPr>
            <a:spLocks noGrp="1"/>
          </p:cNvSpPr>
          <p:nvPr>
            <p:ph type="hdr" sz="quarter"/>
          </p:nvPr>
        </p:nvSpPr>
        <p:spPr>
          <a:xfrm>
            <a:off x="0" y="0"/>
            <a:ext cx="3511550" cy="465455"/>
          </a:xfrm>
          <a:prstGeom prst="rect">
            <a:avLst/>
          </a:prstGeom>
        </p:spPr>
        <p:txBody>
          <a:bodyPr vert="horz" lIns="93324" tIns="46662" rIns="93324" bIns="46662" rtlCol="0"/>
          <a:lstStyle>
            <a:lvl1pPr algn="l">
              <a:defRPr sz="1200" b="1">
                <a:latin typeface="+mn-lt"/>
              </a:defRPr>
            </a:lvl1pPr>
          </a:lstStyle>
          <a:p>
            <a:r>
              <a:rPr lang="en-US" dirty="0" smtClean="0"/>
              <a:t>Radio Merit Badge Requirement 1</a:t>
            </a:r>
            <a:endParaRPr lang="en-US" dirty="0"/>
          </a:p>
        </p:txBody>
      </p:sp>
      <p:sp>
        <p:nvSpPr>
          <p:cNvPr id="9" name="Slide Number Placeholder 6"/>
          <p:cNvSpPr txBox="1">
            <a:spLocks/>
          </p:cNvSpPr>
          <p:nvPr/>
        </p:nvSpPr>
        <p:spPr>
          <a:xfrm>
            <a:off x="6073419" y="1577628"/>
            <a:ext cx="660185" cy="465455"/>
          </a:xfrm>
          <a:prstGeom prst="rect">
            <a:avLst/>
          </a:prstGeom>
        </p:spPr>
        <p:txBody>
          <a:bodyPr vert="horz" lIns="93324" tIns="46662" rIns="93324" bIns="46662" rtlCol="0" anchor="b"/>
          <a:lstStyle>
            <a:defPPr>
              <a:defRPr lang="en-US"/>
            </a:defPPr>
            <a:lvl1pPr algn="r" rtl="0" eaLnBrk="0" fontAlgn="base" hangingPunct="0">
              <a:spcBef>
                <a:spcPct val="0"/>
              </a:spcBef>
              <a:spcAft>
                <a:spcPct val="0"/>
              </a:spcAft>
              <a:defRPr sz="2000" b="1" kern="1200">
                <a:solidFill>
                  <a:schemeClr val="tx1"/>
                </a:solidFill>
                <a:latin typeface="+mn-lt"/>
                <a:ea typeface="+mn-ea"/>
                <a:cs typeface="+mn-cs"/>
              </a:defRPr>
            </a:lvl1pPr>
            <a:lvl2pPr marL="366309" algn="l" rtl="0" eaLnBrk="0" fontAlgn="base" hangingPunct="0">
              <a:spcBef>
                <a:spcPct val="0"/>
              </a:spcBef>
              <a:spcAft>
                <a:spcPct val="0"/>
              </a:spcAft>
              <a:defRPr sz="1900" kern="1200">
                <a:solidFill>
                  <a:schemeClr val="tx1"/>
                </a:solidFill>
                <a:latin typeface="Times New Roman" pitchFamily="18" charset="0"/>
                <a:ea typeface="+mn-ea"/>
                <a:cs typeface="+mn-cs"/>
              </a:defRPr>
            </a:lvl2pPr>
            <a:lvl3pPr marL="732617" algn="l" rtl="0" eaLnBrk="0" fontAlgn="base" hangingPunct="0">
              <a:spcBef>
                <a:spcPct val="0"/>
              </a:spcBef>
              <a:spcAft>
                <a:spcPct val="0"/>
              </a:spcAft>
              <a:defRPr sz="1900" kern="1200">
                <a:solidFill>
                  <a:schemeClr val="tx1"/>
                </a:solidFill>
                <a:latin typeface="Times New Roman" pitchFamily="18" charset="0"/>
                <a:ea typeface="+mn-ea"/>
                <a:cs typeface="+mn-cs"/>
              </a:defRPr>
            </a:lvl3pPr>
            <a:lvl4pPr marL="1098926" algn="l" rtl="0" eaLnBrk="0" fontAlgn="base" hangingPunct="0">
              <a:spcBef>
                <a:spcPct val="0"/>
              </a:spcBef>
              <a:spcAft>
                <a:spcPct val="0"/>
              </a:spcAft>
              <a:defRPr sz="1900" kern="1200">
                <a:solidFill>
                  <a:schemeClr val="tx1"/>
                </a:solidFill>
                <a:latin typeface="Times New Roman" pitchFamily="18" charset="0"/>
                <a:ea typeface="+mn-ea"/>
                <a:cs typeface="+mn-cs"/>
              </a:defRPr>
            </a:lvl4pPr>
            <a:lvl5pPr marL="1465235" algn="l" rtl="0" eaLnBrk="0" fontAlgn="base" hangingPunct="0">
              <a:spcBef>
                <a:spcPct val="0"/>
              </a:spcBef>
              <a:spcAft>
                <a:spcPct val="0"/>
              </a:spcAft>
              <a:defRPr sz="1900" kern="1200">
                <a:solidFill>
                  <a:schemeClr val="tx1"/>
                </a:solidFill>
                <a:latin typeface="Times New Roman" pitchFamily="18" charset="0"/>
                <a:ea typeface="+mn-ea"/>
                <a:cs typeface="+mn-cs"/>
              </a:defRPr>
            </a:lvl5pPr>
            <a:lvl6pPr marL="1831543" algn="l" defTabSz="732617" rtl="0" eaLnBrk="1" latinLnBrk="0" hangingPunct="1">
              <a:defRPr sz="1900" kern="1200">
                <a:solidFill>
                  <a:schemeClr val="tx1"/>
                </a:solidFill>
                <a:latin typeface="Times New Roman" pitchFamily="18" charset="0"/>
                <a:ea typeface="+mn-ea"/>
                <a:cs typeface="+mn-cs"/>
              </a:defRPr>
            </a:lvl6pPr>
            <a:lvl7pPr marL="2197852" algn="l" defTabSz="732617" rtl="0" eaLnBrk="1" latinLnBrk="0" hangingPunct="1">
              <a:defRPr sz="1900" kern="1200">
                <a:solidFill>
                  <a:schemeClr val="tx1"/>
                </a:solidFill>
                <a:latin typeface="Times New Roman" pitchFamily="18" charset="0"/>
                <a:ea typeface="+mn-ea"/>
                <a:cs typeface="+mn-cs"/>
              </a:defRPr>
            </a:lvl7pPr>
            <a:lvl8pPr marL="2564160" algn="l" defTabSz="732617" rtl="0" eaLnBrk="1" latinLnBrk="0" hangingPunct="1">
              <a:defRPr sz="1900" kern="1200">
                <a:solidFill>
                  <a:schemeClr val="tx1"/>
                </a:solidFill>
                <a:latin typeface="Times New Roman" pitchFamily="18" charset="0"/>
                <a:ea typeface="+mn-ea"/>
                <a:cs typeface="+mn-cs"/>
              </a:defRPr>
            </a:lvl8pPr>
            <a:lvl9pPr marL="2930469" algn="l" defTabSz="732617" rtl="0" eaLnBrk="1" latinLnBrk="0" hangingPunct="1">
              <a:defRPr sz="1900" kern="1200">
                <a:solidFill>
                  <a:schemeClr val="tx1"/>
                </a:solidFill>
                <a:latin typeface="Times New Roman" pitchFamily="18" charset="0"/>
                <a:ea typeface="+mn-ea"/>
                <a:cs typeface="+mn-cs"/>
              </a:defRPr>
            </a:lvl9pPr>
          </a:lstStyle>
          <a:p>
            <a:fld id="{608D77B8-0EE1-497B-AF73-5464954F0A34}" type="slidenum">
              <a:rPr lang="en-US" smtClean="0"/>
              <a:pPr/>
              <a:t>‹#›</a:t>
            </a:fld>
            <a:endParaRPr lang="en-US"/>
          </a:p>
        </p:txBody>
      </p:sp>
    </p:spTree>
    <p:extLst>
      <p:ext uri="{BB962C8B-B14F-4D97-AF65-F5344CB8AC3E}">
        <p14:creationId xmlns:p14="http://schemas.microsoft.com/office/powerpoint/2010/main" val="870584726"/>
      </p:ext>
    </p:extLst>
  </p:cSld>
  <p:clrMap bg1="lt1" tx1="dk1" bg2="lt2" tx2="dk2" accent1="accent1" accent2="accent2" accent3="accent3" accent4="accent4" accent5="accent5" accent6="accent6" hlink="hlink" folHlink="folHlink"/>
  <p:hf/>
  <p:notesStyle>
    <a:lvl1pPr marL="0" algn="l" defTabSz="732617" rtl="0" eaLnBrk="1" latinLnBrk="0" hangingPunct="1">
      <a:spcAft>
        <a:spcPts val="600"/>
      </a:spcAft>
      <a:defRPr sz="1600" kern="1200">
        <a:solidFill>
          <a:schemeClr val="tx1"/>
        </a:solidFill>
        <a:latin typeface="+mn-lt"/>
        <a:ea typeface="+mn-ea"/>
        <a:cs typeface="+mn-cs"/>
      </a:defRPr>
    </a:lvl1pPr>
    <a:lvl2pPr marL="366309" algn="l" defTabSz="732617" rtl="0" eaLnBrk="1" latinLnBrk="0" hangingPunct="1">
      <a:spcAft>
        <a:spcPts val="600"/>
      </a:spcAft>
      <a:defRPr sz="1600" kern="1200">
        <a:solidFill>
          <a:schemeClr val="tx1"/>
        </a:solidFill>
        <a:latin typeface="+mn-lt"/>
        <a:ea typeface="+mn-ea"/>
        <a:cs typeface="+mn-cs"/>
      </a:defRPr>
    </a:lvl2pPr>
    <a:lvl3pPr marL="732617" algn="l" defTabSz="732617" rtl="0" eaLnBrk="1" latinLnBrk="0" hangingPunct="1">
      <a:spcAft>
        <a:spcPts val="600"/>
      </a:spcAft>
      <a:defRPr sz="1600" kern="1200">
        <a:solidFill>
          <a:schemeClr val="tx1"/>
        </a:solidFill>
        <a:latin typeface="+mn-lt"/>
        <a:ea typeface="+mn-ea"/>
        <a:cs typeface="+mn-cs"/>
      </a:defRPr>
    </a:lvl3pPr>
    <a:lvl4pPr marL="1098926" algn="l" defTabSz="732617" rtl="0" eaLnBrk="1" latinLnBrk="0" hangingPunct="1">
      <a:spcAft>
        <a:spcPts val="600"/>
      </a:spcAft>
      <a:defRPr sz="1600" kern="1200">
        <a:solidFill>
          <a:schemeClr val="tx1"/>
        </a:solidFill>
        <a:latin typeface="+mn-lt"/>
        <a:ea typeface="+mn-ea"/>
        <a:cs typeface="+mn-cs"/>
      </a:defRPr>
    </a:lvl4pPr>
    <a:lvl5pPr marL="1465235" algn="l" defTabSz="732617" rtl="0" eaLnBrk="1" latinLnBrk="0" hangingPunct="1">
      <a:spcAft>
        <a:spcPts val="600"/>
      </a:spcAft>
      <a:defRPr sz="1600" kern="1200">
        <a:solidFill>
          <a:schemeClr val="tx1"/>
        </a:solidFill>
        <a:latin typeface="+mn-lt"/>
        <a:ea typeface="+mn-ea"/>
        <a:cs typeface="+mn-cs"/>
      </a:defRPr>
    </a:lvl5pPr>
    <a:lvl6pPr marL="1831543" algn="l" defTabSz="732617" rtl="0" eaLnBrk="1" latinLnBrk="0" hangingPunct="1">
      <a:defRPr sz="1000" kern="1200">
        <a:solidFill>
          <a:schemeClr val="tx1"/>
        </a:solidFill>
        <a:latin typeface="+mn-lt"/>
        <a:ea typeface="+mn-ea"/>
        <a:cs typeface="+mn-cs"/>
      </a:defRPr>
    </a:lvl6pPr>
    <a:lvl7pPr marL="2197852" algn="l" defTabSz="732617" rtl="0" eaLnBrk="1" latinLnBrk="0" hangingPunct="1">
      <a:defRPr sz="1000" kern="1200">
        <a:solidFill>
          <a:schemeClr val="tx1"/>
        </a:solidFill>
        <a:latin typeface="+mn-lt"/>
        <a:ea typeface="+mn-ea"/>
        <a:cs typeface="+mn-cs"/>
      </a:defRPr>
    </a:lvl7pPr>
    <a:lvl8pPr marL="2564160" algn="l" defTabSz="732617" rtl="0" eaLnBrk="1" latinLnBrk="0" hangingPunct="1">
      <a:defRPr sz="1000" kern="1200">
        <a:solidFill>
          <a:schemeClr val="tx1"/>
        </a:solidFill>
        <a:latin typeface="+mn-lt"/>
        <a:ea typeface="+mn-ea"/>
        <a:cs typeface="+mn-cs"/>
      </a:defRPr>
    </a:lvl8pPr>
    <a:lvl9pPr marL="2930469" algn="l" defTabSz="732617"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a:tabLst>
                <a:tab pos="5769542" algn="r"/>
              </a:tabLst>
            </a:pPr>
            <a:r>
              <a:rPr lang="en-US" sz="3600" b="1" u="sng" dirty="0"/>
              <a:t>2 minutes for this slide	</a:t>
            </a:r>
          </a:p>
          <a:p>
            <a:r>
              <a:rPr lang="en-US" sz="2400" b="1" dirty="0" smtClean="0"/>
              <a:t>[4] </a:t>
            </a:r>
            <a:r>
              <a:rPr lang="en-US" sz="2400" dirty="0" smtClean="0"/>
              <a:t>Radio </a:t>
            </a:r>
            <a:r>
              <a:rPr lang="en-US" sz="2400" dirty="0"/>
              <a:t>is about a lot of things, “radio waves” being an extremely important part.  There are all sorts of radio waves.</a:t>
            </a:r>
          </a:p>
          <a:p>
            <a:r>
              <a:rPr lang="en-US" sz="2400" b="1" dirty="0" smtClean="0"/>
              <a:t>[3] </a:t>
            </a:r>
            <a:r>
              <a:rPr lang="en-US" sz="2400" dirty="0"/>
              <a:t>We often compare radio waves with the ripples in water caused by a thrown rock.</a:t>
            </a:r>
          </a:p>
          <a:p>
            <a:r>
              <a:rPr lang="en-US" sz="2400" b="1" dirty="0" smtClean="0"/>
              <a:t>[2] </a:t>
            </a:r>
            <a:r>
              <a:rPr lang="en-US" sz="2400" dirty="0"/>
              <a:t>Instead of throwing a rock, radio waves are somehow thrown by some sort of antenna.</a:t>
            </a:r>
          </a:p>
          <a:p>
            <a:r>
              <a:rPr lang="en-US" sz="2400" b="1" dirty="0" smtClean="0"/>
              <a:t>[1]</a:t>
            </a:r>
            <a:r>
              <a:rPr lang="en-US" sz="2400" dirty="0" smtClean="0"/>
              <a:t>  </a:t>
            </a:r>
            <a:r>
              <a:rPr lang="en-US" sz="2400" dirty="0"/>
              <a:t>Waves of many different types will start at the antenna and travel in many directions for long distances, sometimes around the world.</a:t>
            </a:r>
          </a:p>
          <a:p>
            <a:r>
              <a:rPr lang="en-US" sz="2400" dirty="0"/>
              <a:t>We’re pretty sure they don’t look like the waves shown here, but at least you get the idea.</a:t>
            </a:r>
          </a:p>
          <a:p>
            <a:r>
              <a:rPr lang="en-US" sz="2400" dirty="0"/>
              <a:t>And these waves are all around us, right here where we’re sitting.  Your mobile phones are receiving (and sending) radio waves all the time.  The radio waves  from our K2BSA antennas are much stronger up high at the point where the radio waves “shoot” off the antenna.</a:t>
            </a:r>
          </a:p>
          <a:p>
            <a:pPr>
              <a:tabLst>
                <a:tab pos="5769542" algn="r"/>
              </a:tabLst>
            </a:pPr>
            <a:r>
              <a:rPr lang="en-US" sz="3600" b="1" u="sng" dirty="0">
                <a:solidFill>
                  <a:prstClr val="black"/>
                </a:solidFill>
              </a:rPr>
              <a:t>SLIDE END	</a:t>
            </a:r>
          </a:p>
        </p:txBody>
      </p:sp>
      <p:sp>
        <p:nvSpPr>
          <p:cNvPr id="4" name="Footer Placeholder 3"/>
          <p:cNvSpPr>
            <a:spLocks noGrp="1"/>
          </p:cNvSpPr>
          <p:nvPr>
            <p:ph type="ftr" sz="quarter" idx="10"/>
          </p:nvPr>
        </p:nvSpPr>
        <p:spPr/>
        <p:txBody>
          <a:bodyPr/>
          <a:lstStyle/>
          <a:p>
            <a:r>
              <a:rPr lang="en-US" smtClean="0"/>
              <a:t>WA7URV</a:t>
            </a:r>
            <a:endParaRPr lang="en-US" dirty="0"/>
          </a:p>
        </p:txBody>
      </p:sp>
      <p:sp>
        <p:nvSpPr>
          <p:cNvPr id="5" name="Slide Number Placeholder 4"/>
          <p:cNvSpPr>
            <a:spLocks noGrp="1"/>
          </p:cNvSpPr>
          <p:nvPr>
            <p:ph type="sldNum" sz="quarter" idx="11"/>
          </p:nvPr>
        </p:nvSpPr>
        <p:spPr/>
        <p:txBody>
          <a:bodyPr/>
          <a:lstStyle/>
          <a:p>
            <a:fld id="{608D77B8-0EE1-497B-AF73-5464954F0A34}" type="slidenum">
              <a:rPr lang="en-US" smtClean="0"/>
              <a:pPr/>
              <a:t>1</a:t>
            </a:fld>
            <a:endParaRPr lang="en-US"/>
          </a:p>
        </p:txBody>
      </p:sp>
      <p:sp>
        <p:nvSpPr>
          <p:cNvPr id="6" name="Date Placeholder 5"/>
          <p:cNvSpPr>
            <a:spLocks noGrp="1"/>
          </p:cNvSpPr>
          <p:nvPr>
            <p:ph type="dt" idx="12"/>
          </p:nvPr>
        </p:nvSpPr>
        <p:spPr/>
        <p:txBody>
          <a:bodyPr/>
          <a:lstStyle/>
          <a:p>
            <a:fld id="{F2AC706B-CDF5-4B5F-ADAA-1D3B3F96DA35}" type="datetime1">
              <a:rPr lang="en-US" smtClean="0"/>
              <a:t>6/27/2017</a:t>
            </a:fld>
            <a:endParaRPr lang="en-US" dirty="0"/>
          </a:p>
        </p:txBody>
      </p:sp>
      <p:sp>
        <p:nvSpPr>
          <p:cNvPr id="7" name="Header Placeholder 6"/>
          <p:cNvSpPr>
            <a:spLocks noGrp="1"/>
          </p:cNvSpPr>
          <p:nvPr>
            <p:ph type="hdr" sz="quarter" idx="13"/>
          </p:nvPr>
        </p:nvSpPr>
        <p:spPr/>
        <p:txBody>
          <a:bodyPr/>
          <a:lstStyle/>
          <a:p>
            <a:r>
              <a:rPr lang="en-US" dirty="0" smtClean="0"/>
              <a:t>Radio Merit Badge Requirement 4</a:t>
            </a:r>
            <a:endParaRPr lang="en-US" dirty="0"/>
          </a:p>
        </p:txBody>
      </p:sp>
    </p:spTree>
    <p:extLst>
      <p:ext uri="{BB962C8B-B14F-4D97-AF65-F5344CB8AC3E}">
        <p14:creationId xmlns:p14="http://schemas.microsoft.com/office/powerpoint/2010/main" val="1818057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a:tabLst>
                <a:tab pos="5769542" algn="r"/>
              </a:tabLst>
            </a:pPr>
            <a:r>
              <a:rPr lang="en-US" sz="4000" b="1" u="sng" dirty="0"/>
              <a:t>5</a:t>
            </a:r>
            <a:r>
              <a:rPr lang="en-US" sz="4000" b="1" u="sng" smtClean="0"/>
              <a:t> </a:t>
            </a:r>
            <a:r>
              <a:rPr lang="en-US" sz="4000" b="1" u="sng" dirty="0"/>
              <a:t>minutes for this slide	</a:t>
            </a:r>
            <a:endParaRPr lang="en-US" sz="4000" b="1" u="sng" dirty="0" smtClean="0"/>
          </a:p>
          <a:p>
            <a:r>
              <a:rPr lang="en-US" sz="2400" b="1" dirty="0" smtClean="0"/>
              <a:t>[10] </a:t>
            </a:r>
            <a:r>
              <a:rPr lang="en-US" sz="2400" dirty="0" smtClean="0"/>
              <a:t>Radio is</a:t>
            </a:r>
            <a:r>
              <a:rPr lang="en-US" sz="2400" b="1" u="sng" dirty="0" smtClean="0"/>
              <a:t> wireless</a:t>
            </a:r>
            <a:r>
              <a:rPr lang="en-US" sz="2400" dirty="0" smtClean="0"/>
              <a:t>; the Internet is NOT wireless; cable TV is NOT wireless; </a:t>
            </a:r>
          </a:p>
          <a:p>
            <a:r>
              <a:rPr lang="en-US" sz="2400" dirty="0" smtClean="0"/>
              <a:t>Radio </a:t>
            </a:r>
            <a:r>
              <a:rPr lang="en-US" sz="2400" dirty="0"/>
              <a:t>is “OFF THE GRID.”  That’s what makes radio cool!  If electrical power, cell phone and telephone service goes out, you can still get through with radio! (using batteries, generators, solar, etc.)</a:t>
            </a:r>
          </a:p>
          <a:p>
            <a:r>
              <a:rPr lang="en-US" sz="2400" b="1" dirty="0" smtClean="0"/>
              <a:t>[9</a:t>
            </a:r>
            <a:r>
              <a:rPr lang="en-US" sz="2400" dirty="0" smtClean="0"/>
              <a:t>]  </a:t>
            </a:r>
            <a:r>
              <a:rPr lang="en-US" sz="2400" dirty="0"/>
              <a:t>Radio uses transmitters to generate energy waves and a radio receivers to detect them and make them useful</a:t>
            </a:r>
          </a:p>
          <a:p>
            <a:r>
              <a:rPr lang="en-US" sz="2400" b="1" dirty="0" smtClean="0"/>
              <a:t>[8</a:t>
            </a:r>
            <a:r>
              <a:rPr lang="en-US" sz="2400" dirty="0" smtClean="0"/>
              <a:t>] </a:t>
            </a:r>
            <a:r>
              <a:rPr lang="en-US" sz="2400" dirty="0"/>
              <a:t>There can be tens, hundreds or thousands of miles between a transmitter and receiver, across the city, county, country or WORLD (or SPACE!)</a:t>
            </a:r>
          </a:p>
          <a:p>
            <a:r>
              <a:rPr lang="en-US" sz="2400" b="1" dirty="0" smtClean="0"/>
              <a:t>[7] </a:t>
            </a:r>
            <a:r>
              <a:rPr lang="en-US" sz="2400" dirty="0"/>
              <a:t>Transmitters must be connected to an antenna to send out the waves</a:t>
            </a:r>
          </a:p>
          <a:p>
            <a:r>
              <a:rPr lang="en-US" sz="2400" b="1" dirty="0" smtClean="0"/>
              <a:t>[6] </a:t>
            </a:r>
            <a:r>
              <a:rPr lang="en-US" sz="2400" dirty="0"/>
              <a:t>Receivers must also have some sort of antenna to collect the waves</a:t>
            </a:r>
          </a:p>
          <a:p>
            <a:r>
              <a:rPr lang="en-US" sz="2400" b="1" dirty="0" smtClean="0"/>
              <a:t>[5] </a:t>
            </a:r>
            <a:r>
              <a:rPr lang="en-US" sz="2400" dirty="0"/>
              <a:t>These energy waves are generated when some sort of signal (like a voice into a microphone) is presented to a radio transmitter</a:t>
            </a:r>
          </a:p>
          <a:p>
            <a:r>
              <a:rPr lang="en-US" sz="2400" b="1" dirty="0" smtClean="0"/>
              <a:t>[4] </a:t>
            </a:r>
            <a:r>
              <a:rPr lang="en-US" sz="2400" dirty="0"/>
              <a:t>The transmitter converts the voice (in this example) to radio wave energy and sends this energy up to the antenna</a:t>
            </a:r>
          </a:p>
          <a:p>
            <a:r>
              <a:rPr lang="en-US" sz="2400" b="1" dirty="0" smtClean="0"/>
              <a:t>[3] </a:t>
            </a:r>
            <a:r>
              <a:rPr lang="en-US" sz="2400" dirty="0"/>
              <a:t>The antenna throws-off the waves in directions and distances based on how the system is designed</a:t>
            </a:r>
          </a:p>
          <a:p>
            <a:r>
              <a:rPr lang="en-US" sz="2400" b="1" dirty="0" smtClean="0"/>
              <a:t>[2] </a:t>
            </a:r>
            <a:r>
              <a:rPr lang="en-US" sz="2400" dirty="0"/>
              <a:t>The transmitted energy waves are collected by any receiving antenna designed to detect them, and sends the radio wave energy down to the receiver.</a:t>
            </a:r>
          </a:p>
          <a:p>
            <a:r>
              <a:rPr lang="en-US" sz="2400" b="1" dirty="0" smtClean="0"/>
              <a:t>[1] </a:t>
            </a:r>
            <a:r>
              <a:rPr lang="en-US" sz="2400" dirty="0"/>
              <a:t>The radio receiver processes the energy waves and converts them into audio that you can hear either through a speaker or headphones</a:t>
            </a:r>
          </a:p>
          <a:p>
            <a:r>
              <a:rPr lang="en-US" sz="2400" dirty="0"/>
              <a:t>Many radio receivers can be directly connected to a computer where the signal is digitized.</a:t>
            </a:r>
          </a:p>
          <a:p>
            <a:pPr>
              <a:tabLst>
                <a:tab pos="5769542" algn="r"/>
              </a:tabLst>
            </a:pPr>
            <a:r>
              <a:rPr lang="en-US" sz="4000" b="1" u="sng" dirty="0"/>
              <a:t>SLIDE END	</a:t>
            </a:r>
          </a:p>
        </p:txBody>
      </p:sp>
      <p:sp>
        <p:nvSpPr>
          <p:cNvPr id="4" name="Footer Placeholder 3"/>
          <p:cNvSpPr>
            <a:spLocks noGrp="1"/>
          </p:cNvSpPr>
          <p:nvPr>
            <p:ph type="ftr" sz="quarter" idx="10"/>
          </p:nvPr>
        </p:nvSpPr>
        <p:spPr/>
        <p:txBody>
          <a:bodyPr/>
          <a:lstStyle/>
          <a:p>
            <a:r>
              <a:rPr lang="en-US" smtClean="0"/>
              <a:t>WA7URV</a:t>
            </a:r>
            <a:endParaRPr lang="en-US" dirty="0"/>
          </a:p>
        </p:txBody>
      </p:sp>
      <p:sp>
        <p:nvSpPr>
          <p:cNvPr id="5" name="Slide Number Placeholder 4"/>
          <p:cNvSpPr>
            <a:spLocks noGrp="1"/>
          </p:cNvSpPr>
          <p:nvPr>
            <p:ph type="sldNum" sz="quarter" idx="11"/>
          </p:nvPr>
        </p:nvSpPr>
        <p:spPr/>
        <p:txBody>
          <a:bodyPr/>
          <a:lstStyle/>
          <a:p>
            <a:fld id="{608D77B8-0EE1-497B-AF73-5464954F0A34}" type="slidenum">
              <a:rPr lang="en-US" smtClean="0"/>
              <a:pPr/>
              <a:t>2</a:t>
            </a:fld>
            <a:endParaRPr lang="en-US"/>
          </a:p>
        </p:txBody>
      </p:sp>
      <p:sp>
        <p:nvSpPr>
          <p:cNvPr id="6" name="Date Placeholder 5"/>
          <p:cNvSpPr>
            <a:spLocks noGrp="1"/>
          </p:cNvSpPr>
          <p:nvPr>
            <p:ph type="dt" idx="12"/>
          </p:nvPr>
        </p:nvSpPr>
        <p:spPr/>
        <p:txBody>
          <a:bodyPr/>
          <a:lstStyle/>
          <a:p>
            <a:fld id="{F2AC706B-CDF5-4B5F-ADAA-1D3B3F96DA35}" type="datetime1">
              <a:rPr lang="en-US" smtClean="0"/>
              <a:t>6/27/2017</a:t>
            </a:fld>
            <a:endParaRPr lang="en-US" dirty="0"/>
          </a:p>
        </p:txBody>
      </p:sp>
      <p:sp>
        <p:nvSpPr>
          <p:cNvPr id="7" name="Header Placeholder 6"/>
          <p:cNvSpPr>
            <a:spLocks noGrp="1"/>
          </p:cNvSpPr>
          <p:nvPr>
            <p:ph type="hdr" sz="quarter" idx="13"/>
          </p:nvPr>
        </p:nvSpPr>
        <p:spPr/>
        <p:txBody>
          <a:bodyPr/>
          <a:lstStyle/>
          <a:p>
            <a:r>
              <a:rPr lang="en-US" dirty="0" smtClean="0"/>
              <a:t>Radio Merit Badge Requirement 4</a:t>
            </a:r>
            <a:endParaRPr lang="en-US" dirty="0"/>
          </a:p>
        </p:txBody>
      </p:sp>
    </p:spTree>
    <p:extLst>
      <p:ext uri="{BB962C8B-B14F-4D97-AF65-F5344CB8AC3E}">
        <p14:creationId xmlns:p14="http://schemas.microsoft.com/office/powerpoint/2010/main" val="1818057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Delivery Slide w/ NO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10940" y="127327"/>
            <a:ext cx="4975860" cy="215444"/>
          </a:xfrm>
          <a:noFill/>
          <a:ln w="9525">
            <a:noFill/>
            <a:miter lim="800000"/>
            <a:headEnd/>
            <a:tailEnd/>
          </a:ln>
        </p:spPr>
        <p:txBody>
          <a:bodyPr vert="horz" wrap="square" lIns="0" tIns="0" rIns="0" bIns="0" numCol="1" anchor="ctr" anchorCtr="0" compatLnSpc="1">
            <a:prstTxWarp prst="textNoShape">
              <a:avLst/>
            </a:prstTxWarp>
            <a:spAutoFit/>
          </a:bodyPr>
          <a:lstStyle>
            <a:lvl1pPr algn="r">
              <a:defRPr lang="en-US" sz="1400">
                <a:latin typeface="Calibri" panose="020F0502020204030204" pitchFamily="34" charset="0"/>
              </a:defRPr>
            </a:lvl1pPr>
          </a:lstStyle>
          <a:p>
            <a:pPr lvl="0" algn="r"/>
            <a:r>
              <a:rPr lang="en-US" smtClean="0"/>
              <a:t>Req </a:t>
            </a:r>
            <a:r>
              <a:rPr lang="en-US" dirty="0" smtClean="0"/>
              <a:t>__</a:t>
            </a:r>
            <a:endParaRPr lang="en-US" dirty="0"/>
          </a:p>
        </p:txBody>
      </p:sp>
      <p:sp>
        <p:nvSpPr>
          <p:cNvPr id="5" name="Rectangle 6"/>
          <p:cNvSpPr>
            <a:spLocks noGrp="1" noChangeArrowheads="1"/>
          </p:cNvSpPr>
          <p:nvPr>
            <p:ph type="sldNum" sz="quarter" idx="12"/>
          </p:nvPr>
        </p:nvSpPr>
        <p:spPr>
          <a:xfrm>
            <a:off x="6743700" y="4638843"/>
            <a:ext cx="1905000" cy="342575"/>
          </a:xfrm>
          <a:ln/>
        </p:spPr>
        <p:txBody>
          <a:bodyPr/>
          <a:lstStyle>
            <a:lvl1pPr>
              <a:defRPr/>
            </a:lvl1pPr>
          </a:lstStyle>
          <a:p>
            <a:pPr>
              <a:defRPr/>
            </a:pPr>
            <a:r>
              <a:rPr lang="en-US" dirty="0" smtClean="0">
                <a:solidFill>
                  <a:schemeClr val="bg1"/>
                </a:solidFill>
              </a:rPr>
              <a:t>SLIDE </a:t>
            </a:r>
            <a:fld id="{7DE08B2E-D59F-498D-8D62-ABBAFDFFC21C}" type="slidenum">
              <a:rPr lang="en-US" smtClean="0">
                <a:solidFill>
                  <a:schemeClr val="bg1"/>
                </a:solidFill>
              </a:rPr>
              <a:pPr>
                <a:defRPr/>
              </a:pPr>
              <a:t>‹#›</a:t>
            </a:fld>
            <a:endParaRPr lang="en-US"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bwMode="auto">
          <a:xfrm>
            <a:off x="0" y="0"/>
            <a:ext cx="9144000" cy="5143500"/>
          </a:xfrm>
          <a:prstGeom prst="rect">
            <a:avLst/>
          </a:prstGeom>
          <a:gradFill flip="none" rotWithShape="1">
            <a:gsLst>
              <a:gs pos="50500">
                <a:srgbClr val="000048"/>
              </a:gs>
              <a:gs pos="1000">
                <a:srgbClr val="0000FF">
                  <a:shade val="30000"/>
                  <a:satMod val="115000"/>
                  <a:lumMod val="90000"/>
                </a:srgbClr>
              </a:gs>
              <a:gs pos="100000">
                <a:srgbClr val="0000CC">
                  <a:lumMod val="0"/>
                </a:srgbClr>
              </a:gs>
              <a:gs pos="0">
                <a:srgbClr val="0000FF">
                  <a:shade val="100000"/>
                  <a:satMod val="115000"/>
                  <a:lumMod val="33000"/>
                  <a:lumOff val="67000"/>
                </a:srgb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bg1"/>
              </a:solidFill>
              <a:effectLst/>
              <a:latin typeface="Times New Roman" pitchFamily="18" charset="0"/>
            </a:endParaRPr>
          </a:p>
        </p:txBody>
      </p:sp>
      <p:sp>
        <p:nvSpPr>
          <p:cNvPr id="1026" name="Rectangle 2"/>
          <p:cNvSpPr>
            <a:spLocks noGrp="1" noChangeArrowheads="1"/>
          </p:cNvSpPr>
          <p:nvPr>
            <p:ph type="title"/>
          </p:nvPr>
        </p:nvSpPr>
        <p:spPr bwMode="auto">
          <a:xfrm>
            <a:off x="1228725" y="198438"/>
            <a:ext cx="7096126" cy="430887"/>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847725" y="809626"/>
            <a:ext cx="8067675" cy="3762376"/>
          </a:xfrm>
          <a:prstGeom prst="rect">
            <a:avLst/>
          </a:prstGeom>
          <a:noFill/>
          <a:ln w="9525">
            <a:noFill/>
            <a:miter lim="800000"/>
            <a:headEnd/>
            <a:tailEnd/>
          </a:ln>
        </p:spPr>
        <p:txBody>
          <a:bodyPr vert="horz" wrap="square" lIns="73262" tIns="36631" rIns="73262" bIns="36631"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6743700" y="4638833"/>
            <a:ext cx="1905000" cy="342575"/>
          </a:xfrm>
          <a:prstGeom prst="rect">
            <a:avLst/>
          </a:prstGeom>
          <a:noFill/>
          <a:ln w="9525">
            <a:noFill/>
            <a:miter lim="800000"/>
            <a:headEnd/>
            <a:tailEnd/>
          </a:ln>
          <a:effectLst/>
        </p:spPr>
        <p:txBody>
          <a:bodyPr vert="horz" wrap="square" lIns="73262" tIns="36631" rIns="73262" bIns="36631" numCol="1" anchor="ctr" anchorCtr="0" compatLnSpc="1">
            <a:prstTxWarp prst="textNoShape">
              <a:avLst/>
            </a:prstTxWarp>
          </a:bodyPr>
          <a:lstStyle>
            <a:lvl1pPr algn="r">
              <a:defRPr sz="1200" b="1">
                <a:solidFill>
                  <a:schemeClr val="bg1">
                    <a:lumMod val="65000"/>
                  </a:schemeClr>
                </a:solidFill>
                <a:latin typeface="Calibri" panose="020F0502020204030204" pitchFamily="34" charset="0"/>
              </a:defRPr>
            </a:lvl1pPr>
          </a:lstStyle>
          <a:p>
            <a:pPr>
              <a:defRPr/>
            </a:pPr>
            <a:r>
              <a:rPr lang="en-US" dirty="0" smtClean="0">
                <a:solidFill>
                  <a:schemeClr val="bg1"/>
                </a:solidFill>
              </a:rPr>
              <a:t>SLIDE </a:t>
            </a:r>
            <a:fld id="{7DE08B2E-D59F-498D-8D62-ABBAFDFFC21C}" type="slidenum">
              <a:rPr lang="en-US" smtClean="0">
                <a:solidFill>
                  <a:schemeClr val="bg1"/>
                </a:solidFill>
              </a:rPr>
              <a:pPr>
                <a:defRPr/>
              </a:pPr>
              <a:t>‹#›</a:t>
            </a:fld>
            <a:endParaRPr lang="en-US" dirty="0">
              <a:solidFill>
                <a:schemeClr val="bg1"/>
              </a:solidFill>
            </a:endParaRPr>
          </a:p>
        </p:txBody>
      </p:sp>
      <p:grpSp>
        <p:nvGrpSpPr>
          <p:cNvPr id="3" name="Group 2"/>
          <p:cNvGrpSpPr/>
          <p:nvPr userDrawn="1"/>
        </p:nvGrpSpPr>
        <p:grpSpPr>
          <a:xfrm>
            <a:off x="116002" y="259511"/>
            <a:ext cx="693086" cy="4548317"/>
            <a:chOff x="116002" y="259511"/>
            <a:chExt cx="693086" cy="4548317"/>
          </a:xfrm>
        </p:grpSpPr>
        <p:sp>
          <p:nvSpPr>
            <p:cNvPr id="11" name="Freeform 10"/>
            <p:cNvSpPr/>
            <p:nvPr/>
          </p:nvSpPr>
          <p:spPr bwMode="auto">
            <a:xfrm rot="16200000">
              <a:off x="96517" y="3201798"/>
              <a:ext cx="736230" cy="678301"/>
            </a:xfrm>
            <a:custGeom>
              <a:avLst/>
              <a:gdLst>
                <a:gd name="connsiteX0" fmla="*/ 0 w 2219325"/>
                <a:gd name="connsiteY0" fmla="*/ 0 h 2044700"/>
                <a:gd name="connsiteX1" fmla="*/ 0 w 2219325"/>
                <a:gd name="connsiteY1" fmla="*/ 2041525 h 2044700"/>
                <a:gd name="connsiteX2" fmla="*/ 638175 w 2219325"/>
                <a:gd name="connsiteY2" fmla="*/ 2041525 h 2044700"/>
                <a:gd name="connsiteX3" fmla="*/ 638175 w 2219325"/>
                <a:gd name="connsiteY3" fmla="*/ 1168400 h 2044700"/>
                <a:gd name="connsiteX4" fmla="*/ 1400175 w 2219325"/>
                <a:gd name="connsiteY4" fmla="*/ 2044700 h 2044700"/>
                <a:gd name="connsiteX5" fmla="*/ 2219325 w 2219325"/>
                <a:gd name="connsiteY5" fmla="*/ 2044700 h 2044700"/>
                <a:gd name="connsiteX6" fmla="*/ 1250950 w 2219325"/>
                <a:gd name="connsiteY6" fmla="*/ 971550 h 2044700"/>
                <a:gd name="connsiteX7" fmla="*/ 2146300 w 2219325"/>
                <a:gd name="connsiteY7" fmla="*/ 0 h 2044700"/>
                <a:gd name="connsiteX8" fmla="*/ 1358900 w 2219325"/>
                <a:gd name="connsiteY8" fmla="*/ 0 h 2044700"/>
                <a:gd name="connsiteX9" fmla="*/ 638175 w 2219325"/>
                <a:gd name="connsiteY9" fmla="*/ 835025 h 2044700"/>
                <a:gd name="connsiteX10" fmla="*/ 638175 w 2219325"/>
                <a:gd name="connsiteY10" fmla="*/ 6350 h 2044700"/>
                <a:gd name="connsiteX11" fmla="*/ 0 w 2219325"/>
                <a:gd name="connsiteY11" fmla="*/ 0 h 2044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19325" h="2044700">
                  <a:moveTo>
                    <a:pt x="0" y="0"/>
                  </a:moveTo>
                  <a:lnTo>
                    <a:pt x="0" y="2041525"/>
                  </a:lnTo>
                  <a:lnTo>
                    <a:pt x="638175" y="2041525"/>
                  </a:lnTo>
                  <a:lnTo>
                    <a:pt x="638175" y="1168400"/>
                  </a:lnTo>
                  <a:lnTo>
                    <a:pt x="1400175" y="2044700"/>
                  </a:lnTo>
                  <a:lnTo>
                    <a:pt x="2219325" y="2044700"/>
                  </a:lnTo>
                  <a:lnTo>
                    <a:pt x="1250950" y="971550"/>
                  </a:lnTo>
                  <a:lnTo>
                    <a:pt x="2146300" y="0"/>
                  </a:lnTo>
                  <a:lnTo>
                    <a:pt x="1358900" y="0"/>
                  </a:lnTo>
                  <a:lnTo>
                    <a:pt x="638175" y="835025"/>
                  </a:lnTo>
                  <a:lnTo>
                    <a:pt x="638175" y="6350"/>
                  </a:lnTo>
                  <a:lnTo>
                    <a:pt x="0" y="0"/>
                  </a:lnTo>
                  <a:close/>
                </a:path>
              </a:pathLst>
            </a:custGeom>
            <a:solidFill>
              <a:schemeClr val="tx1"/>
            </a:solidFill>
            <a:ln w="19050" cap="flat" cmpd="sng" algn="ctr">
              <a:solidFill>
                <a:srgbClr val="33CC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2" name="Freeform 11"/>
            <p:cNvSpPr/>
            <p:nvPr/>
          </p:nvSpPr>
          <p:spPr bwMode="auto">
            <a:xfrm rot="16200000">
              <a:off x="97570" y="2611971"/>
              <a:ext cx="732017" cy="669875"/>
            </a:xfrm>
            <a:custGeom>
              <a:avLst/>
              <a:gdLst>
                <a:gd name="connsiteX0" fmla="*/ 79375 w 2206625"/>
                <a:gd name="connsiteY0" fmla="*/ 523875 h 2019300"/>
                <a:gd name="connsiteX1" fmla="*/ 600075 w 2206625"/>
                <a:gd name="connsiteY1" fmla="*/ 0 h 2019300"/>
                <a:gd name="connsiteX2" fmla="*/ 1492250 w 2206625"/>
                <a:gd name="connsiteY2" fmla="*/ 0 h 2019300"/>
                <a:gd name="connsiteX3" fmla="*/ 1584325 w 2206625"/>
                <a:gd name="connsiteY3" fmla="*/ 9525 h 2019300"/>
                <a:gd name="connsiteX4" fmla="*/ 1673225 w 2206625"/>
                <a:gd name="connsiteY4" fmla="*/ 28575 h 2019300"/>
                <a:gd name="connsiteX5" fmla="*/ 1749425 w 2206625"/>
                <a:gd name="connsiteY5" fmla="*/ 47625 h 2019300"/>
                <a:gd name="connsiteX6" fmla="*/ 1828800 w 2206625"/>
                <a:gd name="connsiteY6" fmla="*/ 76200 h 2019300"/>
                <a:gd name="connsiteX7" fmla="*/ 1917700 w 2206625"/>
                <a:gd name="connsiteY7" fmla="*/ 114300 h 2019300"/>
                <a:gd name="connsiteX8" fmla="*/ 1987550 w 2206625"/>
                <a:gd name="connsiteY8" fmla="*/ 155575 h 2019300"/>
                <a:gd name="connsiteX9" fmla="*/ 2035175 w 2206625"/>
                <a:gd name="connsiteY9" fmla="*/ 196850 h 2019300"/>
                <a:gd name="connsiteX10" fmla="*/ 2070100 w 2206625"/>
                <a:gd name="connsiteY10" fmla="*/ 234950 h 2019300"/>
                <a:gd name="connsiteX11" fmla="*/ 2120900 w 2206625"/>
                <a:gd name="connsiteY11" fmla="*/ 298450 h 2019300"/>
                <a:gd name="connsiteX12" fmla="*/ 2159000 w 2206625"/>
                <a:gd name="connsiteY12" fmla="*/ 371475 h 2019300"/>
                <a:gd name="connsiteX13" fmla="*/ 2178050 w 2206625"/>
                <a:gd name="connsiteY13" fmla="*/ 419100 h 2019300"/>
                <a:gd name="connsiteX14" fmla="*/ 2200275 w 2206625"/>
                <a:gd name="connsiteY14" fmla="*/ 514350 h 2019300"/>
                <a:gd name="connsiteX15" fmla="*/ 2206625 w 2206625"/>
                <a:gd name="connsiteY15" fmla="*/ 609600 h 2019300"/>
                <a:gd name="connsiteX16" fmla="*/ 2206625 w 2206625"/>
                <a:gd name="connsiteY16" fmla="*/ 676275 h 2019300"/>
                <a:gd name="connsiteX17" fmla="*/ 2190750 w 2206625"/>
                <a:gd name="connsiteY17" fmla="*/ 765175 h 2019300"/>
                <a:gd name="connsiteX18" fmla="*/ 2168525 w 2206625"/>
                <a:gd name="connsiteY18" fmla="*/ 828675 h 2019300"/>
                <a:gd name="connsiteX19" fmla="*/ 2130425 w 2206625"/>
                <a:gd name="connsiteY19" fmla="*/ 914400 h 2019300"/>
                <a:gd name="connsiteX20" fmla="*/ 2108200 w 2206625"/>
                <a:gd name="connsiteY20" fmla="*/ 958850 h 2019300"/>
                <a:gd name="connsiteX21" fmla="*/ 2051050 w 2206625"/>
                <a:gd name="connsiteY21" fmla="*/ 1025525 h 2019300"/>
                <a:gd name="connsiteX22" fmla="*/ 2003425 w 2206625"/>
                <a:gd name="connsiteY22" fmla="*/ 1063625 h 2019300"/>
                <a:gd name="connsiteX23" fmla="*/ 1911350 w 2206625"/>
                <a:gd name="connsiteY23" fmla="*/ 1117600 h 2019300"/>
                <a:gd name="connsiteX24" fmla="*/ 1847850 w 2206625"/>
                <a:gd name="connsiteY24" fmla="*/ 1143000 h 2019300"/>
                <a:gd name="connsiteX25" fmla="*/ 1752600 w 2206625"/>
                <a:gd name="connsiteY25" fmla="*/ 1177925 h 2019300"/>
                <a:gd name="connsiteX26" fmla="*/ 1663700 w 2206625"/>
                <a:gd name="connsiteY26" fmla="*/ 1200150 h 2019300"/>
                <a:gd name="connsiteX27" fmla="*/ 1612900 w 2206625"/>
                <a:gd name="connsiteY27" fmla="*/ 1206500 h 2019300"/>
                <a:gd name="connsiteX28" fmla="*/ 768350 w 2206625"/>
                <a:gd name="connsiteY28" fmla="*/ 1206500 h 2019300"/>
                <a:gd name="connsiteX29" fmla="*/ 698500 w 2206625"/>
                <a:gd name="connsiteY29" fmla="*/ 1219200 h 2019300"/>
                <a:gd name="connsiteX30" fmla="*/ 650875 w 2206625"/>
                <a:gd name="connsiteY30" fmla="*/ 1247775 h 2019300"/>
                <a:gd name="connsiteX31" fmla="*/ 622300 w 2206625"/>
                <a:gd name="connsiteY31" fmla="*/ 1270000 h 2019300"/>
                <a:gd name="connsiteX32" fmla="*/ 596900 w 2206625"/>
                <a:gd name="connsiteY32" fmla="*/ 1317625 h 2019300"/>
                <a:gd name="connsiteX33" fmla="*/ 600075 w 2206625"/>
                <a:gd name="connsiteY33" fmla="*/ 1346200 h 2019300"/>
                <a:gd name="connsiteX34" fmla="*/ 600075 w 2206625"/>
                <a:gd name="connsiteY34" fmla="*/ 1508125 h 2019300"/>
                <a:gd name="connsiteX35" fmla="*/ 2098675 w 2206625"/>
                <a:gd name="connsiteY35" fmla="*/ 1508125 h 2019300"/>
                <a:gd name="connsiteX36" fmla="*/ 2098675 w 2206625"/>
                <a:gd name="connsiteY36" fmla="*/ 2019300 h 2019300"/>
                <a:gd name="connsiteX37" fmla="*/ 660400 w 2206625"/>
                <a:gd name="connsiteY37" fmla="*/ 2019300 h 2019300"/>
                <a:gd name="connsiteX38" fmla="*/ 0 w 2206625"/>
                <a:gd name="connsiteY38" fmla="*/ 1301750 h 2019300"/>
                <a:gd name="connsiteX39" fmla="*/ 12700 w 2206625"/>
                <a:gd name="connsiteY39" fmla="*/ 1206500 h 2019300"/>
                <a:gd name="connsiteX40" fmla="*/ 38100 w 2206625"/>
                <a:gd name="connsiteY40" fmla="*/ 1133475 h 2019300"/>
                <a:gd name="connsiteX41" fmla="*/ 95250 w 2206625"/>
                <a:gd name="connsiteY41" fmla="*/ 1041400 h 2019300"/>
                <a:gd name="connsiteX42" fmla="*/ 155575 w 2206625"/>
                <a:gd name="connsiteY42" fmla="*/ 981075 h 2019300"/>
                <a:gd name="connsiteX43" fmla="*/ 250825 w 2206625"/>
                <a:gd name="connsiteY43" fmla="*/ 911225 h 2019300"/>
                <a:gd name="connsiteX44" fmla="*/ 368300 w 2206625"/>
                <a:gd name="connsiteY44" fmla="*/ 869950 h 2019300"/>
                <a:gd name="connsiteX45" fmla="*/ 488950 w 2206625"/>
                <a:gd name="connsiteY45" fmla="*/ 831850 h 2019300"/>
                <a:gd name="connsiteX46" fmla="*/ 593725 w 2206625"/>
                <a:gd name="connsiteY46" fmla="*/ 819150 h 2019300"/>
                <a:gd name="connsiteX47" fmla="*/ 695325 w 2206625"/>
                <a:gd name="connsiteY47" fmla="*/ 815975 h 2019300"/>
                <a:gd name="connsiteX48" fmla="*/ 1466850 w 2206625"/>
                <a:gd name="connsiteY48" fmla="*/ 815975 h 2019300"/>
                <a:gd name="connsiteX49" fmla="*/ 1543050 w 2206625"/>
                <a:gd name="connsiteY49" fmla="*/ 787400 h 2019300"/>
                <a:gd name="connsiteX50" fmla="*/ 1574800 w 2206625"/>
                <a:gd name="connsiteY50" fmla="*/ 749300 h 2019300"/>
                <a:gd name="connsiteX51" fmla="*/ 1590675 w 2206625"/>
                <a:gd name="connsiteY51" fmla="*/ 692150 h 2019300"/>
                <a:gd name="connsiteX52" fmla="*/ 1590675 w 2206625"/>
                <a:gd name="connsiteY52" fmla="*/ 628650 h 2019300"/>
                <a:gd name="connsiteX53" fmla="*/ 1571625 w 2206625"/>
                <a:gd name="connsiteY53" fmla="*/ 584200 h 2019300"/>
                <a:gd name="connsiteX54" fmla="*/ 1543050 w 2206625"/>
                <a:gd name="connsiteY54" fmla="*/ 558800 h 2019300"/>
                <a:gd name="connsiteX55" fmla="*/ 1489075 w 2206625"/>
                <a:gd name="connsiteY55" fmla="*/ 533400 h 2019300"/>
                <a:gd name="connsiteX56" fmla="*/ 1438275 w 2206625"/>
                <a:gd name="connsiteY56" fmla="*/ 523875 h 2019300"/>
                <a:gd name="connsiteX57" fmla="*/ 1381125 w 2206625"/>
                <a:gd name="connsiteY57" fmla="*/ 530225 h 2019300"/>
                <a:gd name="connsiteX58" fmla="*/ 79375 w 2206625"/>
                <a:gd name="connsiteY58" fmla="*/ 523875 h 201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2206625" h="2019300">
                  <a:moveTo>
                    <a:pt x="79375" y="523875"/>
                  </a:moveTo>
                  <a:lnTo>
                    <a:pt x="600075" y="0"/>
                  </a:lnTo>
                  <a:lnTo>
                    <a:pt x="1492250" y="0"/>
                  </a:lnTo>
                  <a:lnTo>
                    <a:pt x="1584325" y="9525"/>
                  </a:lnTo>
                  <a:lnTo>
                    <a:pt x="1673225" y="28575"/>
                  </a:lnTo>
                  <a:lnTo>
                    <a:pt x="1749425" y="47625"/>
                  </a:lnTo>
                  <a:lnTo>
                    <a:pt x="1828800" y="76200"/>
                  </a:lnTo>
                  <a:lnTo>
                    <a:pt x="1917700" y="114300"/>
                  </a:lnTo>
                  <a:lnTo>
                    <a:pt x="1987550" y="155575"/>
                  </a:lnTo>
                  <a:lnTo>
                    <a:pt x="2035175" y="196850"/>
                  </a:lnTo>
                  <a:lnTo>
                    <a:pt x="2070100" y="234950"/>
                  </a:lnTo>
                  <a:lnTo>
                    <a:pt x="2120900" y="298450"/>
                  </a:lnTo>
                  <a:lnTo>
                    <a:pt x="2159000" y="371475"/>
                  </a:lnTo>
                  <a:lnTo>
                    <a:pt x="2178050" y="419100"/>
                  </a:lnTo>
                  <a:lnTo>
                    <a:pt x="2200275" y="514350"/>
                  </a:lnTo>
                  <a:lnTo>
                    <a:pt x="2206625" y="609600"/>
                  </a:lnTo>
                  <a:lnTo>
                    <a:pt x="2206625" y="676275"/>
                  </a:lnTo>
                  <a:lnTo>
                    <a:pt x="2190750" y="765175"/>
                  </a:lnTo>
                  <a:lnTo>
                    <a:pt x="2168525" y="828675"/>
                  </a:lnTo>
                  <a:lnTo>
                    <a:pt x="2130425" y="914400"/>
                  </a:lnTo>
                  <a:lnTo>
                    <a:pt x="2108200" y="958850"/>
                  </a:lnTo>
                  <a:lnTo>
                    <a:pt x="2051050" y="1025525"/>
                  </a:lnTo>
                  <a:lnTo>
                    <a:pt x="2003425" y="1063625"/>
                  </a:lnTo>
                  <a:lnTo>
                    <a:pt x="1911350" y="1117600"/>
                  </a:lnTo>
                  <a:lnTo>
                    <a:pt x="1847850" y="1143000"/>
                  </a:lnTo>
                  <a:lnTo>
                    <a:pt x="1752600" y="1177925"/>
                  </a:lnTo>
                  <a:lnTo>
                    <a:pt x="1663700" y="1200150"/>
                  </a:lnTo>
                  <a:lnTo>
                    <a:pt x="1612900" y="1206500"/>
                  </a:lnTo>
                  <a:lnTo>
                    <a:pt x="768350" y="1206500"/>
                  </a:lnTo>
                  <a:lnTo>
                    <a:pt x="698500" y="1219200"/>
                  </a:lnTo>
                  <a:lnTo>
                    <a:pt x="650875" y="1247775"/>
                  </a:lnTo>
                  <a:lnTo>
                    <a:pt x="622300" y="1270000"/>
                  </a:lnTo>
                  <a:lnTo>
                    <a:pt x="596900" y="1317625"/>
                  </a:lnTo>
                  <a:lnTo>
                    <a:pt x="600075" y="1346200"/>
                  </a:lnTo>
                  <a:lnTo>
                    <a:pt x="600075" y="1508125"/>
                  </a:lnTo>
                  <a:lnTo>
                    <a:pt x="2098675" y="1508125"/>
                  </a:lnTo>
                  <a:lnTo>
                    <a:pt x="2098675" y="2019300"/>
                  </a:lnTo>
                  <a:lnTo>
                    <a:pt x="660400" y="2019300"/>
                  </a:lnTo>
                  <a:lnTo>
                    <a:pt x="0" y="1301750"/>
                  </a:lnTo>
                  <a:lnTo>
                    <a:pt x="12700" y="1206500"/>
                  </a:lnTo>
                  <a:lnTo>
                    <a:pt x="38100" y="1133475"/>
                  </a:lnTo>
                  <a:lnTo>
                    <a:pt x="95250" y="1041400"/>
                  </a:lnTo>
                  <a:lnTo>
                    <a:pt x="155575" y="981075"/>
                  </a:lnTo>
                  <a:lnTo>
                    <a:pt x="250825" y="911225"/>
                  </a:lnTo>
                  <a:lnTo>
                    <a:pt x="368300" y="869950"/>
                  </a:lnTo>
                  <a:lnTo>
                    <a:pt x="488950" y="831850"/>
                  </a:lnTo>
                  <a:lnTo>
                    <a:pt x="593725" y="819150"/>
                  </a:lnTo>
                  <a:lnTo>
                    <a:pt x="695325" y="815975"/>
                  </a:lnTo>
                  <a:lnTo>
                    <a:pt x="1466850" y="815975"/>
                  </a:lnTo>
                  <a:lnTo>
                    <a:pt x="1543050" y="787400"/>
                  </a:lnTo>
                  <a:lnTo>
                    <a:pt x="1574800" y="749300"/>
                  </a:lnTo>
                  <a:lnTo>
                    <a:pt x="1590675" y="692150"/>
                  </a:lnTo>
                  <a:lnTo>
                    <a:pt x="1590675" y="628650"/>
                  </a:lnTo>
                  <a:lnTo>
                    <a:pt x="1571625" y="584200"/>
                  </a:lnTo>
                  <a:lnTo>
                    <a:pt x="1543050" y="558800"/>
                  </a:lnTo>
                  <a:lnTo>
                    <a:pt x="1489075" y="533400"/>
                  </a:lnTo>
                  <a:lnTo>
                    <a:pt x="1438275" y="523875"/>
                  </a:lnTo>
                  <a:lnTo>
                    <a:pt x="1381125" y="530225"/>
                  </a:lnTo>
                  <a:lnTo>
                    <a:pt x="79375" y="523875"/>
                  </a:lnTo>
                  <a:close/>
                </a:path>
              </a:pathLst>
            </a:custGeom>
            <a:solidFill>
              <a:schemeClr val="tx1"/>
            </a:solidFill>
            <a:ln w="19050" cap="flat" cmpd="sng" algn="ctr">
              <a:solidFill>
                <a:srgbClr val="33CC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400"/>
            </a:p>
          </p:txBody>
        </p:sp>
        <p:grpSp>
          <p:nvGrpSpPr>
            <p:cNvPr id="13" name="Group 12"/>
            <p:cNvGrpSpPr/>
            <p:nvPr/>
          </p:nvGrpSpPr>
          <p:grpSpPr>
            <a:xfrm rot="16200000">
              <a:off x="51226" y="1886274"/>
              <a:ext cx="824704" cy="665662"/>
              <a:chOff x="5286375" y="2146300"/>
              <a:chExt cx="2486025" cy="2006600"/>
            </a:xfrm>
          </p:grpSpPr>
          <p:sp>
            <p:nvSpPr>
              <p:cNvPr id="16" name="Freeform 15"/>
              <p:cNvSpPr/>
              <p:nvPr/>
            </p:nvSpPr>
            <p:spPr bwMode="auto">
              <a:xfrm>
                <a:off x="5286375" y="2146300"/>
                <a:ext cx="2486025" cy="2006600"/>
              </a:xfrm>
              <a:custGeom>
                <a:avLst/>
                <a:gdLst>
                  <a:gd name="connsiteX0" fmla="*/ 0 w 2486025"/>
                  <a:gd name="connsiteY0" fmla="*/ 0 h 2006600"/>
                  <a:gd name="connsiteX1" fmla="*/ 1765300 w 2486025"/>
                  <a:gd name="connsiteY1" fmla="*/ 0 h 2006600"/>
                  <a:gd name="connsiteX2" fmla="*/ 1863725 w 2486025"/>
                  <a:gd name="connsiteY2" fmla="*/ 9525 h 2006600"/>
                  <a:gd name="connsiteX3" fmla="*/ 1958975 w 2486025"/>
                  <a:gd name="connsiteY3" fmla="*/ 28575 h 2006600"/>
                  <a:gd name="connsiteX4" fmla="*/ 2054225 w 2486025"/>
                  <a:gd name="connsiteY4" fmla="*/ 57150 h 2006600"/>
                  <a:gd name="connsiteX5" fmla="*/ 2139950 w 2486025"/>
                  <a:gd name="connsiteY5" fmla="*/ 88900 h 2006600"/>
                  <a:gd name="connsiteX6" fmla="*/ 2216150 w 2486025"/>
                  <a:gd name="connsiteY6" fmla="*/ 130175 h 2006600"/>
                  <a:gd name="connsiteX7" fmla="*/ 2298700 w 2486025"/>
                  <a:gd name="connsiteY7" fmla="*/ 200025 h 2006600"/>
                  <a:gd name="connsiteX8" fmla="*/ 2346325 w 2486025"/>
                  <a:gd name="connsiteY8" fmla="*/ 257175 h 2006600"/>
                  <a:gd name="connsiteX9" fmla="*/ 2381250 w 2486025"/>
                  <a:gd name="connsiteY9" fmla="*/ 304800 h 2006600"/>
                  <a:gd name="connsiteX10" fmla="*/ 2422525 w 2486025"/>
                  <a:gd name="connsiteY10" fmla="*/ 381000 h 2006600"/>
                  <a:gd name="connsiteX11" fmla="*/ 2435225 w 2486025"/>
                  <a:gd name="connsiteY11" fmla="*/ 434975 h 2006600"/>
                  <a:gd name="connsiteX12" fmla="*/ 2441575 w 2486025"/>
                  <a:gd name="connsiteY12" fmla="*/ 492125 h 2006600"/>
                  <a:gd name="connsiteX13" fmla="*/ 2447925 w 2486025"/>
                  <a:gd name="connsiteY13" fmla="*/ 558800 h 2006600"/>
                  <a:gd name="connsiteX14" fmla="*/ 2438400 w 2486025"/>
                  <a:gd name="connsiteY14" fmla="*/ 619125 h 2006600"/>
                  <a:gd name="connsiteX15" fmla="*/ 2419350 w 2486025"/>
                  <a:gd name="connsiteY15" fmla="*/ 695325 h 2006600"/>
                  <a:gd name="connsiteX16" fmla="*/ 2400300 w 2486025"/>
                  <a:gd name="connsiteY16" fmla="*/ 749300 h 2006600"/>
                  <a:gd name="connsiteX17" fmla="*/ 2365375 w 2486025"/>
                  <a:gd name="connsiteY17" fmla="*/ 819150 h 2006600"/>
                  <a:gd name="connsiteX18" fmla="*/ 2352675 w 2486025"/>
                  <a:gd name="connsiteY18" fmla="*/ 847725 h 2006600"/>
                  <a:gd name="connsiteX19" fmla="*/ 2317750 w 2486025"/>
                  <a:gd name="connsiteY19" fmla="*/ 879475 h 2006600"/>
                  <a:gd name="connsiteX20" fmla="*/ 2270125 w 2486025"/>
                  <a:gd name="connsiteY20" fmla="*/ 923925 h 2006600"/>
                  <a:gd name="connsiteX21" fmla="*/ 2235200 w 2486025"/>
                  <a:gd name="connsiteY21" fmla="*/ 949325 h 2006600"/>
                  <a:gd name="connsiteX22" fmla="*/ 2197100 w 2486025"/>
                  <a:gd name="connsiteY22" fmla="*/ 962025 h 2006600"/>
                  <a:gd name="connsiteX23" fmla="*/ 2171700 w 2486025"/>
                  <a:gd name="connsiteY23" fmla="*/ 971550 h 2006600"/>
                  <a:gd name="connsiteX24" fmla="*/ 2152650 w 2486025"/>
                  <a:gd name="connsiteY24" fmla="*/ 974725 h 2006600"/>
                  <a:gd name="connsiteX25" fmla="*/ 2257425 w 2486025"/>
                  <a:gd name="connsiteY25" fmla="*/ 1019175 h 2006600"/>
                  <a:gd name="connsiteX26" fmla="*/ 2330450 w 2486025"/>
                  <a:gd name="connsiteY26" fmla="*/ 1073150 h 2006600"/>
                  <a:gd name="connsiteX27" fmla="*/ 2384425 w 2486025"/>
                  <a:gd name="connsiteY27" fmla="*/ 1130300 h 2006600"/>
                  <a:gd name="connsiteX28" fmla="*/ 2425700 w 2486025"/>
                  <a:gd name="connsiteY28" fmla="*/ 1184275 h 2006600"/>
                  <a:gd name="connsiteX29" fmla="*/ 2457450 w 2486025"/>
                  <a:gd name="connsiteY29" fmla="*/ 1260475 h 2006600"/>
                  <a:gd name="connsiteX30" fmla="*/ 2482850 w 2486025"/>
                  <a:gd name="connsiteY30" fmla="*/ 1333500 h 2006600"/>
                  <a:gd name="connsiteX31" fmla="*/ 2486025 w 2486025"/>
                  <a:gd name="connsiteY31" fmla="*/ 1416050 h 2006600"/>
                  <a:gd name="connsiteX32" fmla="*/ 2486025 w 2486025"/>
                  <a:gd name="connsiteY32" fmla="*/ 1504950 h 2006600"/>
                  <a:gd name="connsiteX33" fmla="*/ 2476500 w 2486025"/>
                  <a:gd name="connsiteY33" fmla="*/ 1571625 h 2006600"/>
                  <a:gd name="connsiteX34" fmla="*/ 2473325 w 2486025"/>
                  <a:gd name="connsiteY34" fmla="*/ 1590675 h 2006600"/>
                  <a:gd name="connsiteX35" fmla="*/ 2451100 w 2486025"/>
                  <a:gd name="connsiteY35" fmla="*/ 1673225 h 2006600"/>
                  <a:gd name="connsiteX36" fmla="*/ 2419350 w 2486025"/>
                  <a:gd name="connsiteY36" fmla="*/ 1739900 h 2006600"/>
                  <a:gd name="connsiteX37" fmla="*/ 2387600 w 2486025"/>
                  <a:gd name="connsiteY37" fmla="*/ 1778000 h 2006600"/>
                  <a:gd name="connsiteX38" fmla="*/ 2339975 w 2486025"/>
                  <a:gd name="connsiteY38" fmla="*/ 1825625 h 2006600"/>
                  <a:gd name="connsiteX39" fmla="*/ 2286000 w 2486025"/>
                  <a:gd name="connsiteY39" fmla="*/ 1879600 h 2006600"/>
                  <a:gd name="connsiteX40" fmla="*/ 2228850 w 2486025"/>
                  <a:gd name="connsiteY40" fmla="*/ 1914525 h 2006600"/>
                  <a:gd name="connsiteX41" fmla="*/ 2159000 w 2486025"/>
                  <a:gd name="connsiteY41" fmla="*/ 1946275 h 2006600"/>
                  <a:gd name="connsiteX42" fmla="*/ 2060575 w 2486025"/>
                  <a:gd name="connsiteY42" fmla="*/ 1974850 h 2006600"/>
                  <a:gd name="connsiteX43" fmla="*/ 1978025 w 2486025"/>
                  <a:gd name="connsiteY43" fmla="*/ 1993900 h 2006600"/>
                  <a:gd name="connsiteX44" fmla="*/ 1911350 w 2486025"/>
                  <a:gd name="connsiteY44" fmla="*/ 2000250 h 2006600"/>
                  <a:gd name="connsiteX45" fmla="*/ 1822450 w 2486025"/>
                  <a:gd name="connsiteY45" fmla="*/ 2006600 h 2006600"/>
                  <a:gd name="connsiteX46" fmla="*/ 250825 w 2486025"/>
                  <a:gd name="connsiteY46" fmla="*/ 2006600 h 2006600"/>
                  <a:gd name="connsiteX47" fmla="*/ 250825 w 2486025"/>
                  <a:gd name="connsiteY47" fmla="*/ 965200 h 2006600"/>
                  <a:gd name="connsiteX48" fmla="*/ 276225 w 2486025"/>
                  <a:gd name="connsiteY48" fmla="*/ 911225 h 2006600"/>
                  <a:gd name="connsiteX49" fmla="*/ 295275 w 2486025"/>
                  <a:gd name="connsiteY49" fmla="*/ 857250 h 2006600"/>
                  <a:gd name="connsiteX50" fmla="*/ 298450 w 2486025"/>
                  <a:gd name="connsiteY50" fmla="*/ 790575 h 2006600"/>
                  <a:gd name="connsiteX51" fmla="*/ 1749425 w 2486025"/>
                  <a:gd name="connsiteY51" fmla="*/ 790575 h 2006600"/>
                  <a:gd name="connsiteX52" fmla="*/ 1800225 w 2486025"/>
                  <a:gd name="connsiteY52" fmla="*/ 768350 h 2006600"/>
                  <a:gd name="connsiteX53" fmla="*/ 1831975 w 2486025"/>
                  <a:gd name="connsiteY53" fmla="*/ 727075 h 2006600"/>
                  <a:gd name="connsiteX54" fmla="*/ 1851025 w 2486025"/>
                  <a:gd name="connsiteY54" fmla="*/ 679450 h 2006600"/>
                  <a:gd name="connsiteX55" fmla="*/ 1847850 w 2486025"/>
                  <a:gd name="connsiteY55" fmla="*/ 628650 h 2006600"/>
                  <a:gd name="connsiteX56" fmla="*/ 1844675 w 2486025"/>
                  <a:gd name="connsiteY56" fmla="*/ 593725 h 2006600"/>
                  <a:gd name="connsiteX57" fmla="*/ 1822450 w 2486025"/>
                  <a:gd name="connsiteY57" fmla="*/ 561975 h 2006600"/>
                  <a:gd name="connsiteX58" fmla="*/ 1793875 w 2486025"/>
                  <a:gd name="connsiteY58" fmla="*/ 539750 h 2006600"/>
                  <a:gd name="connsiteX59" fmla="*/ 1743075 w 2486025"/>
                  <a:gd name="connsiteY59" fmla="*/ 520700 h 2006600"/>
                  <a:gd name="connsiteX60" fmla="*/ 1670050 w 2486025"/>
                  <a:gd name="connsiteY60" fmla="*/ 520700 h 2006600"/>
                  <a:gd name="connsiteX61" fmla="*/ 314325 w 2486025"/>
                  <a:gd name="connsiteY61" fmla="*/ 520700 h 2006600"/>
                  <a:gd name="connsiteX62" fmla="*/ 301625 w 2486025"/>
                  <a:gd name="connsiteY62" fmla="*/ 444500 h 2006600"/>
                  <a:gd name="connsiteX63" fmla="*/ 292100 w 2486025"/>
                  <a:gd name="connsiteY63" fmla="*/ 390525 h 2006600"/>
                  <a:gd name="connsiteX64" fmla="*/ 266700 w 2486025"/>
                  <a:gd name="connsiteY64" fmla="*/ 311150 h 2006600"/>
                  <a:gd name="connsiteX65" fmla="*/ 222250 w 2486025"/>
                  <a:gd name="connsiteY65" fmla="*/ 231775 h 2006600"/>
                  <a:gd name="connsiteX66" fmla="*/ 180975 w 2486025"/>
                  <a:gd name="connsiteY66" fmla="*/ 171450 h 2006600"/>
                  <a:gd name="connsiteX67" fmla="*/ 133350 w 2486025"/>
                  <a:gd name="connsiteY67" fmla="*/ 111125 h 2006600"/>
                  <a:gd name="connsiteX68" fmla="*/ 98425 w 2486025"/>
                  <a:gd name="connsiteY68" fmla="*/ 73025 h 2006600"/>
                  <a:gd name="connsiteX69" fmla="*/ 50800 w 2486025"/>
                  <a:gd name="connsiteY69" fmla="*/ 38100 h 2006600"/>
                  <a:gd name="connsiteX70" fmla="*/ 0 w 2486025"/>
                  <a:gd name="connsiteY70" fmla="*/ 0 h 2006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2486025" h="2006600">
                    <a:moveTo>
                      <a:pt x="0" y="0"/>
                    </a:moveTo>
                    <a:lnTo>
                      <a:pt x="1765300" y="0"/>
                    </a:lnTo>
                    <a:lnTo>
                      <a:pt x="1863725" y="9525"/>
                    </a:lnTo>
                    <a:lnTo>
                      <a:pt x="1958975" y="28575"/>
                    </a:lnTo>
                    <a:lnTo>
                      <a:pt x="2054225" y="57150"/>
                    </a:lnTo>
                    <a:lnTo>
                      <a:pt x="2139950" y="88900"/>
                    </a:lnTo>
                    <a:lnTo>
                      <a:pt x="2216150" y="130175"/>
                    </a:lnTo>
                    <a:lnTo>
                      <a:pt x="2298700" y="200025"/>
                    </a:lnTo>
                    <a:lnTo>
                      <a:pt x="2346325" y="257175"/>
                    </a:lnTo>
                    <a:lnTo>
                      <a:pt x="2381250" y="304800"/>
                    </a:lnTo>
                    <a:lnTo>
                      <a:pt x="2422525" y="381000"/>
                    </a:lnTo>
                    <a:lnTo>
                      <a:pt x="2435225" y="434975"/>
                    </a:lnTo>
                    <a:lnTo>
                      <a:pt x="2441575" y="492125"/>
                    </a:lnTo>
                    <a:lnTo>
                      <a:pt x="2447925" y="558800"/>
                    </a:lnTo>
                    <a:lnTo>
                      <a:pt x="2438400" y="619125"/>
                    </a:lnTo>
                    <a:lnTo>
                      <a:pt x="2419350" y="695325"/>
                    </a:lnTo>
                    <a:lnTo>
                      <a:pt x="2400300" y="749300"/>
                    </a:lnTo>
                    <a:lnTo>
                      <a:pt x="2365375" y="819150"/>
                    </a:lnTo>
                    <a:lnTo>
                      <a:pt x="2352675" y="847725"/>
                    </a:lnTo>
                    <a:lnTo>
                      <a:pt x="2317750" y="879475"/>
                    </a:lnTo>
                    <a:lnTo>
                      <a:pt x="2270125" y="923925"/>
                    </a:lnTo>
                    <a:lnTo>
                      <a:pt x="2235200" y="949325"/>
                    </a:lnTo>
                    <a:lnTo>
                      <a:pt x="2197100" y="962025"/>
                    </a:lnTo>
                    <a:lnTo>
                      <a:pt x="2171700" y="971550"/>
                    </a:lnTo>
                    <a:lnTo>
                      <a:pt x="2152650" y="974725"/>
                    </a:lnTo>
                    <a:lnTo>
                      <a:pt x="2257425" y="1019175"/>
                    </a:lnTo>
                    <a:lnTo>
                      <a:pt x="2330450" y="1073150"/>
                    </a:lnTo>
                    <a:lnTo>
                      <a:pt x="2384425" y="1130300"/>
                    </a:lnTo>
                    <a:lnTo>
                      <a:pt x="2425700" y="1184275"/>
                    </a:lnTo>
                    <a:lnTo>
                      <a:pt x="2457450" y="1260475"/>
                    </a:lnTo>
                    <a:lnTo>
                      <a:pt x="2482850" y="1333500"/>
                    </a:lnTo>
                    <a:lnTo>
                      <a:pt x="2486025" y="1416050"/>
                    </a:lnTo>
                    <a:lnTo>
                      <a:pt x="2486025" y="1504950"/>
                    </a:lnTo>
                    <a:lnTo>
                      <a:pt x="2476500" y="1571625"/>
                    </a:lnTo>
                    <a:lnTo>
                      <a:pt x="2473325" y="1590675"/>
                    </a:lnTo>
                    <a:lnTo>
                      <a:pt x="2451100" y="1673225"/>
                    </a:lnTo>
                    <a:lnTo>
                      <a:pt x="2419350" y="1739900"/>
                    </a:lnTo>
                    <a:lnTo>
                      <a:pt x="2387600" y="1778000"/>
                    </a:lnTo>
                    <a:lnTo>
                      <a:pt x="2339975" y="1825625"/>
                    </a:lnTo>
                    <a:lnTo>
                      <a:pt x="2286000" y="1879600"/>
                    </a:lnTo>
                    <a:lnTo>
                      <a:pt x="2228850" y="1914525"/>
                    </a:lnTo>
                    <a:lnTo>
                      <a:pt x="2159000" y="1946275"/>
                    </a:lnTo>
                    <a:lnTo>
                      <a:pt x="2060575" y="1974850"/>
                    </a:lnTo>
                    <a:lnTo>
                      <a:pt x="1978025" y="1993900"/>
                    </a:lnTo>
                    <a:lnTo>
                      <a:pt x="1911350" y="2000250"/>
                    </a:lnTo>
                    <a:lnTo>
                      <a:pt x="1822450" y="2006600"/>
                    </a:lnTo>
                    <a:lnTo>
                      <a:pt x="250825" y="2006600"/>
                    </a:lnTo>
                    <a:lnTo>
                      <a:pt x="250825" y="965200"/>
                    </a:lnTo>
                    <a:lnTo>
                      <a:pt x="276225" y="911225"/>
                    </a:lnTo>
                    <a:lnTo>
                      <a:pt x="295275" y="857250"/>
                    </a:lnTo>
                    <a:lnTo>
                      <a:pt x="298450" y="790575"/>
                    </a:lnTo>
                    <a:lnTo>
                      <a:pt x="1749425" y="790575"/>
                    </a:lnTo>
                    <a:lnTo>
                      <a:pt x="1800225" y="768350"/>
                    </a:lnTo>
                    <a:lnTo>
                      <a:pt x="1831975" y="727075"/>
                    </a:lnTo>
                    <a:lnTo>
                      <a:pt x="1851025" y="679450"/>
                    </a:lnTo>
                    <a:lnTo>
                      <a:pt x="1847850" y="628650"/>
                    </a:lnTo>
                    <a:lnTo>
                      <a:pt x="1844675" y="593725"/>
                    </a:lnTo>
                    <a:lnTo>
                      <a:pt x="1822450" y="561975"/>
                    </a:lnTo>
                    <a:lnTo>
                      <a:pt x="1793875" y="539750"/>
                    </a:lnTo>
                    <a:lnTo>
                      <a:pt x="1743075" y="520700"/>
                    </a:lnTo>
                    <a:lnTo>
                      <a:pt x="1670050" y="520700"/>
                    </a:lnTo>
                    <a:lnTo>
                      <a:pt x="314325" y="520700"/>
                    </a:lnTo>
                    <a:lnTo>
                      <a:pt x="301625" y="444500"/>
                    </a:lnTo>
                    <a:lnTo>
                      <a:pt x="292100" y="390525"/>
                    </a:lnTo>
                    <a:lnTo>
                      <a:pt x="266700" y="311150"/>
                    </a:lnTo>
                    <a:lnTo>
                      <a:pt x="222250" y="231775"/>
                    </a:lnTo>
                    <a:lnTo>
                      <a:pt x="180975" y="171450"/>
                    </a:lnTo>
                    <a:lnTo>
                      <a:pt x="133350" y="111125"/>
                    </a:lnTo>
                    <a:lnTo>
                      <a:pt x="98425" y="73025"/>
                    </a:lnTo>
                    <a:lnTo>
                      <a:pt x="50800" y="38100"/>
                    </a:lnTo>
                    <a:lnTo>
                      <a:pt x="0" y="0"/>
                    </a:lnTo>
                    <a:close/>
                  </a:path>
                </a:pathLst>
              </a:custGeom>
              <a:solidFill>
                <a:srgbClr val="3399FF"/>
              </a:solidFill>
              <a:ln w="9525" cap="flat" cmpd="sng" algn="ctr">
                <a:solidFill>
                  <a:srgbClr val="3399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7" name="Freeform 16"/>
              <p:cNvSpPr/>
              <p:nvPr/>
            </p:nvSpPr>
            <p:spPr bwMode="auto">
              <a:xfrm>
                <a:off x="6115050" y="3349625"/>
                <a:ext cx="1031875" cy="298450"/>
              </a:xfrm>
              <a:custGeom>
                <a:avLst/>
                <a:gdLst>
                  <a:gd name="connsiteX0" fmla="*/ 0 w 1031875"/>
                  <a:gd name="connsiteY0" fmla="*/ 298450 h 298450"/>
                  <a:gd name="connsiteX1" fmla="*/ 939800 w 1031875"/>
                  <a:gd name="connsiteY1" fmla="*/ 298450 h 298450"/>
                  <a:gd name="connsiteX2" fmla="*/ 990600 w 1031875"/>
                  <a:gd name="connsiteY2" fmla="*/ 276225 h 298450"/>
                  <a:gd name="connsiteX3" fmla="*/ 1009650 w 1031875"/>
                  <a:gd name="connsiteY3" fmla="*/ 247650 h 298450"/>
                  <a:gd name="connsiteX4" fmla="*/ 1022350 w 1031875"/>
                  <a:gd name="connsiteY4" fmla="*/ 209550 h 298450"/>
                  <a:gd name="connsiteX5" fmla="*/ 1031875 w 1031875"/>
                  <a:gd name="connsiteY5" fmla="*/ 142875 h 298450"/>
                  <a:gd name="connsiteX6" fmla="*/ 1028700 w 1031875"/>
                  <a:gd name="connsiteY6" fmla="*/ 104775 h 298450"/>
                  <a:gd name="connsiteX7" fmla="*/ 1012825 w 1031875"/>
                  <a:gd name="connsiteY7" fmla="*/ 69850 h 298450"/>
                  <a:gd name="connsiteX8" fmla="*/ 977900 w 1031875"/>
                  <a:gd name="connsiteY8" fmla="*/ 34925 h 298450"/>
                  <a:gd name="connsiteX9" fmla="*/ 930275 w 1031875"/>
                  <a:gd name="connsiteY9" fmla="*/ 12700 h 298450"/>
                  <a:gd name="connsiteX10" fmla="*/ 892175 w 1031875"/>
                  <a:gd name="connsiteY10" fmla="*/ 9525 h 298450"/>
                  <a:gd name="connsiteX11" fmla="*/ 822325 w 1031875"/>
                  <a:gd name="connsiteY11" fmla="*/ 0 h 298450"/>
                  <a:gd name="connsiteX12" fmla="*/ 796925 w 1031875"/>
                  <a:gd name="connsiteY12" fmla="*/ 0 h 298450"/>
                  <a:gd name="connsiteX13" fmla="*/ 0 w 1031875"/>
                  <a:gd name="connsiteY13" fmla="*/ 0 h 298450"/>
                  <a:gd name="connsiteX14" fmla="*/ 0 w 1031875"/>
                  <a:gd name="connsiteY14" fmla="*/ 298450 h 298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31875" h="298450">
                    <a:moveTo>
                      <a:pt x="0" y="298450"/>
                    </a:moveTo>
                    <a:lnTo>
                      <a:pt x="939800" y="298450"/>
                    </a:lnTo>
                    <a:lnTo>
                      <a:pt x="990600" y="276225"/>
                    </a:lnTo>
                    <a:lnTo>
                      <a:pt x="1009650" y="247650"/>
                    </a:lnTo>
                    <a:lnTo>
                      <a:pt x="1022350" y="209550"/>
                    </a:lnTo>
                    <a:lnTo>
                      <a:pt x="1031875" y="142875"/>
                    </a:lnTo>
                    <a:lnTo>
                      <a:pt x="1028700" y="104775"/>
                    </a:lnTo>
                    <a:lnTo>
                      <a:pt x="1012825" y="69850"/>
                    </a:lnTo>
                    <a:lnTo>
                      <a:pt x="977900" y="34925"/>
                    </a:lnTo>
                    <a:lnTo>
                      <a:pt x="930275" y="12700"/>
                    </a:lnTo>
                    <a:lnTo>
                      <a:pt x="892175" y="9525"/>
                    </a:lnTo>
                    <a:lnTo>
                      <a:pt x="822325" y="0"/>
                    </a:lnTo>
                    <a:lnTo>
                      <a:pt x="796925" y="0"/>
                    </a:lnTo>
                    <a:lnTo>
                      <a:pt x="0" y="0"/>
                    </a:lnTo>
                    <a:lnTo>
                      <a:pt x="0" y="298450"/>
                    </a:lnTo>
                    <a:close/>
                  </a:path>
                </a:pathLst>
              </a:custGeom>
              <a:solidFill>
                <a:schemeClr val="tx1"/>
              </a:solidFill>
              <a:ln w="9525" cap="flat" cmpd="sng" algn="ctr">
                <a:solidFill>
                  <a:srgbClr val="3399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sp>
          <p:nvSpPr>
            <p:cNvPr id="14" name="Freeform 13"/>
            <p:cNvSpPr/>
            <p:nvPr/>
          </p:nvSpPr>
          <p:spPr bwMode="auto">
            <a:xfrm rot="16200000">
              <a:off x="29108" y="1075262"/>
              <a:ext cx="871047" cy="669875"/>
            </a:xfrm>
            <a:custGeom>
              <a:avLst/>
              <a:gdLst>
                <a:gd name="connsiteX0" fmla="*/ 0 w 2625725"/>
                <a:gd name="connsiteY0" fmla="*/ 2019300 h 2019300"/>
                <a:gd name="connsiteX1" fmla="*/ 57150 w 2625725"/>
                <a:gd name="connsiteY1" fmla="*/ 1978025 h 2019300"/>
                <a:gd name="connsiteX2" fmla="*/ 123825 w 2625725"/>
                <a:gd name="connsiteY2" fmla="*/ 1911350 h 2019300"/>
                <a:gd name="connsiteX3" fmla="*/ 190500 w 2625725"/>
                <a:gd name="connsiteY3" fmla="*/ 1825625 h 2019300"/>
                <a:gd name="connsiteX4" fmla="*/ 228600 w 2625725"/>
                <a:gd name="connsiteY4" fmla="*/ 1755775 h 2019300"/>
                <a:gd name="connsiteX5" fmla="*/ 254000 w 2625725"/>
                <a:gd name="connsiteY5" fmla="*/ 1673225 h 2019300"/>
                <a:gd name="connsiteX6" fmla="*/ 273050 w 2625725"/>
                <a:gd name="connsiteY6" fmla="*/ 1597025 h 2019300"/>
                <a:gd name="connsiteX7" fmla="*/ 276225 w 2625725"/>
                <a:gd name="connsiteY7" fmla="*/ 1562100 h 2019300"/>
                <a:gd name="connsiteX8" fmla="*/ 276225 w 2625725"/>
                <a:gd name="connsiteY8" fmla="*/ 1555750 h 2019300"/>
                <a:gd name="connsiteX9" fmla="*/ 314325 w 2625725"/>
                <a:gd name="connsiteY9" fmla="*/ 1504950 h 2019300"/>
                <a:gd name="connsiteX10" fmla="*/ 1622425 w 2625725"/>
                <a:gd name="connsiteY10" fmla="*/ 1504950 h 2019300"/>
                <a:gd name="connsiteX11" fmla="*/ 1679575 w 2625725"/>
                <a:gd name="connsiteY11" fmla="*/ 1479550 h 2019300"/>
                <a:gd name="connsiteX12" fmla="*/ 1711325 w 2625725"/>
                <a:gd name="connsiteY12" fmla="*/ 1425575 h 2019300"/>
                <a:gd name="connsiteX13" fmla="*/ 1724025 w 2625725"/>
                <a:gd name="connsiteY13" fmla="*/ 1371600 h 2019300"/>
                <a:gd name="connsiteX14" fmla="*/ 1720850 w 2625725"/>
                <a:gd name="connsiteY14" fmla="*/ 1330325 h 2019300"/>
                <a:gd name="connsiteX15" fmla="*/ 1711325 w 2625725"/>
                <a:gd name="connsiteY15" fmla="*/ 1295400 h 2019300"/>
                <a:gd name="connsiteX16" fmla="*/ 1692275 w 2625725"/>
                <a:gd name="connsiteY16" fmla="*/ 1266825 h 2019300"/>
                <a:gd name="connsiteX17" fmla="*/ 1660525 w 2625725"/>
                <a:gd name="connsiteY17" fmla="*/ 1235075 h 2019300"/>
                <a:gd name="connsiteX18" fmla="*/ 1628775 w 2625725"/>
                <a:gd name="connsiteY18" fmla="*/ 1216025 h 2019300"/>
                <a:gd name="connsiteX19" fmla="*/ 1597025 w 2625725"/>
                <a:gd name="connsiteY19" fmla="*/ 1212850 h 2019300"/>
                <a:gd name="connsiteX20" fmla="*/ 1555750 w 2625725"/>
                <a:gd name="connsiteY20" fmla="*/ 1212850 h 2019300"/>
                <a:gd name="connsiteX21" fmla="*/ 1527175 w 2625725"/>
                <a:gd name="connsiteY21" fmla="*/ 1212850 h 2019300"/>
                <a:gd name="connsiteX22" fmla="*/ 612775 w 2625725"/>
                <a:gd name="connsiteY22" fmla="*/ 1212850 h 2019300"/>
                <a:gd name="connsiteX23" fmla="*/ 511175 w 2625725"/>
                <a:gd name="connsiteY23" fmla="*/ 1200150 h 2019300"/>
                <a:gd name="connsiteX24" fmla="*/ 441325 w 2625725"/>
                <a:gd name="connsiteY24" fmla="*/ 1184275 h 2019300"/>
                <a:gd name="connsiteX25" fmla="*/ 371475 w 2625725"/>
                <a:gd name="connsiteY25" fmla="*/ 1162050 h 2019300"/>
                <a:gd name="connsiteX26" fmla="*/ 254000 w 2625725"/>
                <a:gd name="connsiteY26" fmla="*/ 1104900 h 2019300"/>
                <a:gd name="connsiteX27" fmla="*/ 193675 w 2625725"/>
                <a:gd name="connsiteY27" fmla="*/ 1063625 h 2019300"/>
                <a:gd name="connsiteX28" fmla="*/ 161925 w 2625725"/>
                <a:gd name="connsiteY28" fmla="*/ 1035050 h 2019300"/>
                <a:gd name="connsiteX29" fmla="*/ 101600 w 2625725"/>
                <a:gd name="connsiteY29" fmla="*/ 965200 h 2019300"/>
                <a:gd name="connsiteX30" fmla="*/ 168275 w 2625725"/>
                <a:gd name="connsiteY30" fmla="*/ 879475 h 2019300"/>
                <a:gd name="connsiteX31" fmla="*/ 209550 w 2625725"/>
                <a:gd name="connsiteY31" fmla="*/ 793750 h 2019300"/>
                <a:gd name="connsiteX32" fmla="*/ 244475 w 2625725"/>
                <a:gd name="connsiteY32" fmla="*/ 685800 h 2019300"/>
                <a:gd name="connsiteX33" fmla="*/ 257175 w 2625725"/>
                <a:gd name="connsiteY33" fmla="*/ 596900 h 2019300"/>
                <a:gd name="connsiteX34" fmla="*/ 257175 w 2625725"/>
                <a:gd name="connsiteY34" fmla="*/ 533400 h 2019300"/>
                <a:gd name="connsiteX35" fmla="*/ 247650 w 2625725"/>
                <a:gd name="connsiteY35" fmla="*/ 454025 h 2019300"/>
                <a:gd name="connsiteX36" fmla="*/ 231775 w 2625725"/>
                <a:gd name="connsiteY36" fmla="*/ 384175 h 2019300"/>
                <a:gd name="connsiteX37" fmla="*/ 215900 w 2625725"/>
                <a:gd name="connsiteY37" fmla="*/ 339725 h 2019300"/>
                <a:gd name="connsiteX38" fmla="*/ 200025 w 2625725"/>
                <a:gd name="connsiteY38" fmla="*/ 295275 h 2019300"/>
                <a:gd name="connsiteX39" fmla="*/ 168275 w 2625725"/>
                <a:gd name="connsiteY39" fmla="*/ 250825 h 2019300"/>
                <a:gd name="connsiteX40" fmla="*/ 146050 w 2625725"/>
                <a:gd name="connsiteY40" fmla="*/ 209550 h 2019300"/>
                <a:gd name="connsiteX41" fmla="*/ 244475 w 2625725"/>
                <a:gd name="connsiteY41" fmla="*/ 133350 h 2019300"/>
                <a:gd name="connsiteX42" fmla="*/ 333375 w 2625725"/>
                <a:gd name="connsiteY42" fmla="*/ 88900 h 2019300"/>
                <a:gd name="connsiteX43" fmla="*/ 428625 w 2625725"/>
                <a:gd name="connsiteY43" fmla="*/ 60325 h 2019300"/>
                <a:gd name="connsiteX44" fmla="*/ 527050 w 2625725"/>
                <a:gd name="connsiteY44" fmla="*/ 34925 h 2019300"/>
                <a:gd name="connsiteX45" fmla="*/ 606425 w 2625725"/>
                <a:gd name="connsiteY45" fmla="*/ 19050 h 2019300"/>
                <a:gd name="connsiteX46" fmla="*/ 698500 w 2625725"/>
                <a:gd name="connsiteY46" fmla="*/ 9525 h 2019300"/>
                <a:gd name="connsiteX47" fmla="*/ 841375 w 2625725"/>
                <a:gd name="connsiteY47" fmla="*/ 0 h 2019300"/>
                <a:gd name="connsiteX48" fmla="*/ 2625725 w 2625725"/>
                <a:gd name="connsiteY48" fmla="*/ 0 h 2019300"/>
                <a:gd name="connsiteX49" fmla="*/ 2222500 w 2625725"/>
                <a:gd name="connsiteY49" fmla="*/ 527050 h 2019300"/>
                <a:gd name="connsiteX50" fmla="*/ 746125 w 2625725"/>
                <a:gd name="connsiteY50" fmla="*/ 527050 h 2019300"/>
                <a:gd name="connsiteX51" fmla="*/ 669925 w 2625725"/>
                <a:gd name="connsiteY51" fmla="*/ 542925 h 2019300"/>
                <a:gd name="connsiteX52" fmla="*/ 622300 w 2625725"/>
                <a:gd name="connsiteY52" fmla="*/ 574675 h 2019300"/>
                <a:gd name="connsiteX53" fmla="*/ 609600 w 2625725"/>
                <a:gd name="connsiteY53" fmla="*/ 603250 h 2019300"/>
                <a:gd name="connsiteX54" fmla="*/ 587375 w 2625725"/>
                <a:gd name="connsiteY54" fmla="*/ 641350 h 2019300"/>
                <a:gd name="connsiteX55" fmla="*/ 593725 w 2625725"/>
                <a:gd name="connsiteY55" fmla="*/ 701675 h 2019300"/>
                <a:gd name="connsiteX56" fmla="*/ 606425 w 2625725"/>
                <a:gd name="connsiteY56" fmla="*/ 749300 h 2019300"/>
                <a:gd name="connsiteX57" fmla="*/ 628650 w 2625725"/>
                <a:gd name="connsiteY57" fmla="*/ 768350 h 2019300"/>
                <a:gd name="connsiteX58" fmla="*/ 663575 w 2625725"/>
                <a:gd name="connsiteY58" fmla="*/ 800100 h 2019300"/>
                <a:gd name="connsiteX59" fmla="*/ 704850 w 2625725"/>
                <a:gd name="connsiteY59" fmla="*/ 803275 h 2019300"/>
                <a:gd name="connsiteX60" fmla="*/ 749300 w 2625725"/>
                <a:gd name="connsiteY60" fmla="*/ 809625 h 2019300"/>
                <a:gd name="connsiteX61" fmla="*/ 809625 w 2625725"/>
                <a:gd name="connsiteY61" fmla="*/ 815975 h 2019300"/>
                <a:gd name="connsiteX62" fmla="*/ 1657350 w 2625725"/>
                <a:gd name="connsiteY62" fmla="*/ 815975 h 2019300"/>
                <a:gd name="connsiteX63" fmla="*/ 1825625 w 2625725"/>
                <a:gd name="connsiteY63" fmla="*/ 835025 h 2019300"/>
                <a:gd name="connsiteX64" fmla="*/ 1955800 w 2625725"/>
                <a:gd name="connsiteY64" fmla="*/ 863600 h 2019300"/>
                <a:gd name="connsiteX65" fmla="*/ 2051050 w 2625725"/>
                <a:gd name="connsiteY65" fmla="*/ 895350 h 2019300"/>
                <a:gd name="connsiteX66" fmla="*/ 2146300 w 2625725"/>
                <a:gd name="connsiteY66" fmla="*/ 962025 h 2019300"/>
                <a:gd name="connsiteX67" fmla="*/ 2238375 w 2625725"/>
                <a:gd name="connsiteY67" fmla="*/ 1050925 h 2019300"/>
                <a:gd name="connsiteX68" fmla="*/ 2305050 w 2625725"/>
                <a:gd name="connsiteY68" fmla="*/ 1187450 h 2019300"/>
                <a:gd name="connsiteX69" fmla="*/ 2333625 w 2625725"/>
                <a:gd name="connsiteY69" fmla="*/ 1343025 h 2019300"/>
                <a:gd name="connsiteX70" fmla="*/ 2327275 w 2625725"/>
                <a:gd name="connsiteY70" fmla="*/ 1438275 h 2019300"/>
                <a:gd name="connsiteX71" fmla="*/ 2308225 w 2625725"/>
                <a:gd name="connsiteY71" fmla="*/ 1555750 h 2019300"/>
                <a:gd name="connsiteX72" fmla="*/ 2289175 w 2625725"/>
                <a:gd name="connsiteY72" fmla="*/ 1616075 h 2019300"/>
                <a:gd name="connsiteX73" fmla="*/ 2235200 w 2625725"/>
                <a:gd name="connsiteY73" fmla="*/ 1720850 h 2019300"/>
                <a:gd name="connsiteX74" fmla="*/ 2184400 w 2625725"/>
                <a:gd name="connsiteY74" fmla="*/ 1790700 h 2019300"/>
                <a:gd name="connsiteX75" fmla="*/ 2146300 w 2625725"/>
                <a:gd name="connsiteY75" fmla="*/ 1831975 h 2019300"/>
                <a:gd name="connsiteX76" fmla="*/ 2089150 w 2625725"/>
                <a:gd name="connsiteY76" fmla="*/ 1879600 h 2019300"/>
                <a:gd name="connsiteX77" fmla="*/ 1971675 w 2625725"/>
                <a:gd name="connsiteY77" fmla="*/ 1943100 h 2019300"/>
                <a:gd name="connsiteX78" fmla="*/ 1898650 w 2625725"/>
                <a:gd name="connsiteY78" fmla="*/ 1971675 h 2019300"/>
                <a:gd name="connsiteX79" fmla="*/ 1787525 w 2625725"/>
                <a:gd name="connsiteY79" fmla="*/ 1997075 h 2019300"/>
                <a:gd name="connsiteX80" fmla="*/ 1711325 w 2625725"/>
                <a:gd name="connsiteY80" fmla="*/ 2016125 h 2019300"/>
                <a:gd name="connsiteX81" fmla="*/ 1625600 w 2625725"/>
                <a:gd name="connsiteY81" fmla="*/ 2016125 h 2019300"/>
                <a:gd name="connsiteX82" fmla="*/ 0 w 2625725"/>
                <a:gd name="connsiteY82" fmla="*/ 2019300 h 201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2625725" h="2019300">
                  <a:moveTo>
                    <a:pt x="0" y="2019300"/>
                  </a:moveTo>
                  <a:lnTo>
                    <a:pt x="57150" y="1978025"/>
                  </a:lnTo>
                  <a:lnTo>
                    <a:pt x="123825" y="1911350"/>
                  </a:lnTo>
                  <a:lnTo>
                    <a:pt x="190500" y="1825625"/>
                  </a:lnTo>
                  <a:lnTo>
                    <a:pt x="228600" y="1755775"/>
                  </a:lnTo>
                  <a:lnTo>
                    <a:pt x="254000" y="1673225"/>
                  </a:lnTo>
                  <a:lnTo>
                    <a:pt x="273050" y="1597025"/>
                  </a:lnTo>
                  <a:lnTo>
                    <a:pt x="276225" y="1562100"/>
                  </a:lnTo>
                  <a:lnTo>
                    <a:pt x="276225" y="1555750"/>
                  </a:lnTo>
                  <a:lnTo>
                    <a:pt x="314325" y="1504950"/>
                  </a:lnTo>
                  <a:lnTo>
                    <a:pt x="1622425" y="1504950"/>
                  </a:lnTo>
                  <a:lnTo>
                    <a:pt x="1679575" y="1479550"/>
                  </a:lnTo>
                  <a:lnTo>
                    <a:pt x="1711325" y="1425575"/>
                  </a:lnTo>
                  <a:lnTo>
                    <a:pt x="1724025" y="1371600"/>
                  </a:lnTo>
                  <a:lnTo>
                    <a:pt x="1720850" y="1330325"/>
                  </a:lnTo>
                  <a:lnTo>
                    <a:pt x="1711325" y="1295400"/>
                  </a:lnTo>
                  <a:lnTo>
                    <a:pt x="1692275" y="1266825"/>
                  </a:lnTo>
                  <a:lnTo>
                    <a:pt x="1660525" y="1235075"/>
                  </a:lnTo>
                  <a:lnTo>
                    <a:pt x="1628775" y="1216025"/>
                  </a:lnTo>
                  <a:lnTo>
                    <a:pt x="1597025" y="1212850"/>
                  </a:lnTo>
                  <a:lnTo>
                    <a:pt x="1555750" y="1212850"/>
                  </a:lnTo>
                  <a:lnTo>
                    <a:pt x="1527175" y="1212850"/>
                  </a:lnTo>
                  <a:lnTo>
                    <a:pt x="612775" y="1212850"/>
                  </a:lnTo>
                  <a:lnTo>
                    <a:pt x="511175" y="1200150"/>
                  </a:lnTo>
                  <a:lnTo>
                    <a:pt x="441325" y="1184275"/>
                  </a:lnTo>
                  <a:lnTo>
                    <a:pt x="371475" y="1162050"/>
                  </a:lnTo>
                  <a:lnTo>
                    <a:pt x="254000" y="1104900"/>
                  </a:lnTo>
                  <a:lnTo>
                    <a:pt x="193675" y="1063625"/>
                  </a:lnTo>
                  <a:lnTo>
                    <a:pt x="161925" y="1035050"/>
                  </a:lnTo>
                  <a:lnTo>
                    <a:pt x="101600" y="965200"/>
                  </a:lnTo>
                  <a:lnTo>
                    <a:pt x="168275" y="879475"/>
                  </a:lnTo>
                  <a:lnTo>
                    <a:pt x="209550" y="793750"/>
                  </a:lnTo>
                  <a:lnTo>
                    <a:pt x="244475" y="685800"/>
                  </a:lnTo>
                  <a:lnTo>
                    <a:pt x="257175" y="596900"/>
                  </a:lnTo>
                  <a:lnTo>
                    <a:pt x="257175" y="533400"/>
                  </a:lnTo>
                  <a:lnTo>
                    <a:pt x="247650" y="454025"/>
                  </a:lnTo>
                  <a:lnTo>
                    <a:pt x="231775" y="384175"/>
                  </a:lnTo>
                  <a:lnTo>
                    <a:pt x="215900" y="339725"/>
                  </a:lnTo>
                  <a:lnTo>
                    <a:pt x="200025" y="295275"/>
                  </a:lnTo>
                  <a:lnTo>
                    <a:pt x="168275" y="250825"/>
                  </a:lnTo>
                  <a:lnTo>
                    <a:pt x="146050" y="209550"/>
                  </a:lnTo>
                  <a:lnTo>
                    <a:pt x="244475" y="133350"/>
                  </a:lnTo>
                  <a:lnTo>
                    <a:pt x="333375" y="88900"/>
                  </a:lnTo>
                  <a:lnTo>
                    <a:pt x="428625" y="60325"/>
                  </a:lnTo>
                  <a:lnTo>
                    <a:pt x="527050" y="34925"/>
                  </a:lnTo>
                  <a:lnTo>
                    <a:pt x="606425" y="19050"/>
                  </a:lnTo>
                  <a:lnTo>
                    <a:pt x="698500" y="9525"/>
                  </a:lnTo>
                  <a:lnTo>
                    <a:pt x="841375" y="0"/>
                  </a:lnTo>
                  <a:lnTo>
                    <a:pt x="2625725" y="0"/>
                  </a:lnTo>
                  <a:lnTo>
                    <a:pt x="2222500" y="527050"/>
                  </a:lnTo>
                  <a:lnTo>
                    <a:pt x="746125" y="527050"/>
                  </a:lnTo>
                  <a:lnTo>
                    <a:pt x="669925" y="542925"/>
                  </a:lnTo>
                  <a:lnTo>
                    <a:pt x="622300" y="574675"/>
                  </a:lnTo>
                  <a:lnTo>
                    <a:pt x="609600" y="603250"/>
                  </a:lnTo>
                  <a:lnTo>
                    <a:pt x="587375" y="641350"/>
                  </a:lnTo>
                  <a:lnTo>
                    <a:pt x="593725" y="701675"/>
                  </a:lnTo>
                  <a:lnTo>
                    <a:pt x="606425" y="749300"/>
                  </a:lnTo>
                  <a:lnTo>
                    <a:pt x="628650" y="768350"/>
                  </a:lnTo>
                  <a:lnTo>
                    <a:pt x="663575" y="800100"/>
                  </a:lnTo>
                  <a:lnTo>
                    <a:pt x="704850" y="803275"/>
                  </a:lnTo>
                  <a:lnTo>
                    <a:pt x="749300" y="809625"/>
                  </a:lnTo>
                  <a:lnTo>
                    <a:pt x="809625" y="815975"/>
                  </a:lnTo>
                  <a:lnTo>
                    <a:pt x="1657350" y="815975"/>
                  </a:lnTo>
                  <a:lnTo>
                    <a:pt x="1825625" y="835025"/>
                  </a:lnTo>
                  <a:lnTo>
                    <a:pt x="1955800" y="863600"/>
                  </a:lnTo>
                  <a:lnTo>
                    <a:pt x="2051050" y="895350"/>
                  </a:lnTo>
                  <a:lnTo>
                    <a:pt x="2146300" y="962025"/>
                  </a:lnTo>
                  <a:lnTo>
                    <a:pt x="2238375" y="1050925"/>
                  </a:lnTo>
                  <a:lnTo>
                    <a:pt x="2305050" y="1187450"/>
                  </a:lnTo>
                  <a:lnTo>
                    <a:pt x="2333625" y="1343025"/>
                  </a:lnTo>
                  <a:lnTo>
                    <a:pt x="2327275" y="1438275"/>
                  </a:lnTo>
                  <a:lnTo>
                    <a:pt x="2308225" y="1555750"/>
                  </a:lnTo>
                  <a:lnTo>
                    <a:pt x="2289175" y="1616075"/>
                  </a:lnTo>
                  <a:lnTo>
                    <a:pt x="2235200" y="1720850"/>
                  </a:lnTo>
                  <a:lnTo>
                    <a:pt x="2184400" y="1790700"/>
                  </a:lnTo>
                  <a:lnTo>
                    <a:pt x="2146300" y="1831975"/>
                  </a:lnTo>
                  <a:lnTo>
                    <a:pt x="2089150" y="1879600"/>
                  </a:lnTo>
                  <a:lnTo>
                    <a:pt x="1971675" y="1943100"/>
                  </a:lnTo>
                  <a:lnTo>
                    <a:pt x="1898650" y="1971675"/>
                  </a:lnTo>
                  <a:lnTo>
                    <a:pt x="1787525" y="1997075"/>
                  </a:lnTo>
                  <a:lnTo>
                    <a:pt x="1711325" y="2016125"/>
                  </a:lnTo>
                  <a:lnTo>
                    <a:pt x="1625600" y="2016125"/>
                  </a:lnTo>
                  <a:lnTo>
                    <a:pt x="0" y="2019300"/>
                  </a:lnTo>
                  <a:close/>
                </a:path>
              </a:pathLst>
            </a:custGeom>
            <a:solidFill>
              <a:srgbClr val="3399FF"/>
            </a:solidFill>
            <a:ln w="9525" cap="flat" cmpd="sng" algn="ctr">
              <a:solidFill>
                <a:srgbClr val="3399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400"/>
            </a:p>
          </p:txBody>
        </p:sp>
        <p:sp>
          <p:nvSpPr>
            <p:cNvPr id="15" name="Freeform 14"/>
            <p:cNvSpPr/>
            <p:nvPr/>
          </p:nvSpPr>
          <p:spPr bwMode="auto">
            <a:xfrm rot="16200000">
              <a:off x="35954" y="339559"/>
              <a:ext cx="842609" cy="682514"/>
            </a:xfrm>
            <a:custGeom>
              <a:avLst/>
              <a:gdLst>
                <a:gd name="connsiteX0" fmla="*/ 0 w 2540000"/>
                <a:gd name="connsiteY0" fmla="*/ 873125 h 2057400"/>
                <a:gd name="connsiteX1" fmla="*/ 79375 w 2540000"/>
                <a:gd name="connsiteY1" fmla="*/ 933450 h 2057400"/>
                <a:gd name="connsiteX2" fmla="*/ 130175 w 2540000"/>
                <a:gd name="connsiteY2" fmla="*/ 993775 h 2057400"/>
                <a:gd name="connsiteX3" fmla="*/ 187325 w 2540000"/>
                <a:gd name="connsiteY3" fmla="*/ 1076325 h 2057400"/>
                <a:gd name="connsiteX4" fmla="*/ 219075 w 2540000"/>
                <a:gd name="connsiteY4" fmla="*/ 1152525 h 2057400"/>
                <a:gd name="connsiteX5" fmla="*/ 241300 w 2540000"/>
                <a:gd name="connsiteY5" fmla="*/ 1235075 h 2057400"/>
                <a:gd name="connsiteX6" fmla="*/ 257175 w 2540000"/>
                <a:gd name="connsiteY6" fmla="*/ 1308100 h 2057400"/>
                <a:gd name="connsiteX7" fmla="*/ 266700 w 2540000"/>
                <a:gd name="connsiteY7" fmla="*/ 1355725 h 2057400"/>
                <a:gd name="connsiteX8" fmla="*/ 269875 w 2540000"/>
                <a:gd name="connsiteY8" fmla="*/ 1450975 h 2057400"/>
                <a:gd name="connsiteX9" fmla="*/ 263525 w 2540000"/>
                <a:gd name="connsiteY9" fmla="*/ 1511300 h 2057400"/>
                <a:gd name="connsiteX10" fmla="*/ 231775 w 2540000"/>
                <a:gd name="connsiteY10" fmla="*/ 1590675 h 2057400"/>
                <a:gd name="connsiteX11" fmla="*/ 863600 w 2540000"/>
                <a:gd name="connsiteY11" fmla="*/ 698500 h 2057400"/>
                <a:gd name="connsiteX12" fmla="*/ 1454150 w 2540000"/>
                <a:gd name="connsiteY12" fmla="*/ 1543050 h 2057400"/>
                <a:gd name="connsiteX13" fmla="*/ 742950 w 2540000"/>
                <a:gd name="connsiteY13" fmla="*/ 1543050 h 2057400"/>
                <a:gd name="connsiteX14" fmla="*/ 349250 w 2540000"/>
                <a:gd name="connsiteY14" fmla="*/ 2057400 h 2057400"/>
                <a:gd name="connsiteX15" fmla="*/ 2540000 w 2540000"/>
                <a:gd name="connsiteY15" fmla="*/ 2057400 h 2057400"/>
                <a:gd name="connsiteX16" fmla="*/ 1193800 w 2540000"/>
                <a:gd name="connsiteY16" fmla="*/ 136525 h 2057400"/>
                <a:gd name="connsiteX17" fmla="*/ 1136650 w 2540000"/>
                <a:gd name="connsiteY17" fmla="*/ 82550 h 2057400"/>
                <a:gd name="connsiteX18" fmla="*/ 1050925 w 2540000"/>
                <a:gd name="connsiteY18" fmla="*/ 31750 h 2057400"/>
                <a:gd name="connsiteX19" fmla="*/ 1012825 w 2540000"/>
                <a:gd name="connsiteY19" fmla="*/ 15875 h 2057400"/>
                <a:gd name="connsiteX20" fmla="*/ 942975 w 2540000"/>
                <a:gd name="connsiteY20" fmla="*/ 3175 h 2057400"/>
                <a:gd name="connsiteX21" fmla="*/ 860425 w 2540000"/>
                <a:gd name="connsiteY21" fmla="*/ 0 h 2057400"/>
                <a:gd name="connsiteX22" fmla="*/ 771525 w 2540000"/>
                <a:gd name="connsiteY22" fmla="*/ 6350 h 2057400"/>
                <a:gd name="connsiteX23" fmla="*/ 714375 w 2540000"/>
                <a:gd name="connsiteY23" fmla="*/ 28575 h 2057400"/>
                <a:gd name="connsiteX24" fmla="*/ 644525 w 2540000"/>
                <a:gd name="connsiteY24" fmla="*/ 63500 h 2057400"/>
                <a:gd name="connsiteX25" fmla="*/ 606425 w 2540000"/>
                <a:gd name="connsiteY25" fmla="*/ 85725 h 2057400"/>
                <a:gd name="connsiteX26" fmla="*/ 558800 w 2540000"/>
                <a:gd name="connsiteY26" fmla="*/ 130175 h 2057400"/>
                <a:gd name="connsiteX27" fmla="*/ 492125 w 2540000"/>
                <a:gd name="connsiteY27" fmla="*/ 196850 h 2057400"/>
                <a:gd name="connsiteX28" fmla="*/ 0 w 2540000"/>
                <a:gd name="connsiteY28" fmla="*/ 873125 h 205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540000" h="2057400">
                  <a:moveTo>
                    <a:pt x="0" y="873125"/>
                  </a:moveTo>
                  <a:lnTo>
                    <a:pt x="79375" y="933450"/>
                  </a:lnTo>
                  <a:lnTo>
                    <a:pt x="130175" y="993775"/>
                  </a:lnTo>
                  <a:lnTo>
                    <a:pt x="187325" y="1076325"/>
                  </a:lnTo>
                  <a:lnTo>
                    <a:pt x="219075" y="1152525"/>
                  </a:lnTo>
                  <a:lnTo>
                    <a:pt x="241300" y="1235075"/>
                  </a:lnTo>
                  <a:lnTo>
                    <a:pt x="257175" y="1308100"/>
                  </a:lnTo>
                  <a:lnTo>
                    <a:pt x="266700" y="1355725"/>
                  </a:lnTo>
                  <a:lnTo>
                    <a:pt x="269875" y="1450975"/>
                  </a:lnTo>
                  <a:lnTo>
                    <a:pt x="263525" y="1511300"/>
                  </a:lnTo>
                  <a:lnTo>
                    <a:pt x="231775" y="1590675"/>
                  </a:lnTo>
                  <a:lnTo>
                    <a:pt x="863600" y="698500"/>
                  </a:lnTo>
                  <a:lnTo>
                    <a:pt x="1454150" y="1543050"/>
                  </a:lnTo>
                  <a:lnTo>
                    <a:pt x="742950" y="1543050"/>
                  </a:lnTo>
                  <a:lnTo>
                    <a:pt x="349250" y="2057400"/>
                  </a:lnTo>
                  <a:lnTo>
                    <a:pt x="2540000" y="2057400"/>
                  </a:lnTo>
                  <a:lnTo>
                    <a:pt x="1193800" y="136525"/>
                  </a:lnTo>
                  <a:lnTo>
                    <a:pt x="1136650" y="82550"/>
                  </a:lnTo>
                  <a:lnTo>
                    <a:pt x="1050925" y="31750"/>
                  </a:lnTo>
                  <a:lnTo>
                    <a:pt x="1012825" y="15875"/>
                  </a:lnTo>
                  <a:lnTo>
                    <a:pt x="942975" y="3175"/>
                  </a:lnTo>
                  <a:lnTo>
                    <a:pt x="860425" y="0"/>
                  </a:lnTo>
                  <a:lnTo>
                    <a:pt x="771525" y="6350"/>
                  </a:lnTo>
                  <a:lnTo>
                    <a:pt x="714375" y="28575"/>
                  </a:lnTo>
                  <a:lnTo>
                    <a:pt x="644525" y="63500"/>
                  </a:lnTo>
                  <a:lnTo>
                    <a:pt x="606425" y="85725"/>
                  </a:lnTo>
                  <a:lnTo>
                    <a:pt x="558800" y="130175"/>
                  </a:lnTo>
                  <a:lnTo>
                    <a:pt x="492125" y="196850"/>
                  </a:lnTo>
                  <a:lnTo>
                    <a:pt x="0" y="873125"/>
                  </a:lnTo>
                  <a:close/>
                </a:path>
              </a:pathLst>
            </a:custGeom>
            <a:solidFill>
              <a:srgbClr val="3399FF"/>
            </a:solidFill>
            <a:ln w="9525" cap="flat" cmpd="sng" algn="ctr">
              <a:solidFill>
                <a:srgbClr val="3399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400"/>
            </a:p>
          </p:txBody>
        </p:sp>
        <p:pic>
          <p:nvPicPr>
            <p:cNvPr id="4" name="Picture 3" descr="Screen Clipping"/>
            <p:cNvPicPr>
              <a:picLocks noChangeAspect="1"/>
            </p:cNvPicPr>
            <p:nvPr userDrawn="1"/>
          </p:nvPicPr>
          <p:blipFill rotWithShape="1">
            <a:blip r:embed="rId3" cstate="print">
              <a:extLst>
                <a:ext uri="{28A0092B-C50C-407E-A947-70E740481C1C}">
                  <a14:useLocalDpi xmlns:a14="http://schemas.microsoft.com/office/drawing/2010/main" val="0"/>
                </a:ext>
              </a:extLst>
            </a:blip>
            <a:srcRect l="23612" t="40444" r="25154" b="1702"/>
            <a:stretch/>
          </p:blipFill>
          <p:spPr>
            <a:xfrm>
              <a:off x="119662" y="4117326"/>
              <a:ext cx="689426" cy="690502"/>
            </a:xfrm>
            <a:prstGeom prst="rect">
              <a:avLst/>
            </a:prstGeom>
            <a:effectLst>
              <a:glow rad="101600">
                <a:srgbClr val="33CCFF">
                  <a:alpha val="60000"/>
                </a:srgbClr>
              </a:glow>
            </a:effectLst>
          </p:spPr>
        </p:pic>
      </p:grpSp>
    </p:spTree>
  </p:cSld>
  <p:clrMap bg1="lt1" tx1="dk1" bg2="lt2" tx2="dk2" accent1="accent1" accent2="accent2" accent3="accent3" accent4="accent4" accent5="accent5" accent6="accent6" hlink="hlink" folHlink="folHlink"/>
  <p:sldLayoutIdLst>
    <p:sldLayoutId id="2147483654"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dt="0"/>
  <p:txStyles>
    <p:titleStyle>
      <a:lvl1pPr algn="ctr" rtl="0" eaLnBrk="0" fontAlgn="base" hangingPunct="0">
        <a:spcBef>
          <a:spcPct val="0"/>
        </a:spcBef>
        <a:spcAft>
          <a:spcPct val="0"/>
        </a:spcAft>
        <a:defRPr sz="2800">
          <a:solidFill>
            <a:schemeClr val="bg1"/>
          </a:solidFill>
          <a:latin typeface="Calibri" panose="020F0502020204030204" pitchFamily="34" charset="0"/>
          <a:ea typeface="+mj-ea"/>
          <a:cs typeface="+mj-cs"/>
        </a:defRPr>
      </a:lvl1pPr>
      <a:lvl2pPr algn="ctr" rtl="0" eaLnBrk="0" fontAlgn="base" hangingPunct="0">
        <a:spcBef>
          <a:spcPct val="0"/>
        </a:spcBef>
        <a:spcAft>
          <a:spcPct val="0"/>
        </a:spcAft>
        <a:defRPr sz="3500">
          <a:solidFill>
            <a:schemeClr val="tx2"/>
          </a:solidFill>
          <a:latin typeface="Times New Roman" pitchFamily="18" charset="0"/>
        </a:defRPr>
      </a:lvl2pPr>
      <a:lvl3pPr algn="ctr" rtl="0" eaLnBrk="0" fontAlgn="base" hangingPunct="0">
        <a:spcBef>
          <a:spcPct val="0"/>
        </a:spcBef>
        <a:spcAft>
          <a:spcPct val="0"/>
        </a:spcAft>
        <a:defRPr sz="3500">
          <a:solidFill>
            <a:schemeClr val="tx2"/>
          </a:solidFill>
          <a:latin typeface="Times New Roman" pitchFamily="18" charset="0"/>
        </a:defRPr>
      </a:lvl3pPr>
      <a:lvl4pPr algn="ctr" rtl="0" eaLnBrk="0" fontAlgn="base" hangingPunct="0">
        <a:spcBef>
          <a:spcPct val="0"/>
        </a:spcBef>
        <a:spcAft>
          <a:spcPct val="0"/>
        </a:spcAft>
        <a:defRPr sz="3500">
          <a:solidFill>
            <a:schemeClr val="tx2"/>
          </a:solidFill>
          <a:latin typeface="Times New Roman" pitchFamily="18" charset="0"/>
        </a:defRPr>
      </a:lvl4pPr>
      <a:lvl5pPr algn="ctr" rtl="0" eaLnBrk="0" fontAlgn="base" hangingPunct="0">
        <a:spcBef>
          <a:spcPct val="0"/>
        </a:spcBef>
        <a:spcAft>
          <a:spcPct val="0"/>
        </a:spcAft>
        <a:defRPr sz="3500">
          <a:solidFill>
            <a:schemeClr val="tx2"/>
          </a:solidFill>
          <a:latin typeface="Times New Roman" pitchFamily="18" charset="0"/>
        </a:defRPr>
      </a:lvl5pPr>
      <a:lvl6pPr marL="366309" algn="ctr" rtl="0" eaLnBrk="0" fontAlgn="base" hangingPunct="0">
        <a:spcBef>
          <a:spcPct val="0"/>
        </a:spcBef>
        <a:spcAft>
          <a:spcPct val="0"/>
        </a:spcAft>
        <a:defRPr sz="3500">
          <a:solidFill>
            <a:schemeClr val="tx2"/>
          </a:solidFill>
          <a:latin typeface="Times New Roman" pitchFamily="18" charset="0"/>
        </a:defRPr>
      </a:lvl6pPr>
      <a:lvl7pPr marL="732617" algn="ctr" rtl="0" eaLnBrk="0" fontAlgn="base" hangingPunct="0">
        <a:spcBef>
          <a:spcPct val="0"/>
        </a:spcBef>
        <a:spcAft>
          <a:spcPct val="0"/>
        </a:spcAft>
        <a:defRPr sz="3500">
          <a:solidFill>
            <a:schemeClr val="tx2"/>
          </a:solidFill>
          <a:latin typeface="Times New Roman" pitchFamily="18" charset="0"/>
        </a:defRPr>
      </a:lvl7pPr>
      <a:lvl8pPr marL="1098926" algn="ctr" rtl="0" eaLnBrk="0" fontAlgn="base" hangingPunct="0">
        <a:spcBef>
          <a:spcPct val="0"/>
        </a:spcBef>
        <a:spcAft>
          <a:spcPct val="0"/>
        </a:spcAft>
        <a:defRPr sz="3500">
          <a:solidFill>
            <a:schemeClr val="tx2"/>
          </a:solidFill>
          <a:latin typeface="Times New Roman" pitchFamily="18" charset="0"/>
        </a:defRPr>
      </a:lvl8pPr>
      <a:lvl9pPr marL="1465235" algn="ctr" rtl="0" eaLnBrk="0" fontAlgn="base" hangingPunct="0">
        <a:spcBef>
          <a:spcPct val="0"/>
        </a:spcBef>
        <a:spcAft>
          <a:spcPct val="0"/>
        </a:spcAft>
        <a:defRPr sz="3500">
          <a:solidFill>
            <a:schemeClr val="tx2"/>
          </a:solidFill>
          <a:latin typeface="Times New Roman" pitchFamily="18" charset="0"/>
        </a:defRPr>
      </a:lvl9pPr>
    </p:titleStyle>
    <p:bodyStyle>
      <a:lvl1pPr marL="274731" indent="-274731" algn="l" rtl="0" eaLnBrk="0" fontAlgn="base" hangingPunct="0">
        <a:spcBef>
          <a:spcPct val="20000"/>
        </a:spcBef>
        <a:spcAft>
          <a:spcPct val="0"/>
        </a:spcAft>
        <a:buChar char="•"/>
        <a:defRPr sz="2600">
          <a:solidFill>
            <a:schemeClr val="bg1"/>
          </a:solidFill>
          <a:latin typeface="Calibri" panose="020F0502020204030204" pitchFamily="34" charset="0"/>
          <a:ea typeface="+mn-ea"/>
          <a:cs typeface="+mn-cs"/>
        </a:defRPr>
      </a:lvl1pPr>
      <a:lvl2pPr marL="595252" indent="-228943" algn="l" rtl="0" eaLnBrk="0" fontAlgn="base" hangingPunct="0">
        <a:spcBef>
          <a:spcPct val="20000"/>
        </a:spcBef>
        <a:spcAft>
          <a:spcPct val="0"/>
        </a:spcAft>
        <a:buChar char="–"/>
        <a:defRPr sz="2200">
          <a:solidFill>
            <a:schemeClr val="bg1"/>
          </a:solidFill>
          <a:latin typeface="Calibri" panose="020F0502020204030204" pitchFamily="34" charset="0"/>
        </a:defRPr>
      </a:lvl2pPr>
      <a:lvl3pPr marL="915772" indent="-183154" algn="l" rtl="0" eaLnBrk="0" fontAlgn="base" hangingPunct="0">
        <a:spcBef>
          <a:spcPct val="20000"/>
        </a:spcBef>
        <a:spcAft>
          <a:spcPct val="0"/>
        </a:spcAft>
        <a:buChar char="•"/>
        <a:defRPr sz="1900">
          <a:solidFill>
            <a:schemeClr val="bg1"/>
          </a:solidFill>
          <a:latin typeface="Calibri" panose="020F0502020204030204" pitchFamily="34" charset="0"/>
        </a:defRPr>
      </a:lvl3pPr>
      <a:lvl4pPr marL="1282080" indent="-183154" algn="l" rtl="0" eaLnBrk="0" fontAlgn="base" hangingPunct="0">
        <a:spcBef>
          <a:spcPct val="20000"/>
        </a:spcBef>
        <a:spcAft>
          <a:spcPct val="0"/>
        </a:spcAft>
        <a:buChar char="–"/>
        <a:defRPr sz="1600">
          <a:solidFill>
            <a:schemeClr val="bg1"/>
          </a:solidFill>
          <a:latin typeface="Calibri" panose="020F0502020204030204" pitchFamily="34" charset="0"/>
        </a:defRPr>
      </a:lvl4pPr>
      <a:lvl5pPr marL="1648389" indent="-183154" algn="l" rtl="0" eaLnBrk="0" fontAlgn="base" hangingPunct="0">
        <a:spcBef>
          <a:spcPct val="20000"/>
        </a:spcBef>
        <a:spcAft>
          <a:spcPct val="0"/>
        </a:spcAft>
        <a:buChar char="»"/>
        <a:defRPr sz="1600">
          <a:solidFill>
            <a:schemeClr val="bg1"/>
          </a:solidFill>
          <a:latin typeface="Calibri" panose="020F0502020204030204" pitchFamily="34" charset="0"/>
        </a:defRPr>
      </a:lvl5pPr>
      <a:lvl6pPr marL="2014698" indent="-183154" algn="l" rtl="0" eaLnBrk="0" fontAlgn="base" hangingPunct="0">
        <a:spcBef>
          <a:spcPct val="20000"/>
        </a:spcBef>
        <a:spcAft>
          <a:spcPct val="0"/>
        </a:spcAft>
        <a:buChar char="»"/>
        <a:defRPr sz="1600">
          <a:solidFill>
            <a:schemeClr val="tx1"/>
          </a:solidFill>
          <a:latin typeface="+mn-lt"/>
        </a:defRPr>
      </a:lvl6pPr>
      <a:lvl7pPr marL="2381006" indent="-183154" algn="l" rtl="0" eaLnBrk="0" fontAlgn="base" hangingPunct="0">
        <a:spcBef>
          <a:spcPct val="20000"/>
        </a:spcBef>
        <a:spcAft>
          <a:spcPct val="0"/>
        </a:spcAft>
        <a:buChar char="»"/>
        <a:defRPr sz="1600">
          <a:solidFill>
            <a:schemeClr val="tx1"/>
          </a:solidFill>
          <a:latin typeface="+mn-lt"/>
        </a:defRPr>
      </a:lvl7pPr>
      <a:lvl8pPr marL="2747315" indent="-183154" algn="l" rtl="0" eaLnBrk="0" fontAlgn="base" hangingPunct="0">
        <a:spcBef>
          <a:spcPct val="20000"/>
        </a:spcBef>
        <a:spcAft>
          <a:spcPct val="0"/>
        </a:spcAft>
        <a:buChar char="»"/>
        <a:defRPr sz="1600">
          <a:solidFill>
            <a:schemeClr val="tx1"/>
          </a:solidFill>
          <a:latin typeface="+mn-lt"/>
        </a:defRPr>
      </a:lvl8pPr>
      <a:lvl9pPr marL="3113623" indent="-183154"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732617" rtl="0" eaLnBrk="1" latinLnBrk="0" hangingPunct="1">
        <a:defRPr sz="1400" kern="1200">
          <a:solidFill>
            <a:schemeClr val="tx1"/>
          </a:solidFill>
          <a:latin typeface="+mn-lt"/>
          <a:ea typeface="+mn-ea"/>
          <a:cs typeface="+mn-cs"/>
        </a:defRPr>
      </a:lvl1pPr>
      <a:lvl2pPr marL="366309" algn="l" defTabSz="732617" rtl="0" eaLnBrk="1" latinLnBrk="0" hangingPunct="1">
        <a:defRPr sz="1400" kern="1200">
          <a:solidFill>
            <a:schemeClr val="tx1"/>
          </a:solidFill>
          <a:latin typeface="+mn-lt"/>
          <a:ea typeface="+mn-ea"/>
          <a:cs typeface="+mn-cs"/>
        </a:defRPr>
      </a:lvl2pPr>
      <a:lvl3pPr marL="732617" algn="l" defTabSz="732617" rtl="0" eaLnBrk="1" latinLnBrk="0" hangingPunct="1">
        <a:defRPr sz="1400" kern="1200">
          <a:solidFill>
            <a:schemeClr val="tx1"/>
          </a:solidFill>
          <a:latin typeface="+mn-lt"/>
          <a:ea typeface="+mn-ea"/>
          <a:cs typeface="+mn-cs"/>
        </a:defRPr>
      </a:lvl3pPr>
      <a:lvl4pPr marL="1098926" algn="l" defTabSz="732617" rtl="0" eaLnBrk="1" latinLnBrk="0" hangingPunct="1">
        <a:defRPr sz="1400" kern="1200">
          <a:solidFill>
            <a:schemeClr val="tx1"/>
          </a:solidFill>
          <a:latin typeface="+mn-lt"/>
          <a:ea typeface="+mn-ea"/>
          <a:cs typeface="+mn-cs"/>
        </a:defRPr>
      </a:lvl4pPr>
      <a:lvl5pPr marL="1465235" algn="l" defTabSz="732617" rtl="0" eaLnBrk="1" latinLnBrk="0" hangingPunct="1">
        <a:defRPr sz="1400" kern="1200">
          <a:solidFill>
            <a:schemeClr val="tx1"/>
          </a:solidFill>
          <a:latin typeface="+mn-lt"/>
          <a:ea typeface="+mn-ea"/>
          <a:cs typeface="+mn-cs"/>
        </a:defRPr>
      </a:lvl5pPr>
      <a:lvl6pPr marL="1831543" algn="l" defTabSz="732617" rtl="0" eaLnBrk="1" latinLnBrk="0" hangingPunct="1">
        <a:defRPr sz="1400" kern="1200">
          <a:solidFill>
            <a:schemeClr val="tx1"/>
          </a:solidFill>
          <a:latin typeface="+mn-lt"/>
          <a:ea typeface="+mn-ea"/>
          <a:cs typeface="+mn-cs"/>
        </a:defRPr>
      </a:lvl6pPr>
      <a:lvl7pPr marL="2197852" algn="l" defTabSz="732617" rtl="0" eaLnBrk="1" latinLnBrk="0" hangingPunct="1">
        <a:defRPr sz="1400" kern="1200">
          <a:solidFill>
            <a:schemeClr val="tx1"/>
          </a:solidFill>
          <a:latin typeface="+mn-lt"/>
          <a:ea typeface="+mn-ea"/>
          <a:cs typeface="+mn-cs"/>
        </a:defRPr>
      </a:lvl7pPr>
      <a:lvl8pPr marL="2564160" algn="l" defTabSz="732617" rtl="0" eaLnBrk="1" latinLnBrk="0" hangingPunct="1">
        <a:defRPr sz="1400" kern="1200">
          <a:solidFill>
            <a:schemeClr val="tx1"/>
          </a:solidFill>
          <a:latin typeface="+mn-lt"/>
          <a:ea typeface="+mn-ea"/>
          <a:cs typeface="+mn-cs"/>
        </a:defRPr>
      </a:lvl8pPr>
      <a:lvl9pPr marL="2930469" algn="l" defTabSz="732617"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 4.:  How Radio Waves Carry Information</a:t>
            </a:r>
          </a:p>
        </p:txBody>
      </p:sp>
      <p:sp>
        <p:nvSpPr>
          <p:cNvPr id="3" name="Slide Number Placeholder 2"/>
          <p:cNvSpPr>
            <a:spLocks noGrp="1"/>
          </p:cNvSpPr>
          <p:nvPr>
            <p:ph type="sldNum" sz="quarter" idx="12"/>
          </p:nvPr>
        </p:nvSpPr>
        <p:spPr/>
        <p:txBody>
          <a:bodyPr/>
          <a:lstStyle/>
          <a:p>
            <a:pPr>
              <a:defRPr/>
            </a:pPr>
            <a:r>
              <a:rPr lang="en-US" dirty="0" smtClean="0">
                <a:solidFill>
                  <a:schemeClr val="bg1"/>
                </a:solidFill>
              </a:rPr>
              <a:t>SLIDE </a:t>
            </a:r>
            <a:fld id="{7DE08B2E-D59F-498D-8D62-ABBAFDFFC21C}" type="slidenum">
              <a:rPr lang="en-US" smtClean="0">
                <a:solidFill>
                  <a:schemeClr val="bg1"/>
                </a:solidFill>
              </a:rPr>
              <a:pPr>
                <a:defRPr/>
              </a:pPr>
              <a:t>1</a:t>
            </a:fld>
            <a:endParaRPr lang="en-US" dirty="0">
              <a:solidFill>
                <a:schemeClr val="bg1"/>
              </a:solidFill>
            </a:endParaRPr>
          </a:p>
        </p:txBody>
      </p:sp>
      <p:sp>
        <p:nvSpPr>
          <p:cNvPr id="18" name="TextBox 17"/>
          <p:cNvSpPr txBox="1"/>
          <p:nvPr/>
        </p:nvSpPr>
        <p:spPr bwMode="auto">
          <a:xfrm>
            <a:off x="8704418" y="4673213"/>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1</a:t>
            </a:r>
            <a:endParaRPr lang="en-US" dirty="0">
              <a:solidFill>
                <a:srgbClr val="FFFF00"/>
              </a:solidFill>
            </a:endParaRPr>
          </a:p>
        </p:txBody>
      </p:sp>
      <p:sp>
        <p:nvSpPr>
          <p:cNvPr id="17" name="TextBox 16"/>
          <p:cNvSpPr txBox="1"/>
          <p:nvPr/>
        </p:nvSpPr>
        <p:spPr bwMode="auto">
          <a:xfrm>
            <a:off x="8707593" y="4674800"/>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2</a:t>
            </a:r>
            <a:endParaRPr lang="en-US" dirty="0">
              <a:solidFill>
                <a:srgbClr val="FFFF00"/>
              </a:solidFill>
            </a:endParaRPr>
          </a:p>
        </p:txBody>
      </p:sp>
      <p:sp>
        <p:nvSpPr>
          <p:cNvPr id="16" name="TextBox 15"/>
          <p:cNvSpPr txBox="1"/>
          <p:nvPr/>
        </p:nvSpPr>
        <p:spPr bwMode="auto">
          <a:xfrm>
            <a:off x="8707593" y="4674800"/>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3</a:t>
            </a:r>
            <a:endParaRPr lang="en-US" dirty="0">
              <a:solidFill>
                <a:srgbClr val="FFFF00"/>
              </a:solidFill>
            </a:endParaRPr>
          </a:p>
        </p:txBody>
      </p:sp>
      <p:sp>
        <p:nvSpPr>
          <p:cNvPr id="15" name="TextBox 14"/>
          <p:cNvSpPr txBox="1"/>
          <p:nvPr/>
        </p:nvSpPr>
        <p:spPr bwMode="auto">
          <a:xfrm>
            <a:off x="8707593" y="4674800"/>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4</a:t>
            </a:r>
            <a:endParaRPr lang="en-US" dirty="0">
              <a:solidFill>
                <a:srgbClr val="FFFF00"/>
              </a:solidFill>
            </a:endParaRPr>
          </a:p>
        </p:txBody>
      </p:sp>
      <p:grpSp>
        <p:nvGrpSpPr>
          <p:cNvPr id="31" name="Group 30"/>
          <p:cNvGrpSpPr/>
          <p:nvPr/>
        </p:nvGrpSpPr>
        <p:grpSpPr>
          <a:xfrm>
            <a:off x="2515134" y="-1005878"/>
            <a:ext cx="7856220" cy="7169128"/>
            <a:chOff x="1592580" y="-1005878"/>
            <a:chExt cx="4849390" cy="7169128"/>
          </a:xfrm>
        </p:grpSpPr>
        <p:sp>
          <p:nvSpPr>
            <p:cNvPr id="32" name="Freeform 31"/>
            <p:cNvSpPr/>
            <p:nvPr/>
          </p:nvSpPr>
          <p:spPr bwMode="auto">
            <a:xfrm>
              <a:off x="1592580" y="1653540"/>
              <a:ext cx="152416" cy="1828800"/>
            </a:xfrm>
            <a:custGeom>
              <a:avLst/>
              <a:gdLst>
                <a:gd name="connsiteX0" fmla="*/ 0 w 152416"/>
                <a:gd name="connsiteY0" fmla="*/ 0 h 1828800"/>
                <a:gd name="connsiteX1" fmla="*/ 152400 w 152416"/>
                <a:gd name="connsiteY1" fmla="*/ 922020 h 1828800"/>
                <a:gd name="connsiteX2" fmla="*/ 7620 w 152416"/>
                <a:gd name="connsiteY2" fmla="*/ 1828800 h 1828800"/>
              </a:gdLst>
              <a:ahLst/>
              <a:cxnLst>
                <a:cxn ang="0">
                  <a:pos x="connsiteX0" y="connsiteY0"/>
                </a:cxn>
                <a:cxn ang="0">
                  <a:pos x="connsiteX1" y="connsiteY1"/>
                </a:cxn>
                <a:cxn ang="0">
                  <a:pos x="connsiteX2" y="connsiteY2"/>
                </a:cxn>
              </a:cxnLst>
              <a:rect l="l" t="t" r="r" b="b"/>
              <a:pathLst>
                <a:path w="152416" h="1828800">
                  <a:moveTo>
                    <a:pt x="0" y="0"/>
                  </a:moveTo>
                  <a:cubicBezTo>
                    <a:pt x="75565" y="308610"/>
                    <a:pt x="151130" y="617220"/>
                    <a:pt x="152400" y="922020"/>
                  </a:cubicBezTo>
                  <a:cubicBezTo>
                    <a:pt x="153670" y="1226820"/>
                    <a:pt x="80645" y="1527810"/>
                    <a:pt x="7620" y="1828800"/>
                  </a:cubicBezTo>
                </a:path>
              </a:pathLst>
            </a:custGeom>
            <a:noFill/>
            <a:ln w="952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3" name="Freeform 32"/>
            <p:cNvSpPr>
              <a:spLocks noChangeAspect="1"/>
            </p:cNvSpPr>
            <p:nvPr/>
          </p:nvSpPr>
          <p:spPr bwMode="auto">
            <a:xfrm>
              <a:off x="1729740" y="1615440"/>
              <a:ext cx="160036" cy="1920240"/>
            </a:xfrm>
            <a:custGeom>
              <a:avLst/>
              <a:gdLst>
                <a:gd name="connsiteX0" fmla="*/ 0 w 152416"/>
                <a:gd name="connsiteY0" fmla="*/ 0 h 1828800"/>
                <a:gd name="connsiteX1" fmla="*/ 152400 w 152416"/>
                <a:gd name="connsiteY1" fmla="*/ 922020 h 1828800"/>
                <a:gd name="connsiteX2" fmla="*/ 7620 w 152416"/>
                <a:gd name="connsiteY2" fmla="*/ 1828800 h 1828800"/>
              </a:gdLst>
              <a:ahLst/>
              <a:cxnLst>
                <a:cxn ang="0">
                  <a:pos x="connsiteX0" y="connsiteY0"/>
                </a:cxn>
                <a:cxn ang="0">
                  <a:pos x="connsiteX1" y="connsiteY1"/>
                </a:cxn>
                <a:cxn ang="0">
                  <a:pos x="connsiteX2" y="connsiteY2"/>
                </a:cxn>
              </a:cxnLst>
              <a:rect l="l" t="t" r="r" b="b"/>
              <a:pathLst>
                <a:path w="152416" h="1828800">
                  <a:moveTo>
                    <a:pt x="0" y="0"/>
                  </a:moveTo>
                  <a:cubicBezTo>
                    <a:pt x="75565" y="308610"/>
                    <a:pt x="151130" y="617220"/>
                    <a:pt x="152400" y="922020"/>
                  </a:cubicBezTo>
                  <a:cubicBezTo>
                    <a:pt x="153670" y="1226820"/>
                    <a:pt x="80645" y="1527810"/>
                    <a:pt x="7620" y="1828800"/>
                  </a:cubicBezTo>
                </a:path>
              </a:pathLst>
            </a:custGeom>
            <a:noFill/>
            <a:ln w="952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4" name="Freeform 33"/>
            <p:cNvSpPr>
              <a:spLocks noChangeAspect="1"/>
            </p:cNvSpPr>
            <p:nvPr/>
          </p:nvSpPr>
          <p:spPr bwMode="auto">
            <a:xfrm>
              <a:off x="1882140" y="1562099"/>
              <a:ext cx="168036" cy="2016252"/>
            </a:xfrm>
            <a:custGeom>
              <a:avLst/>
              <a:gdLst>
                <a:gd name="connsiteX0" fmla="*/ 0 w 152416"/>
                <a:gd name="connsiteY0" fmla="*/ 0 h 1828800"/>
                <a:gd name="connsiteX1" fmla="*/ 152400 w 152416"/>
                <a:gd name="connsiteY1" fmla="*/ 922020 h 1828800"/>
                <a:gd name="connsiteX2" fmla="*/ 7620 w 152416"/>
                <a:gd name="connsiteY2" fmla="*/ 1828800 h 1828800"/>
              </a:gdLst>
              <a:ahLst/>
              <a:cxnLst>
                <a:cxn ang="0">
                  <a:pos x="connsiteX0" y="connsiteY0"/>
                </a:cxn>
                <a:cxn ang="0">
                  <a:pos x="connsiteX1" y="connsiteY1"/>
                </a:cxn>
                <a:cxn ang="0">
                  <a:pos x="connsiteX2" y="connsiteY2"/>
                </a:cxn>
              </a:cxnLst>
              <a:rect l="l" t="t" r="r" b="b"/>
              <a:pathLst>
                <a:path w="152416" h="1828800">
                  <a:moveTo>
                    <a:pt x="0" y="0"/>
                  </a:moveTo>
                  <a:cubicBezTo>
                    <a:pt x="75565" y="308610"/>
                    <a:pt x="151130" y="617220"/>
                    <a:pt x="152400" y="922020"/>
                  </a:cubicBezTo>
                  <a:cubicBezTo>
                    <a:pt x="153670" y="1226820"/>
                    <a:pt x="80645" y="1527810"/>
                    <a:pt x="7620" y="1828800"/>
                  </a:cubicBezTo>
                </a:path>
              </a:pathLst>
            </a:custGeom>
            <a:noFill/>
            <a:ln w="952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5" name="Freeform 34"/>
            <p:cNvSpPr>
              <a:spLocks noChangeAspect="1"/>
            </p:cNvSpPr>
            <p:nvPr/>
          </p:nvSpPr>
          <p:spPr bwMode="auto">
            <a:xfrm>
              <a:off x="2034540" y="1516378"/>
              <a:ext cx="176436" cy="2117065"/>
            </a:xfrm>
            <a:custGeom>
              <a:avLst/>
              <a:gdLst>
                <a:gd name="connsiteX0" fmla="*/ 0 w 152416"/>
                <a:gd name="connsiteY0" fmla="*/ 0 h 1828800"/>
                <a:gd name="connsiteX1" fmla="*/ 152400 w 152416"/>
                <a:gd name="connsiteY1" fmla="*/ 922020 h 1828800"/>
                <a:gd name="connsiteX2" fmla="*/ 7620 w 152416"/>
                <a:gd name="connsiteY2" fmla="*/ 1828800 h 1828800"/>
              </a:gdLst>
              <a:ahLst/>
              <a:cxnLst>
                <a:cxn ang="0">
                  <a:pos x="connsiteX0" y="connsiteY0"/>
                </a:cxn>
                <a:cxn ang="0">
                  <a:pos x="connsiteX1" y="connsiteY1"/>
                </a:cxn>
                <a:cxn ang="0">
                  <a:pos x="connsiteX2" y="connsiteY2"/>
                </a:cxn>
              </a:cxnLst>
              <a:rect l="l" t="t" r="r" b="b"/>
              <a:pathLst>
                <a:path w="152416" h="1828800">
                  <a:moveTo>
                    <a:pt x="0" y="0"/>
                  </a:moveTo>
                  <a:cubicBezTo>
                    <a:pt x="75565" y="308610"/>
                    <a:pt x="151130" y="617220"/>
                    <a:pt x="152400" y="922020"/>
                  </a:cubicBezTo>
                  <a:cubicBezTo>
                    <a:pt x="153670" y="1226820"/>
                    <a:pt x="80645" y="1527810"/>
                    <a:pt x="7620" y="1828800"/>
                  </a:cubicBezTo>
                </a:path>
              </a:pathLst>
            </a:custGeom>
            <a:noFill/>
            <a:ln w="952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6" name="Freeform 35"/>
            <p:cNvSpPr>
              <a:spLocks noChangeAspect="1"/>
            </p:cNvSpPr>
            <p:nvPr/>
          </p:nvSpPr>
          <p:spPr bwMode="auto">
            <a:xfrm>
              <a:off x="2186940" y="1463036"/>
              <a:ext cx="185256" cy="2222918"/>
            </a:xfrm>
            <a:custGeom>
              <a:avLst/>
              <a:gdLst>
                <a:gd name="connsiteX0" fmla="*/ 0 w 152416"/>
                <a:gd name="connsiteY0" fmla="*/ 0 h 1828800"/>
                <a:gd name="connsiteX1" fmla="*/ 152400 w 152416"/>
                <a:gd name="connsiteY1" fmla="*/ 922020 h 1828800"/>
                <a:gd name="connsiteX2" fmla="*/ 7620 w 152416"/>
                <a:gd name="connsiteY2" fmla="*/ 1828800 h 1828800"/>
              </a:gdLst>
              <a:ahLst/>
              <a:cxnLst>
                <a:cxn ang="0">
                  <a:pos x="connsiteX0" y="connsiteY0"/>
                </a:cxn>
                <a:cxn ang="0">
                  <a:pos x="connsiteX1" y="connsiteY1"/>
                </a:cxn>
                <a:cxn ang="0">
                  <a:pos x="connsiteX2" y="connsiteY2"/>
                </a:cxn>
              </a:cxnLst>
              <a:rect l="l" t="t" r="r" b="b"/>
              <a:pathLst>
                <a:path w="152416" h="1828800">
                  <a:moveTo>
                    <a:pt x="0" y="0"/>
                  </a:moveTo>
                  <a:cubicBezTo>
                    <a:pt x="75565" y="308610"/>
                    <a:pt x="151130" y="617220"/>
                    <a:pt x="152400" y="922020"/>
                  </a:cubicBezTo>
                  <a:cubicBezTo>
                    <a:pt x="153670" y="1226820"/>
                    <a:pt x="80645" y="1527810"/>
                    <a:pt x="7620" y="1828800"/>
                  </a:cubicBezTo>
                </a:path>
              </a:pathLst>
            </a:custGeom>
            <a:noFill/>
            <a:ln w="952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7" name="Freeform 36"/>
            <p:cNvSpPr>
              <a:spLocks noChangeAspect="1"/>
            </p:cNvSpPr>
            <p:nvPr/>
          </p:nvSpPr>
          <p:spPr bwMode="auto">
            <a:xfrm>
              <a:off x="2339338" y="1402074"/>
              <a:ext cx="194521" cy="2334064"/>
            </a:xfrm>
            <a:custGeom>
              <a:avLst/>
              <a:gdLst>
                <a:gd name="connsiteX0" fmla="*/ 0 w 152416"/>
                <a:gd name="connsiteY0" fmla="*/ 0 h 1828800"/>
                <a:gd name="connsiteX1" fmla="*/ 152400 w 152416"/>
                <a:gd name="connsiteY1" fmla="*/ 922020 h 1828800"/>
                <a:gd name="connsiteX2" fmla="*/ 7620 w 152416"/>
                <a:gd name="connsiteY2" fmla="*/ 1828800 h 1828800"/>
              </a:gdLst>
              <a:ahLst/>
              <a:cxnLst>
                <a:cxn ang="0">
                  <a:pos x="connsiteX0" y="connsiteY0"/>
                </a:cxn>
                <a:cxn ang="0">
                  <a:pos x="connsiteX1" y="connsiteY1"/>
                </a:cxn>
                <a:cxn ang="0">
                  <a:pos x="connsiteX2" y="connsiteY2"/>
                </a:cxn>
              </a:cxnLst>
              <a:rect l="l" t="t" r="r" b="b"/>
              <a:pathLst>
                <a:path w="152416" h="1828800">
                  <a:moveTo>
                    <a:pt x="0" y="0"/>
                  </a:moveTo>
                  <a:cubicBezTo>
                    <a:pt x="75565" y="308610"/>
                    <a:pt x="151130" y="617220"/>
                    <a:pt x="152400" y="922020"/>
                  </a:cubicBezTo>
                  <a:cubicBezTo>
                    <a:pt x="153670" y="1226820"/>
                    <a:pt x="80645" y="1527810"/>
                    <a:pt x="7620" y="1828800"/>
                  </a:cubicBezTo>
                </a:path>
              </a:pathLst>
            </a:custGeom>
            <a:noFill/>
            <a:ln w="952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8" name="Freeform 37"/>
            <p:cNvSpPr>
              <a:spLocks noChangeAspect="1"/>
            </p:cNvSpPr>
            <p:nvPr/>
          </p:nvSpPr>
          <p:spPr bwMode="auto">
            <a:xfrm>
              <a:off x="2491735" y="1341113"/>
              <a:ext cx="204246" cy="2450767"/>
            </a:xfrm>
            <a:custGeom>
              <a:avLst/>
              <a:gdLst>
                <a:gd name="connsiteX0" fmla="*/ 0 w 152416"/>
                <a:gd name="connsiteY0" fmla="*/ 0 h 1828800"/>
                <a:gd name="connsiteX1" fmla="*/ 152400 w 152416"/>
                <a:gd name="connsiteY1" fmla="*/ 922020 h 1828800"/>
                <a:gd name="connsiteX2" fmla="*/ 7620 w 152416"/>
                <a:gd name="connsiteY2" fmla="*/ 1828800 h 1828800"/>
              </a:gdLst>
              <a:ahLst/>
              <a:cxnLst>
                <a:cxn ang="0">
                  <a:pos x="connsiteX0" y="connsiteY0"/>
                </a:cxn>
                <a:cxn ang="0">
                  <a:pos x="connsiteX1" y="connsiteY1"/>
                </a:cxn>
                <a:cxn ang="0">
                  <a:pos x="connsiteX2" y="connsiteY2"/>
                </a:cxn>
              </a:cxnLst>
              <a:rect l="l" t="t" r="r" b="b"/>
              <a:pathLst>
                <a:path w="152416" h="1828800">
                  <a:moveTo>
                    <a:pt x="0" y="0"/>
                  </a:moveTo>
                  <a:cubicBezTo>
                    <a:pt x="75565" y="308610"/>
                    <a:pt x="151130" y="617220"/>
                    <a:pt x="152400" y="922020"/>
                  </a:cubicBezTo>
                  <a:cubicBezTo>
                    <a:pt x="153670" y="1226820"/>
                    <a:pt x="80645" y="1527810"/>
                    <a:pt x="7620" y="1828800"/>
                  </a:cubicBezTo>
                </a:path>
              </a:pathLst>
            </a:custGeom>
            <a:noFill/>
            <a:ln w="952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9" name="Freeform 38"/>
            <p:cNvSpPr>
              <a:spLocks noChangeAspect="1"/>
            </p:cNvSpPr>
            <p:nvPr/>
          </p:nvSpPr>
          <p:spPr bwMode="auto">
            <a:xfrm>
              <a:off x="2644135" y="1287772"/>
              <a:ext cx="214456" cy="2573305"/>
            </a:xfrm>
            <a:custGeom>
              <a:avLst/>
              <a:gdLst>
                <a:gd name="connsiteX0" fmla="*/ 0 w 152416"/>
                <a:gd name="connsiteY0" fmla="*/ 0 h 1828800"/>
                <a:gd name="connsiteX1" fmla="*/ 152400 w 152416"/>
                <a:gd name="connsiteY1" fmla="*/ 922020 h 1828800"/>
                <a:gd name="connsiteX2" fmla="*/ 7620 w 152416"/>
                <a:gd name="connsiteY2" fmla="*/ 1828800 h 1828800"/>
              </a:gdLst>
              <a:ahLst/>
              <a:cxnLst>
                <a:cxn ang="0">
                  <a:pos x="connsiteX0" y="connsiteY0"/>
                </a:cxn>
                <a:cxn ang="0">
                  <a:pos x="connsiteX1" y="connsiteY1"/>
                </a:cxn>
                <a:cxn ang="0">
                  <a:pos x="connsiteX2" y="connsiteY2"/>
                </a:cxn>
              </a:cxnLst>
              <a:rect l="l" t="t" r="r" b="b"/>
              <a:pathLst>
                <a:path w="152416" h="1828800">
                  <a:moveTo>
                    <a:pt x="0" y="0"/>
                  </a:moveTo>
                  <a:cubicBezTo>
                    <a:pt x="75565" y="308610"/>
                    <a:pt x="151130" y="617220"/>
                    <a:pt x="152400" y="922020"/>
                  </a:cubicBezTo>
                  <a:cubicBezTo>
                    <a:pt x="153670" y="1226820"/>
                    <a:pt x="80645" y="1527810"/>
                    <a:pt x="7620" y="1828800"/>
                  </a:cubicBezTo>
                </a:path>
              </a:pathLst>
            </a:custGeom>
            <a:noFill/>
            <a:ln w="952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0" name="Freeform 39"/>
            <p:cNvSpPr>
              <a:spLocks noChangeAspect="1"/>
            </p:cNvSpPr>
            <p:nvPr/>
          </p:nvSpPr>
          <p:spPr bwMode="auto">
            <a:xfrm>
              <a:off x="2796533" y="1219189"/>
              <a:ext cx="225181" cy="2701970"/>
            </a:xfrm>
            <a:custGeom>
              <a:avLst/>
              <a:gdLst>
                <a:gd name="connsiteX0" fmla="*/ 0 w 152416"/>
                <a:gd name="connsiteY0" fmla="*/ 0 h 1828800"/>
                <a:gd name="connsiteX1" fmla="*/ 152400 w 152416"/>
                <a:gd name="connsiteY1" fmla="*/ 922020 h 1828800"/>
                <a:gd name="connsiteX2" fmla="*/ 7620 w 152416"/>
                <a:gd name="connsiteY2" fmla="*/ 1828800 h 1828800"/>
              </a:gdLst>
              <a:ahLst/>
              <a:cxnLst>
                <a:cxn ang="0">
                  <a:pos x="connsiteX0" y="connsiteY0"/>
                </a:cxn>
                <a:cxn ang="0">
                  <a:pos x="connsiteX1" y="connsiteY1"/>
                </a:cxn>
                <a:cxn ang="0">
                  <a:pos x="connsiteX2" y="connsiteY2"/>
                </a:cxn>
              </a:cxnLst>
              <a:rect l="l" t="t" r="r" b="b"/>
              <a:pathLst>
                <a:path w="152416" h="1828800">
                  <a:moveTo>
                    <a:pt x="0" y="0"/>
                  </a:moveTo>
                  <a:cubicBezTo>
                    <a:pt x="75565" y="308610"/>
                    <a:pt x="151130" y="617220"/>
                    <a:pt x="152400" y="922020"/>
                  </a:cubicBezTo>
                  <a:cubicBezTo>
                    <a:pt x="153670" y="1226820"/>
                    <a:pt x="80645" y="1527810"/>
                    <a:pt x="7620" y="1828800"/>
                  </a:cubicBezTo>
                </a:path>
              </a:pathLst>
            </a:custGeom>
            <a:noFill/>
            <a:ln w="952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1" name="Freeform 40"/>
            <p:cNvSpPr>
              <a:spLocks noChangeAspect="1"/>
            </p:cNvSpPr>
            <p:nvPr/>
          </p:nvSpPr>
          <p:spPr bwMode="auto">
            <a:xfrm>
              <a:off x="2948933" y="1158228"/>
              <a:ext cx="236441" cy="2837068"/>
            </a:xfrm>
            <a:custGeom>
              <a:avLst/>
              <a:gdLst>
                <a:gd name="connsiteX0" fmla="*/ 0 w 152416"/>
                <a:gd name="connsiteY0" fmla="*/ 0 h 1828800"/>
                <a:gd name="connsiteX1" fmla="*/ 152400 w 152416"/>
                <a:gd name="connsiteY1" fmla="*/ 922020 h 1828800"/>
                <a:gd name="connsiteX2" fmla="*/ 7620 w 152416"/>
                <a:gd name="connsiteY2" fmla="*/ 1828800 h 1828800"/>
              </a:gdLst>
              <a:ahLst/>
              <a:cxnLst>
                <a:cxn ang="0">
                  <a:pos x="connsiteX0" y="connsiteY0"/>
                </a:cxn>
                <a:cxn ang="0">
                  <a:pos x="connsiteX1" y="connsiteY1"/>
                </a:cxn>
                <a:cxn ang="0">
                  <a:pos x="connsiteX2" y="connsiteY2"/>
                </a:cxn>
              </a:cxnLst>
              <a:rect l="l" t="t" r="r" b="b"/>
              <a:pathLst>
                <a:path w="152416" h="1828800">
                  <a:moveTo>
                    <a:pt x="0" y="0"/>
                  </a:moveTo>
                  <a:cubicBezTo>
                    <a:pt x="75565" y="308610"/>
                    <a:pt x="151130" y="617220"/>
                    <a:pt x="152400" y="922020"/>
                  </a:cubicBezTo>
                  <a:cubicBezTo>
                    <a:pt x="153670" y="1226820"/>
                    <a:pt x="80645" y="1527810"/>
                    <a:pt x="7620" y="1828800"/>
                  </a:cubicBezTo>
                </a:path>
              </a:pathLst>
            </a:custGeom>
            <a:noFill/>
            <a:ln w="952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2" name="Freeform 41"/>
            <p:cNvSpPr>
              <a:spLocks noChangeAspect="1"/>
            </p:cNvSpPr>
            <p:nvPr/>
          </p:nvSpPr>
          <p:spPr bwMode="auto">
            <a:xfrm>
              <a:off x="3101333" y="1082027"/>
              <a:ext cx="248261" cy="2978921"/>
            </a:xfrm>
            <a:custGeom>
              <a:avLst/>
              <a:gdLst>
                <a:gd name="connsiteX0" fmla="*/ 0 w 152416"/>
                <a:gd name="connsiteY0" fmla="*/ 0 h 1828800"/>
                <a:gd name="connsiteX1" fmla="*/ 152400 w 152416"/>
                <a:gd name="connsiteY1" fmla="*/ 922020 h 1828800"/>
                <a:gd name="connsiteX2" fmla="*/ 7620 w 152416"/>
                <a:gd name="connsiteY2" fmla="*/ 1828800 h 1828800"/>
              </a:gdLst>
              <a:ahLst/>
              <a:cxnLst>
                <a:cxn ang="0">
                  <a:pos x="connsiteX0" y="connsiteY0"/>
                </a:cxn>
                <a:cxn ang="0">
                  <a:pos x="connsiteX1" y="connsiteY1"/>
                </a:cxn>
                <a:cxn ang="0">
                  <a:pos x="connsiteX2" y="connsiteY2"/>
                </a:cxn>
              </a:cxnLst>
              <a:rect l="l" t="t" r="r" b="b"/>
              <a:pathLst>
                <a:path w="152416" h="1828800">
                  <a:moveTo>
                    <a:pt x="0" y="0"/>
                  </a:moveTo>
                  <a:cubicBezTo>
                    <a:pt x="75565" y="308610"/>
                    <a:pt x="151130" y="617220"/>
                    <a:pt x="152400" y="922020"/>
                  </a:cubicBezTo>
                  <a:cubicBezTo>
                    <a:pt x="153670" y="1226820"/>
                    <a:pt x="80645" y="1527810"/>
                    <a:pt x="7620" y="1828800"/>
                  </a:cubicBezTo>
                </a:path>
              </a:pathLst>
            </a:custGeom>
            <a:noFill/>
            <a:ln w="952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3" name="Freeform 42"/>
            <p:cNvSpPr>
              <a:spLocks noChangeAspect="1"/>
            </p:cNvSpPr>
            <p:nvPr/>
          </p:nvSpPr>
          <p:spPr bwMode="auto">
            <a:xfrm>
              <a:off x="3253730" y="1005825"/>
              <a:ext cx="260676" cy="3127867"/>
            </a:xfrm>
            <a:custGeom>
              <a:avLst/>
              <a:gdLst>
                <a:gd name="connsiteX0" fmla="*/ 0 w 152416"/>
                <a:gd name="connsiteY0" fmla="*/ 0 h 1828800"/>
                <a:gd name="connsiteX1" fmla="*/ 152400 w 152416"/>
                <a:gd name="connsiteY1" fmla="*/ 922020 h 1828800"/>
                <a:gd name="connsiteX2" fmla="*/ 7620 w 152416"/>
                <a:gd name="connsiteY2" fmla="*/ 1828800 h 1828800"/>
              </a:gdLst>
              <a:ahLst/>
              <a:cxnLst>
                <a:cxn ang="0">
                  <a:pos x="connsiteX0" y="connsiteY0"/>
                </a:cxn>
                <a:cxn ang="0">
                  <a:pos x="connsiteX1" y="connsiteY1"/>
                </a:cxn>
                <a:cxn ang="0">
                  <a:pos x="connsiteX2" y="connsiteY2"/>
                </a:cxn>
              </a:cxnLst>
              <a:rect l="l" t="t" r="r" b="b"/>
              <a:pathLst>
                <a:path w="152416" h="1828800">
                  <a:moveTo>
                    <a:pt x="0" y="0"/>
                  </a:moveTo>
                  <a:cubicBezTo>
                    <a:pt x="75565" y="308610"/>
                    <a:pt x="151130" y="617220"/>
                    <a:pt x="152400" y="922020"/>
                  </a:cubicBezTo>
                  <a:cubicBezTo>
                    <a:pt x="153670" y="1226820"/>
                    <a:pt x="80645" y="1527810"/>
                    <a:pt x="7620" y="1828800"/>
                  </a:cubicBezTo>
                </a:path>
              </a:pathLst>
            </a:custGeom>
            <a:noFill/>
            <a:ln w="952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4" name="Freeform 43"/>
            <p:cNvSpPr>
              <a:spLocks noChangeAspect="1"/>
            </p:cNvSpPr>
            <p:nvPr/>
          </p:nvSpPr>
          <p:spPr bwMode="auto">
            <a:xfrm>
              <a:off x="3406128" y="929623"/>
              <a:ext cx="273711" cy="3284260"/>
            </a:xfrm>
            <a:custGeom>
              <a:avLst/>
              <a:gdLst>
                <a:gd name="connsiteX0" fmla="*/ 0 w 152416"/>
                <a:gd name="connsiteY0" fmla="*/ 0 h 1828800"/>
                <a:gd name="connsiteX1" fmla="*/ 152400 w 152416"/>
                <a:gd name="connsiteY1" fmla="*/ 922020 h 1828800"/>
                <a:gd name="connsiteX2" fmla="*/ 7620 w 152416"/>
                <a:gd name="connsiteY2" fmla="*/ 1828800 h 1828800"/>
              </a:gdLst>
              <a:ahLst/>
              <a:cxnLst>
                <a:cxn ang="0">
                  <a:pos x="connsiteX0" y="connsiteY0"/>
                </a:cxn>
                <a:cxn ang="0">
                  <a:pos x="connsiteX1" y="connsiteY1"/>
                </a:cxn>
                <a:cxn ang="0">
                  <a:pos x="connsiteX2" y="connsiteY2"/>
                </a:cxn>
              </a:cxnLst>
              <a:rect l="l" t="t" r="r" b="b"/>
              <a:pathLst>
                <a:path w="152416" h="1828800">
                  <a:moveTo>
                    <a:pt x="0" y="0"/>
                  </a:moveTo>
                  <a:cubicBezTo>
                    <a:pt x="75565" y="308610"/>
                    <a:pt x="151130" y="617220"/>
                    <a:pt x="152400" y="922020"/>
                  </a:cubicBezTo>
                  <a:cubicBezTo>
                    <a:pt x="153670" y="1226820"/>
                    <a:pt x="80645" y="1527810"/>
                    <a:pt x="7620" y="1828800"/>
                  </a:cubicBezTo>
                </a:path>
              </a:pathLst>
            </a:custGeom>
            <a:noFill/>
            <a:ln w="952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5" name="Freeform 44"/>
            <p:cNvSpPr>
              <a:spLocks noChangeAspect="1"/>
            </p:cNvSpPr>
            <p:nvPr/>
          </p:nvSpPr>
          <p:spPr bwMode="auto">
            <a:xfrm>
              <a:off x="3558525" y="838182"/>
              <a:ext cx="287396" cy="3448473"/>
            </a:xfrm>
            <a:custGeom>
              <a:avLst/>
              <a:gdLst>
                <a:gd name="connsiteX0" fmla="*/ 0 w 152416"/>
                <a:gd name="connsiteY0" fmla="*/ 0 h 1828800"/>
                <a:gd name="connsiteX1" fmla="*/ 152400 w 152416"/>
                <a:gd name="connsiteY1" fmla="*/ 922020 h 1828800"/>
                <a:gd name="connsiteX2" fmla="*/ 7620 w 152416"/>
                <a:gd name="connsiteY2" fmla="*/ 1828800 h 1828800"/>
              </a:gdLst>
              <a:ahLst/>
              <a:cxnLst>
                <a:cxn ang="0">
                  <a:pos x="connsiteX0" y="connsiteY0"/>
                </a:cxn>
                <a:cxn ang="0">
                  <a:pos x="connsiteX1" y="connsiteY1"/>
                </a:cxn>
                <a:cxn ang="0">
                  <a:pos x="connsiteX2" y="connsiteY2"/>
                </a:cxn>
              </a:cxnLst>
              <a:rect l="l" t="t" r="r" b="b"/>
              <a:pathLst>
                <a:path w="152416" h="1828800">
                  <a:moveTo>
                    <a:pt x="0" y="0"/>
                  </a:moveTo>
                  <a:cubicBezTo>
                    <a:pt x="75565" y="308610"/>
                    <a:pt x="151130" y="617220"/>
                    <a:pt x="152400" y="922020"/>
                  </a:cubicBezTo>
                  <a:cubicBezTo>
                    <a:pt x="153670" y="1226820"/>
                    <a:pt x="80645" y="1527810"/>
                    <a:pt x="7620" y="1828800"/>
                  </a:cubicBezTo>
                </a:path>
              </a:pathLst>
            </a:custGeom>
            <a:noFill/>
            <a:ln w="952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6" name="Freeform 45"/>
            <p:cNvSpPr>
              <a:spLocks noChangeAspect="1"/>
            </p:cNvSpPr>
            <p:nvPr/>
          </p:nvSpPr>
          <p:spPr bwMode="auto">
            <a:xfrm>
              <a:off x="3710925" y="761980"/>
              <a:ext cx="301766" cy="3620897"/>
            </a:xfrm>
            <a:custGeom>
              <a:avLst/>
              <a:gdLst>
                <a:gd name="connsiteX0" fmla="*/ 0 w 152416"/>
                <a:gd name="connsiteY0" fmla="*/ 0 h 1828800"/>
                <a:gd name="connsiteX1" fmla="*/ 152400 w 152416"/>
                <a:gd name="connsiteY1" fmla="*/ 922020 h 1828800"/>
                <a:gd name="connsiteX2" fmla="*/ 7620 w 152416"/>
                <a:gd name="connsiteY2" fmla="*/ 1828800 h 1828800"/>
              </a:gdLst>
              <a:ahLst/>
              <a:cxnLst>
                <a:cxn ang="0">
                  <a:pos x="connsiteX0" y="connsiteY0"/>
                </a:cxn>
                <a:cxn ang="0">
                  <a:pos x="connsiteX1" y="connsiteY1"/>
                </a:cxn>
                <a:cxn ang="0">
                  <a:pos x="connsiteX2" y="connsiteY2"/>
                </a:cxn>
              </a:cxnLst>
              <a:rect l="l" t="t" r="r" b="b"/>
              <a:pathLst>
                <a:path w="152416" h="1828800">
                  <a:moveTo>
                    <a:pt x="0" y="0"/>
                  </a:moveTo>
                  <a:cubicBezTo>
                    <a:pt x="75565" y="308610"/>
                    <a:pt x="151130" y="617220"/>
                    <a:pt x="152400" y="922020"/>
                  </a:cubicBezTo>
                  <a:cubicBezTo>
                    <a:pt x="153670" y="1226820"/>
                    <a:pt x="80645" y="1527810"/>
                    <a:pt x="7620" y="1828800"/>
                  </a:cubicBezTo>
                </a:path>
              </a:pathLst>
            </a:custGeom>
            <a:noFill/>
            <a:ln w="952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7" name="Freeform 46"/>
            <p:cNvSpPr>
              <a:spLocks noChangeAspect="1"/>
            </p:cNvSpPr>
            <p:nvPr/>
          </p:nvSpPr>
          <p:spPr bwMode="auto">
            <a:xfrm>
              <a:off x="3863325" y="670537"/>
              <a:ext cx="316856" cy="3801942"/>
            </a:xfrm>
            <a:custGeom>
              <a:avLst/>
              <a:gdLst>
                <a:gd name="connsiteX0" fmla="*/ 0 w 152416"/>
                <a:gd name="connsiteY0" fmla="*/ 0 h 1828800"/>
                <a:gd name="connsiteX1" fmla="*/ 152400 w 152416"/>
                <a:gd name="connsiteY1" fmla="*/ 922020 h 1828800"/>
                <a:gd name="connsiteX2" fmla="*/ 7620 w 152416"/>
                <a:gd name="connsiteY2" fmla="*/ 1828800 h 1828800"/>
              </a:gdLst>
              <a:ahLst/>
              <a:cxnLst>
                <a:cxn ang="0">
                  <a:pos x="connsiteX0" y="connsiteY0"/>
                </a:cxn>
                <a:cxn ang="0">
                  <a:pos x="connsiteX1" y="connsiteY1"/>
                </a:cxn>
                <a:cxn ang="0">
                  <a:pos x="connsiteX2" y="connsiteY2"/>
                </a:cxn>
              </a:cxnLst>
              <a:rect l="l" t="t" r="r" b="b"/>
              <a:pathLst>
                <a:path w="152416" h="1828800">
                  <a:moveTo>
                    <a:pt x="0" y="0"/>
                  </a:moveTo>
                  <a:cubicBezTo>
                    <a:pt x="75565" y="308610"/>
                    <a:pt x="151130" y="617220"/>
                    <a:pt x="152400" y="922020"/>
                  </a:cubicBezTo>
                  <a:cubicBezTo>
                    <a:pt x="153670" y="1226820"/>
                    <a:pt x="80645" y="1527810"/>
                    <a:pt x="7620" y="1828800"/>
                  </a:cubicBezTo>
                </a:path>
              </a:pathLst>
            </a:custGeom>
            <a:noFill/>
            <a:ln w="952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8" name="Freeform 47"/>
            <p:cNvSpPr>
              <a:spLocks noChangeAspect="1"/>
            </p:cNvSpPr>
            <p:nvPr/>
          </p:nvSpPr>
          <p:spPr bwMode="auto">
            <a:xfrm>
              <a:off x="4015723" y="571476"/>
              <a:ext cx="332701" cy="3992039"/>
            </a:xfrm>
            <a:custGeom>
              <a:avLst/>
              <a:gdLst>
                <a:gd name="connsiteX0" fmla="*/ 0 w 152416"/>
                <a:gd name="connsiteY0" fmla="*/ 0 h 1828800"/>
                <a:gd name="connsiteX1" fmla="*/ 152400 w 152416"/>
                <a:gd name="connsiteY1" fmla="*/ 922020 h 1828800"/>
                <a:gd name="connsiteX2" fmla="*/ 7620 w 152416"/>
                <a:gd name="connsiteY2" fmla="*/ 1828800 h 1828800"/>
              </a:gdLst>
              <a:ahLst/>
              <a:cxnLst>
                <a:cxn ang="0">
                  <a:pos x="connsiteX0" y="connsiteY0"/>
                </a:cxn>
                <a:cxn ang="0">
                  <a:pos x="connsiteX1" y="connsiteY1"/>
                </a:cxn>
                <a:cxn ang="0">
                  <a:pos x="connsiteX2" y="connsiteY2"/>
                </a:cxn>
              </a:cxnLst>
              <a:rect l="l" t="t" r="r" b="b"/>
              <a:pathLst>
                <a:path w="152416" h="1828800">
                  <a:moveTo>
                    <a:pt x="0" y="0"/>
                  </a:moveTo>
                  <a:cubicBezTo>
                    <a:pt x="75565" y="308610"/>
                    <a:pt x="151130" y="617220"/>
                    <a:pt x="152400" y="922020"/>
                  </a:cubicBezTo>
                  <a:cubicBezTo>
                    <a:pt x="153670" y="1226820"/>
                    <a:pt x="80645" y="1527810"/>
                    <a:pt x="7620" y="1828800"/>
                  </a:cubicBezTo>
                </a:path>
              </a:pathLst>
            </a:custGeom>
            <a:noFill/>
            <a:ln w="952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9" name="Freeform 48"/>
            <p:cNvSpPr>
              <a:spLocks noChangeAspect="1"/>
            </p:cNvSpPr>
            <p:nvPr/>
          </p:nvSpPr>
          <p:spPr bwMode="auto">
            <a:xfrm>
              <a:off x="4168120" y="480035"/>
              <a:ext cx="349336" cy="4191641"/>
            </a:xfrm>
            <a:custGeom>
              <a:avLst/>
              <a:gdLst>
                <a:gd name="connsiteX0" fmla="*/ 0 w 152416"/>
                <a:gd name="connsiteY0" fmla="*/ 0 h 1828800"/>
                <a:gd name="connsiteX1" fmla="*/ 152400 w 152416"/>
                <a:gd name="connsiteY1" fmla="*/ 922020 h 1828800"/>
                <a:gd name="connsiteX2" fmla="*/ 7620 w 152416"/>
                <a:gd name="connsiteY2" fmla="*/ 1828800 h 1828800"/>
              </a:gdLst>
              <a:ahLst/>
              <a:cxnLst>
                <a:cxn ang="0">
                  <a:pos x="connsiteX0" y="connsiteY0"/>
                </a:cxn>
                <a:cxn ang="0">
                  <a:pos x="connsiteX1" y="connsiteY1"/>
                </a:cxn>
                <a:cxn ang="0">
                  <a:pos x="connsiteX2" y="connsiteY2"/>
                </a:cxn>
              </a:cxnLst>
              <a:rect l="l" t="t" r="r" b="b"/>
              <a:pathLst>
                <a:path w="152416" h="1828800">
                  <a:moveTo>
                    <a:pt x="0" y="0"/>
                  </a:moveTo>
                  <a:cubicBezTo>
                    <a:pt x="75565" y="308610"/>
                    <a:pt x="151130" y="617220"/>
                    <a:pt x="152400" y="922020"/>
                  </a:cubicBezTo>
                  <a:cubicBezTo>
                    <a:pt x="153670" y="1226820"/>
                    <a:pt x="80645" y="1527810"/>
                    <a:pt x="7620" y="1828800"/>
                  </a:cubicBezTo>
                </a:path>
              </a:pathLst>
            </a:custGeom>
            <a:noFill/>
            <a:ln w="952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0" name="Freeform 49"/>
            <p:cNvSpPr>
              <a:spLocks noChangeAspect="1"/>
            </p:cNvSpPr>
            <p:nvPr/>
          </p:nvSpPr>
          <p:spPr bwMode="auto">
            <a:xfrm>
              <a:off x="4320518" y="365734"/>
              <a:ext cx="366801" cy="4401223"/>
            </a:xfrm>
            <a:custGeom>
              <a:avLst/>
              <a:gdLst>
                <a:gd name="connsiteX0" fmla="*/ 0 w 152416"/>
                <a:gd name="connsiteY0" fmla="*/ 0 h 1828800"/>
                <a:gd name="connsiteX1" fmla="*/ 152400 w 152416"/>
                <a:gd name="connsiteY1" fmla="*/ 922020 h 1828800"/>
                <a:gd name="connsiteX2" fmla="*/ 7620 w 152416"/>
                <a:gd name="connsiteY2" fmla="*/ 1828800 h 1828800"/>
              </a:gdLst>
              <a:ahLst/>
              <a:cxnLst>
                <a:cxn ang="0">
                  <a:pos x="connsiteX0" y="connsiteY0"/>
                </a:cxn>
                <a:cxn ang="0">
                  <a:pos x="connsiteX1" y="connsiteY1"/>
                </a:cxn>
                <a:cxn ang="0">
                  <a:pos x="connsiteX2" y="connsiteY2"/>
                </a:cxn>
              </a:cxnLst>
              <a:rect l="l" t="t" r="r" b="b"/>
              <a:pathLst>
                <a:path w="152416" h="1828800">
                  <a:moveTo>
                    <a:pt x="0" y="0"/>
                  </a:moveTo>
                  <a:cubicBezTo>
                    <a:pt x="75565" y="308610"/>
                    <a:pt x="151130" y="617220"/>
                    <a:pt x="152400" y="922020"/>
                  </a:cubicBezTo>
                  <a:cubicBezTo>
                    <a:pt x="153670" y="1226820"/>
                    <a:pt x="80645" y="1527810"/>
                    <a:pt x="7620" y="1828800"/>
                  </a:cubicBezTo>
                </a:path>
              </a:pathLst>
            </a:custGeom>
            <a:noFill/>
            <a:ln w="952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1" name="Freeform 50"/>
            <p:cNvSpPr>
              <a:spLocks noChangeAspect="1"/>
            </p:cNvSpPr>
            <p:nvPr/>
          </p:nvSpPr>
          <p:spPr bwMode="auto">
            <a:xfrm>
              <a:off x="4472918" y="259053"/>
              <a:ext cx="385141" cy="4621284"/>
            </a:xfrm>
            <a:custGeom>
              <a:avLst/>
              <a:gdLst>
                <a:gd name="connsiteX0" fmla="*/ 0 w 152416"/>
                <a:gd name="connsiteY0" fmla="*/ 0 h 1828800"/>
                <a:gd name="connsiteX1" fmla="*/ 152400 w 152416"/>
                <a:gd name="connsiteY1" fmla="*/ 922020 h 1828800"/>
                <a:gd name="connsiteX2" fmla="*/ 7620 w 152416"/>
                <a:gd name="connsiteY2" fmla="*/ 1828800 h 1828800"/>
              </a:gdLst>
              <a:ahLst/>
              <a:cxnLst>
                <a:cxn ang="0">
                  <a:pos x="connsiteX0" y="connsiteY0"/>
                </a:cxn>
                <a:cxn ang="0">
                  <a:pos x="connsiteX1" y="connsiteY1"/>
                </a:cxn>
                <a:cxn ang="0">
                  <a:pos x="connsiteX2" y="connsiteY2"/>
                </a:cxn>
              </a:cxnLst>
              <a:rect l="l" t="t" r="r" b="b"/>
              <a:pathLst>
                <a:path w="152416" h="1828800">
                  <a:moveTo>
                    <a:pt x="0" y="0"/>
                  </a:moveTo>
                  <a:cubicBezTo>
                    <a:pt x="75565" y="308610"/>
                    <a:pt x="151130" y="617220"/>
                    <a:pt x="152400" y="922020"/>
                  </a:cubicBezTo>
                  <a:cubicBezTo>
                    <a:pt x="153670" y="1226820"/>
                    <a:pt x="80645" y="1527810"/>
                    <a:pt x="7620" y="1828800"/>
                  </a:cubicBezTo>
                </a:path>
              </a:pathLst>
            </a:custGeom>
            <a:noFill/>
            <a:ln w="952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2" name="Freeform 51"/>
            <p:cNvSpPr>
              <a:spLocks noChangeAspect="1"/>
            </p:cNvSpPr>
            <p:nvPr/>
          </p:nvSpPr>
          <p:spPr bwMode="auto">
            <a:xfrm>
              <a:off x="4625315" y="144751"/>
              <a:ext cx="404396" cy="4852348"/>
            </a:xfrm>
            <a:custGeom>
              <a:avLst/>
              <a:gdLst>
                <a:gd name="connsiteX0" fmla="*/ 0 w 152416"/>
                <a:gd name="connsiteY0" fmla="*/ 0 h 1828800"/>
                <a:gd name="connsiteX1" fmla="*/ 152400 w 152416"/>
                <a:gd name="connsiteY1" fmla="*/ 922020 h 1828800"/>
                <a:gd name="connsiteX2" fmla="*/ 7620 w 152416"/>
                <a:gd name="connsiteY2" fmla="*/ 1828800 h 1828800"/>
              </a:gdLst>
              <a:ahLst/>
              <a:cxnLst>
                <a:cxn ang="0">
                  <a:pos x="connsiteX0" y="connsiteY0"/>
                </a:cxn>
                <a:cxn ang="0">
                  <a:pos x="connsiteX1" y="connsiteY1"/>
                </a:cxn>
                <a:cxn ang="0">
                  <a:pos x="connsiteX2" y="connsiteY2"/>
                </a:cxn>
              </a:cxnLst>
              <a:rect l="l" t="t" r="r" b="b"/>
              <a:pathLst>
                <a:path w="152416" h="1828800">
                  <a:moveTo>
                    <a:pt x="0" y="0"/>
                  </a:moveTo>
                  <a:cubicBezTo>
                    <a:pt x="75565" y="308610"/>
                    <a:pt x="151130" y="617220"/>
                    <a:pt x="152400" y="922020"/>
                  </a:cubicBezTo>
                  <a:cubicBezTo>
                    <a:pt x="153670" y="1226820"/>
                    <a:pt x="80645" y="1527810"/>
                    <a:pt x="7620" y="1828800"/>
                  </a:cubicBezTo>
                </a:path>
              </a:pathLst>
            </a:custGeom>
            <a:noFill/>
            <a:ln w="952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3" name="Freeform 52"/>
            <p:cNvSpPr>
              <a:spLocks noChangeAspect="1"/>
            </p:cNvSpPr>
            <p:nvPr/>
          </p:nvSpPr>
          <p:spPr bwMode="auto">
            <a:xfrm>
              <a:off x="4777715" y="22830"/>
              <a:ext cx="424616" cy="5094965"/>
            </a:xfrm>
            <a:custGeom>
              <a:avLst/>
              <a:gdLst>
                <a:gd name="connsiteX0" fmla="*/ 0 w 152416"/>
                <a:gd name="connsiteY0" fmla="*/ 0 h 1828800"/>
                <a:gd name="connsiteX1" fmla="*/ 152400 w 152416"/>
                <a:gd name="connsiteY1" fmla="*/ 922020 h 1828800"/>
                <a:gd name="connsiteX2" fmla="*/ 7620 w 152416"/>
                <a:gd name="connsiteY2" fmla="*/ 1828800 h 1828800"/>
              </a:gdLst>
              <a:ahLst/>
              <a:cxnLst>
                <a:cxn ang="0">
                  <a:pos x="connsiteX0" y="connsiteY0"/>
                </a:cxn>
                <a:cxn ang="0">
                  <a:pos x="connsiteX1" y="connsiteY1"/>
                </a:cxn>
                <a:cxn ang="0">
                  <a:pos x="connsiteX2" y="connsiteY2"/>
                </a:cxn>
              </a:cxnLst>
              <a:rect l="l" t="t" r="r" b="b"/>
              <a:pathLst>
                <a:path w="152416" h="1828800">
                  <a:moveTo>
                    <a:pt x="0" y="0"/>
                  </a:moveTo>
                  <a:cubicBezTo>
                    <a:pt x="75565" y="308610"/>
                    <a:pt x="151130" y="617220"/>
                    <a:pt x="152400" y="922020"/>
                  </a:cubicBezTo>
                  <a:cubicBezTo>
                    <a:pt x="153670" y="1226820"/>
                    <a:pt x="80645" y="1527810"/>
                    <a:pt x="7620" y="1828800"/>
                  </a:cubicBezTo>
                </a:path>
              </a:pathLst>
            </a:custGeom>
            <a:noFill/>
            <a:ln w="952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4" name="Freeform 53"/>
            <p:cNvSpPr>
              <a:spLocks noChangeAspect="1"/>
            </p:cNvSpPr>
            <p:nvPr/>
          </p:nvSpPr>
          <p:spPr bwMode="auto">
            <a:xfrm>
              <a:off x="4930115" y="-99091"/>
              <a:ext cx="445846" cy="5349713"/>
            </a:xfrm>
            <a:custGeom>
              <a:avLst/>
              <a:gdLst>
                <a:gd name="connsiteX0" fmla="*/ 0 w 152416"/>
                <a:gd name="connsiteY0" fmla="*/ 0 h 1828800"/>
                <a:gd name="connsiteX1" fmla="*/ 152400 w 152416"/>
                <a:gd name="connsiteY1" fmla="*/ 922020 h 1828800"/>
                <a:gd name="connsiteX2" fmla="*/ 7620 w 152416"/>
                <a:gd name="connsiteY2" fmla="*/ 1828800 h 1828800"/>
              </a:gdLst>
              <a:ahLst/>
              <a:cxnLst>
                <a:cxn ang="0">
                  <a:pos x="connsiteX0" y="connsiteY0"/>
                </a:cxn>
                <a:cxn ang="0">
                  <a:pos x="connsiteX1" y="connsiteY1"/>
                </a:cxn>
                <a:cxn ang="0">
                  <a:pos x="connsiteX2" y="connsiteY2"/>
                </a:cxn>
              </a:cxnLst>
              <a:rect l="l" t="t" r="r" b="b"/>
              <a:pathLst>
                <a:path w="152416" h="1828800">
                  <a:moveTo>
                    <a:pt x="0" y="0"/>
                  </a:moveTo>
                  <a:cubicBezTo>
                    <a:pt x="75565" y="308610"/>
                    <a:pt x="151130" y="617220"/>
                    <a:pt x="152400" y="922020"/>
                  </a:cubicBezTo>
                  <a:cubicBezTo>
                    <a:pt x="153670" y="1226820"/>
                    <a:pt x="80645" y="1527810"/>
                    <a:pt x="7620" y="1828800"/>
                  </a:cubicBezTo>
                </a:path>
              </a:pathLst>
            </a:custGeom>
            <a:noFill/>
            <a:ln w="952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5" name="Freeform 54"/>
            <p:cNvSpPr>
              <a:spLocks noChangeAspect="1"/>
            </p:cNvSpPr>
            <p:nvPr/>
          </p:nvSpPr>
          <p:spPr bwMode="auto">
            <a:xfrm>
              <a:off x="5082515" y="-236253"/>
              <a:ext cx="468136" cy="5617199"/>
            </a:xfrm>
            <a:custGeom>
              <a:avLst/>
              <a:gdLst>
                <a:gd name="connsiteX0" fmla="*/ 0 w 152416"/>
                <a:gd name="connsiteY0" fmla="*/ 0 h 1828800"/>
                <a:gd name="connsiteX1" fmla="*/ 152400 w 152416"/>
                <a:gd name="connsiteY1" fmla="*/ 922020 h 1828800"/>
                <a:gd name="connsiteX2" fmla="*/ 7620 w 152416"/>
                <a:gd name="connsiteY2" fmla="*/ 1828800 h 1828800"/>
              </a:gdLst>
              <a:ahLst/>
              <a:cxnLst>
                <a:cxn ang="0">
                  <a:pos x="connsiteX0" y="connsiteY0"/>
                </a:cxn>
                <a:cxn ang="0">
                  <a:pos x="connsiteX1" y="connsiteY1"/>
                </a:cxn>
                <a:cxn ang="0">
                  <a:pos x="connsiteX2" y="connsiteY2"/>
                </a:cxn>
              </a:cxnLst>
              <a:rect l="l" t="t" r="r" b="b"/>
              <a:pathLst>
                <a:path w="152416" h="1828800">
                  <a:moveTo>
                    <a:pt x="0" y="0"/>
                  </a:moveTo>
                  <a:cubicBezTo>
                    <a:pt x="75565" y="308610"/>
                    <a:pt x="151130" y="617220"/>
                    <a:pt x="152400" y="922020"/>
                  </a:cubicBezTo>
                  <a:cubicBezTo>
                    <a:pt x="153670" y="1226820"/>
                    <a:pt x="80645" y="1527810"/>
                    <a:pt x="7620" y="1828800"/>
                  </a:cubicBezTo>
                </a:path>
              </a:pathLst>
            </a:custGeom>
            <a:noFill/>
            <a:ln w="952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6" name="Freeform 55"/>
            <p:cNvSpPr>
              <a:spLocks noChangeAspect="1"/>
            </p:cNvSpPr>
            <p:nvPr/>
          </p:nvSpPr>
          <p:spPr bwMode="auto">
            <a:xfrm>
              <a:off x="5234913" y="-373413"/>
              <a:ext cx="491541" cy="5898059"/>
            </a:xfrm>
            <a:custGeom>
              <a:avLst/>
              <a:gdLst>
                <a:gd name="connsiteX0" fmla="*/ 0 w 152416"/>
                <a:gd name="connsiteY0" fmla="*/ 0 h 1828800"/>
                <a:gd name="connsiteX1" fmla="*/ 152400 w 152416"/>
                <a:gd name="connsiteY1" fmla="*/ 922020 h 1828800"/>
                <a:gd name="connsiteX2" fmla="*/ 7620 w 152416"/>
                <a:gd name="connsiteY2" fmla="*/ 1828800 h 1828800"/>
              </a:gdLst>
              <a:ahLst/>
              <a:cxnLst>
                <a:cxn ang="0">
                  <a:pos x="connsiteX0" y="connsiteY0"/>
                </a:cxn>
                <a:cxn ang="0">
                  <a:pos x="connsiteX1" y="connsiteY1"/>
                </a:cxn>
                <a:cxn ang="0">
                  <a:pos x="connsiteX2" y="connsiteY2"/>
                </a:cxn>
              </a:cxnLst>
              <a:rect l="l" t="t" r="r" b="b"/>
              <a:pathLst>
                <a:path w="152416" h="1828800">
                  <a:moveTo>
                    <a:pt x="0" y="0"/>
                  </a:moveTo>
                  <a:cubicBezTo>
                    <a:pt x="75565" y="308610"/>
                    <a:pt x="151130" y="617220"/>
                    <a:pt x="152400" y="922020"/>
                  </a:cubicBezTo>
                  <a:cubicBezTo>
                    <a:pt x="153670" y="1226820"/>
                    <a:pt x="80645" y="1527810"/>
                    <a:pt x="7620" y="1828800"/>
                  </a:cubicBezTo>
                </a:path>
              </a:pathLst>
            </a:custGeom>
            <a:noFill/>
            <a:ln w="952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7" name="Freeform 56"/>
            <p:cNvSpPr>
              <a:spLocks noChangeAspect="1"/>
            </p:cNvSpPr>
            <p:nvPr/>
          </p:nvSpPr>
          <p:spPr bwMode="auto">
            <a:xfrm>
              <a:off x="5387310" y="-525815"/>
              <a:ext cx="516116" cy="6192962"/>
            </a:xfrm>
            <a:custGeom>
              <a:avLst/>
              <a:gdLst>
                <a:gd name="connsiteX0" fmla="*/ 0 w 152416"/>
                <a:gd name="connsiteY0" fmla="*/ 0 h 1828800"/>
                <a:gd name="connsiteX1" fmla="*/ 152400 w 152416"/>
                <a:gd name="connsiteY1" fmla="*/ 922020 h 1828800"/>
                <a:gd name="connsiteX2" fmla="*/ 7620 w 152416"/>
                <a:gd name="connsiteY2" fmla="*/ 1828800 h 1828800"/>
              </a:gdLst>
              <a:ahLst/>
              <a:cxnLst>
                <a:cxn ang="0">
                  <a:pos x="connsiteX0" y="connsiteY0"/>
                </a:cxn>
                <a:cxn ang="0">
                  <a:pos x="connsiteX1" y="connsiteY1"/>
                </a:cxn>
                <a:cxn ang="0">
                  <a:pos x="connsiteX2" y="connsiteY2"/>
                </a:cxn>
              </a:cxnLst>
              <a:rect l="l" t="t" r="r" b="b"/>
              <a:pathLst>
                <a:path w="152416" h="1828800">
                  <a:moveTo>
                    <a:pt x="0" y="0"/>
                  </a:moveTo>
                  <a:cubicBezTo>
                    <a:pt x="75565" y="308610"/>
                    <a:pt x="151130" y="617220"/>
                    <a:pt x="152400" y="922020"/>
                  </a:cubicBezTo>
                  <a:cubicBezTo>
                    <a:pt x="153670" y="1226820"/>
                    <a:pt x="80645" y="1527810"/>
                    <a:pt x="7620" y="1828800"/>
                  </a:cubicBezTo>
                </a:path>
              </a:pathLst>
            </a:custGeom>
            <a:noFill/>
            <a:ln w="952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8" name="Freeform 57"/>
            <p:cNvSpPr>
              <a:spLocks noChangeAspect="1"/>
            </p:cNvSpPr>
            <p:nvPr/>
          </p:nvSpPr>
          <p:spPr bwMode="auto">
            <a:xfrm>
              <a:off x="5539708" y="-678216"/>
              <a:ext cx="541921" cy="6502610"/>
            </a:xfrm>
            <a:custGeom>
              <a:avLst/>
              <a:gdLst>
                <a:gd name="connsiteX0" fmla="*/ 0 w 152416"/>
                <a:gd name="connsiteY0" fmla="*/ 0 h 1828800"/>
                <a:gd name="connsiteX1" fmla="*/ 152400 w 152416"/>
                <a:gd name="connsiteY1" fmla="*/ 922020 h 1828800"/>
                <a:gd name="connsiteX2" fmla="*/ 7620 w 152416"/>
                <a:gd name="connsiteY2" fmla="*/ 1828800 h 1828800"/>
              </a:gdLst>
              <a:ahLst/>
              <a:cxnLst>
                <a:cxn ang="0">
                  <a:pos x="connsiteX0" y="connsiteY0"/>
                </a:cxn>
                <a:cxn ang="0">
                  <a:pos x="connsiteX1" y="connsiteY1"/>
                </a:cxn>
                <a:cxn ang="0">
                  <a:pos x="connsiteX2" y="connsiteY2"/>
                </a:cxn>
              </a:cxnLst>
              <a:rect l="l" t="t" r="r" b="b"/>
              <a:pathLst>
                <a:path w="152416" h="1828800">
                  <a:moveTo>
                    <a:pt x="0" y="0"/>
                  </a:moveTo>
                  <a:cubicBezTo>
                    <a:pt x="75565" y="308610"/>
                    <a:pt x="151130" y="617220"/>
                    <a:pt x="152400" y="922020"/>
                  </a:cubicBezTo>
                  <a:cubicBezTo>
                    <a:pt x="153670" y="1226820"/>
                    <a:pt x="80645" y="1527810"/>
                    <a:pt x="7620" y="1828800"/>
                  </a:cubicBezTo>
                </a:path>
              </a:pathLst>
            </a:custGeom>
            <a:noFill/>
            <a:ln w="952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9" name="Freeform 58"/>
            <p:cNvSpPr>
              <a:spLocks noChangeAspect="1"/>
            </p:cNvSpPr>
            <p:nvPr/>
          </p:nvSpPr>
          <p:spPr bwMode="auto">
            <a:xfrm>
              <a:off x="5692105" y="-838236"/>
              <a:ext cx="569015" cy="6827741"/>
            </a:xfrm>
            <a:custGeom>
              <a:avLst/>
              <a:gdLst>
                <a:gd name="connsiteX0" fmla="*/ 0 w 152416"/>
                <a:gd name="connsiteY0" fmla="*/ 0 h 1828800"/>
                <a:gd name="connsiteX1" fmla="*/ 152400 w 152416"/>
                <a:gd name="connsiteY1" fmla="*/ 922020 h 1828800"/>
                <a:gd name="connsiteX2" fmla="*/ 7620 w 152416"/>
                <a:gd name="connsiteY2" fmla="*/ 1828800 h 1828800"/>
              </a:gdLst>
              <a:ahLst/>
              <a:cxnLst>
                <a:cxn ang="0">
                  <a:pos x="connsiteX0" y="connsiteY0"/>
                </a:cxn>
                <a:cxn ang="0">
                  <a:pos x="connsiteX1" y="connsiteY1"/>
                </a:cxn>
                <a:cxn ang="0">
                  <a:pos x="connsiteX2" y="connsiteY2"/>
                </a:cxn>
              </a:cxnLst>
              <a:rect l="l" t="t" r="r" b="b"/>
              <a:pathLst>
                <a:path w="152416" h="1828800">
                  <a:moveTo>
                    <a:pt x="0" y="0"/>
                  </a:moveTo>
                  <a:cubicBezTo>
                    <a:pt x="75565" y="308610"/>
                    <a:pt x="151130" y="617220"/>
                    <a:pt x="152400" y="922020"/>
                  </a:cubicBezTo>
                  <a:cubicBezTo>
                    <a:pt x="153670" y="1226820"/>
                    <a:pt x="80645" y="1527810"/>
                    <a:pt x="7620" y="1828800"/>
                  </a:cubicBezTo>
                </a:path>
              </a:pathLst>
            </a:custGeom>
            <a:noFill/>
            <a:ln w="952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60" name="Freeform 59"/>
            <p:cNvSpPr>
              <a:spLocks noChangeAspect="1"/>
            </p:cNvSpPr>
            <p:nvPr/>
          </p:nvSpPr>
          <p:spPr bwMode="auto">
            <a:xfrm>
              <a:off x="5844505" y="-1005878"/>
              <a:ext cx="597465" cy="7169128"/>
            </a:xfrm>
            <a:custGeom>
              <a:avLst/>
              <a:gdLst>
                <a:gd name="connsiteX0" fmla="*/ 0 w 152416"/>
                <a:gd name="connsiteY0" fmla="*/ 0 h 1828800"/>
                <a:gd name="connsiteX1" fmla="*/ 152400 w 152416"/>
                <a:gd name="connsiteY1" fmla="*/ 922020 h 1828800"/>
                <a:gd name="connsiteX2" fmla="*/ 7620 w 152416"/>
                <a:gd name="connsiteY2" fmla="*/ 1828800 h 1828800"/>
              </a:gdLst>
              <a:ahLst/>
              <a:cxnLst>
                <a:cxn ang="0">
                  <a:pos x="connsiteX0" y="connsiteY0"/>
                </a:cxn>
                <a:cxn ang="0">
                  <a:pos x="connsiteX1" y="connsiteY1"/>
                </a:cxn>
                <a:cxn ang="0">
                  <a:pos x="connsiteX2" y="connsiteY2"/>
                </a:cxn>
              </a:cxnLst>
              <a:rect l="l" t="t" r="r" b="b"/>
              <a:pathLst>
                <a:path w="152416" h="1828800">
                  <a:moveTo>
                    <a:pt x="0" y="0"/>
                  </a:moveTo>
                  <a:cubicBezTo>
                    <a:pt x="75565" y="308610"/>
                    <a:pt x="151130" y="617220"/>
                    <a:pt x="152400" y="922020"/>
                  </a:cubicBezTo>
                  <a:cubicBezTo>
                    <a:pt x="153670" y="1226820"/>
                    <a:pt x="80645" y="1527810"/>
                    <a:pt x="7620" y="1828800"/>
                  </a:cubicBezTo>
                </a:path>
              </a:pathLst>
            </a:custGeom>
            <a:noFill/>
            <a:ln w="952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pic>
        <p:nvPicPr>
          <p:cNvPr id="61" name="Picture 2" descr="http://www.theyogblog.com/wp-content/uploads/2014/03/water-ripples.jpg"/>
          <p:cNvPicPr>
            <a:picLocks noChangeAspect="1" noChangeArrowheads="1"/>
          </p:cNvPicPr>
          <p:nvPr/>
        </p:nvPicPr>
        <p:blipFill rotWithShape="1">
          <a:blip r:embed="rId3">
            <a:extLst>
              <a:ext uri="{28A0092B-C50C-407E-A947-70E740481C1C}">
                <a14:useLocalDpi xmlns:a14="http://schemas.microsoft.com/office/drawing/2010/main" val="0"/>
              </a:ext>
            </a:extLst>
          </a:blip>
          <a:srcRect t="9145"/>
          <a:stretch/>
        </p:blipFill>
        <p:spPr bwMode="auto">
          <a:xfrm>
            <a:off x="915747" y="470793"/>
            <a:ext cx="8228253" cy="4205089"/>
          </a:xfrm>
          <a:prstGeom prst="rect">
            <a:avLst/>
          </a:prstGeom>
          <a:noFill/>
          <a:extLst>
            <a:ext uri="{909E8E84-426E-40DD-AFC4-6F175D3DCCD1}">
              <a14:hiddenFill xmlns:a14="http://schemas.microsoft.com/office/drawing/2010/main">
                <a:solidFill>
                  <a:srgbClr val="FFFFFF"/>
                </a:solidFill>
              </a14:hiddenFill>
            </a:ext>
          </a:extLst>
        </p:spPr>
      </p:pic>
      <p:cxnSp>
        <p:nvCxnSpPr>
          <p:cNvPr id="62" name="Straight Connector 61"/>
          <p:cNvCxnSpPr/>
          <p:nvPr/>
        </p:nvCxnSpPr>
        <p:spPr bwMode="auto">
          <a:xfrm>
            <a:off x="1847850" y="2667000"/>
            <a:ext cx="0" cy="2476500"/>
          </a:xfrm>
          <a:prstGeom prst="line">
            <a:avLst/>
          </a:prstGeom>
          <a:solidFill>
            <a:schemeClr val="accent1"/>
          </a:solidFill>
          <a:ln w="76200" cap="flat" cmpd="sng" algn="ctr">
            <a:solidFill>
              <a:schemeClr val="bg2">
                <a:lumMod val="20000"/>
                <a:lumOff val="80000"/>
              </a:schemeClr>
            </a:solidFill>
            <a:prstDash val="solid"/>
            <a:round/>
            <a:headEnd type="none" w="med" len="med"/>
            <a:tailEnd type="none" w="med" len="med"/>
          </a:ln>
          <a:effectLst/>
        </p:spPr>
      </p:cxnSp>
      <p:grpSp>
        <p:nvGrpSpPr>
          <p:cNvPr id="63" name="Group 62"/>
          <p:cNvGrpSpPr/>
          <p:nvPr/>
        </p:nvGrpSpPr>
        <p:grpSpPr>
          <a:xfrm>
            <a:off x="1043646" y="2411413"/>
            <a:ext cx="1392291" cy="503237"/>
            <a:chOff x="824571" y="2573338"/>
            <a:chExt cx="1392291" cy="503237"/>
          </a:xfrm>
        </p:grpSpPr>
        <p:cxnSp>
          <p:nvCxnSpPr>
            <p:cNvPr id="64" name="Straight Connector 63"/>
            <p:cNvCxnSpPr/>
            <p:nvPr/>
          </p:nvCxnSpPr>
          <p:spPr bwMode="auto">
            <a:xfrm flipH="1">
              <a:off x="1057275" y="2573338"/>
              <a:ext cx="1133475" cy="503237"/>
            </a:xfrm>
            <a:prstGeom prst="line">
              <a:avLst/>
            </a:prstGeom>
            <a:solidFill>
              <a:schemeClr val="accent1"/>
            </a:solidFill>
            <a:ln w="57150" cap="flat" cmpd="sng" algn="ctr">
              <a:solidFill>
                <a:schemeClr val="bg2">
                  <a:lumMod val="20000"/>
                  <a:lumOff val="80000"/>
                </a:schemeClr>
              </a:solidFill>
              <a:prstDash val="solid"/>
              <a:round/>
              <a:headEnd type="none" w="med" len="med"/>
              <a:tailEnd type="none" w="med" len="med"/>
            </a:ln>
            <a:effectLst/>
          </p:spPr>
        </p:cxnSp>
        <p:cxnSp>
          <p:nvCxnSpPr>
            <p:cNvPr id="65" name="Straight Connector 64"/>
            <p:cNvCxnSpPr/>
            <p:nvPr/>
          </p:nvCxnSpPr>
          <p:spPr bwMode="auto">
            <a:xfrm rot="1800000">
              <a:off x="1668222" y="2689860"/>
              <a:ext cx="548640" cy="0"/>
            </a:xfrm>
            <a:prstGeom prst="line">
              <a:avLst/>
            </a:prstGeom>
            <a:solidFill>
              <a:schemeClr val="accent1"/>
            </a:solidFill>
            <a:ln w="57150" cap="flat" cmpd="sng" algn="ctr">
              <a:solidFill>
                <a:schemeClr val="bg2">
                  <a:lumMod val="20000"/>
                  <a:lumOff val="80000"/>
                </a:schemeClr>
              </a:solidFill>
              <a:prstDash val="solid"/>
              <a:round/>
              <a:headEnd type="none" w="med" len="med"/>
              <a:tailEnd type="none" w="med" len="med"/>
            </a:ln>
            <a:effectLst/>
          </p:spPr>
        </p:cxnSp>
        <p:cxnSp>
          <p:nvCxnSpPr>
            <p:cNvPr id="66" name="Straight Connector 65"/>
            <p:cNvCxnSpPr/>
            <p:nvPr/>
          </p:nvCxnSpPr>
          <p:spPr bwMode="auto">
            <a:xfrm rot="1800000">
              <a:off x="1244355" y="2819400"/>
              <a:ext cx="762000" cy="0"/>
            </a:xfrm>
            <a:prstGeom prst="line">
              <a:avLst/>
            </a:prstGeom>
            <a:solidFill>
              <a:schemeClr val="accent1"/>
            </a:solidFill>
            <a:ln w="57150" cap="flat" cmpd="sng" algn="ctr">
              <a:solidFill>
                <a:schemeClr val="bg2">
                  <a:lumMod val="20000"/>
                  <a:lumOff val="80000"/>
                </a:schemeClr>
              </a:solidFill>
              <a:prstDash val="solid"/>
              <a:round/>
              <a:headEnd type="none" w="med" len="med"/>
              <a:tailEnd type="none" w="med" len="med"/>
            </a:ln>
            <a:effectLst/>
          </p:spPr>
        </p:cxnSp>
        <p:cxnSp>
          <p:nvCxnSpPr>
            <p:cNvPr id="67" name="Straight Connector 66"/>
            <p:cNvCxnSpPr/>
            <p:nvPr/>
          </p:nvCxnSpPr>
          <p:spPr bwMode="auto">
            <a:xfrm rot="1800000">
              <a:off x="824571" y="2971800"/>
              <a:ext cx="914400" cy="0"/>
            </a:xfrm>
            <a:prstGeom prst="line">
              <a:avLst/>
            </a:prstGeom>
            <a:solidFill>
              <a:schemeClr val="accent1"/>
            </a:solidFill>
            <a:ln w="57150" cap="flat" cmpd="sng" algn="ctr">
              <a:solidFill>
                <a:schemeClr val="bg2">
                  <a:lumMod val="20000"/>
                  <a:lumOff val="80000"/>
                </a:schemeClr>
              </a:solidFill>
              <a:prstDash val="solid"/>
              <a:round/>
              <a:headEnd type="none" w="med" len="med"/>
              <a:tailEnd type="none" w="med" len="med"/>
            </a:ln>
            <a:effectLst/>
          </p:spPr>
        </p:cxnSp>
      </p:grpSp>
      <p:sp>
        <p:nvSpPr>
          <p:cNvPr id="68" name="TextBox 67"/>
          <p:cNvSpPr txBox="1"/>
          <p:nvPr/>
        </p:nvSpPr>
        <p:spPr bwMode="auto">
          <a:xfrm rot="20760000">
            <a:off x="918020" y="2097316"/>
            <a:ext cx="1516762" cy="384721"/>
          </a:xfrm>
          <a:prstGeom prst="rect">
            <a:avLst/>
          </a:prstGeom>
          <a:noFill/>
          <a:ln w="9525">
            <a:noFill/>
            <a:miter lim="800000"/>
            <a:headEnd/>
            <a:tailEnd/>
          </a:ln>
        </p:spPr>
        <p:txBody>
          <a:bodyPr wrap="none" rtlCol="0">
            <a:spAutoFit/>
          </a:bodyPr>
          <a:lstStyle/>
          <a:p>
            <a:r>
              <a:rPr lang="en-US" b="1" dirty="0" smtClean="0">
                <a:solidFill>
                  <a:srgbClr val="FFFF00"/>
                </a:solidFill>
                <a:latin typeface="Verdana" pitchFamily="34" charset="0"/>
              </a:rPr>
              <a:t>ANTENNA</a:t>
            </a:r>
            <a:endParaRPr lang="en-US" b="1" dirty="0">
              <a:solidFill>
                <a:srgbClr val="FFFF00"/>
              </a:solidFill>
              <a:latin typeface="Verdana" pitchFamily="34" charset="0"/>
            </a:endParaRPr>
          </a:p>
        </p:txBody>
      </p:sp>
      <p:sp>
        <p:nvSpPr>
          <p:cNvPr id="69" name="TextBox 3"/>
          <p:cNvSpPr txBox="1"/>
          <p:nvPr/>
        </p:nvSpPr>
        <p:spPr bwMode="auto">
          <a:xfrm>
            <a:off x="1372536" y="1504087"/>
            <a:ext cx="7160935" cy="1754326"/>
          </a:xfrm>
          <a:prstGeom prst="rect">
            <a:avLst/>
          </a:prstGeom>
          <a:noFill/>
          <a:ln w="9525">
            <a:noFill/>
            <a:miter lim="800000"/>
            <a:headEnd/>
            <a:tailEnd/>
          </a:ln>
        </p:spPr>
        <p:txBody>
          <a:bodyPr wrap="none" rtlCol="0">
            <a:spAutoFit/>
          </a:bodyPr>
          <a:lstStyle>
            <a:defPPr>
              <a:defRPr lang="en-US"/>
            </a:defPPr>
            <a:lvl1pPr algn="l" rtl="0" eaLnBrk="0" fontAlgn="base" hangingPunct="0">
              <a:spcBef>
                <a:spcPct val="0"/>
              </a:spcBef>
              <a:spcAft>
                <a:spcPct val="0"/>
              </a:spcAft>
              <a:defRPr sz="1900" kern="1200">
                <a:solidFill>
                  <a:schemeClr val="tx1"/>
                </a:solidFill>
                <a:latin typeface="Times New Roman" pitchFamily="18" charset="0"/>
                <a:ea typeface="+mn-ea"/>
                <a:cs typeface="+mn-cs"/>
              </a:defRPr>
            </a:lvl1pPr>
            <a:lvl2pPr marL="366309" algn="l" rtl="0" eaLnBrk="0" fontAlgn="base" hangingPunct="0">
              <a:spcBef>
                <a:spcPct val="0"/>
              </a:spcBef>
              <a:spcAft>
                <a:spcPct val="0"/>
              </a:spcAft>
              <a:defRPr sz="1900" kern="1200">
                <a:solidFill>
                  <a:schemeClr val="tx1"/>
                </a:solidFill>
                <a:latin typeface="Times New Roman" pitchFamily="18" charset="0"/>
                <a:ea typeface="+mn-ea"/>
                <a:cs typeface="+mn-cs"/>
              </a:defRPr>
            </a:lvl2pPr>
            <a:lvl3pPr marL="732617" algn="l" rtl="0" eaLnBrk="0" fontAlgn="base" hangingPunct="0">
              <a:spcBef>
                <a:spcPct val="0"/>
              </a:spcBef>
              <a:spcAft>
                <a:spcPct val="0"/>
              </a:spcAft>
              <a:defRPr sz="1900" kern="1200">
                <a:solidFill>
                  <a:schemeClr val="tx1"/>
                </a:solidFill>
                <a:latin typeface="Times New Roman" pitchFamily="18" charset="0"/>
                <a:ea typeface="+mn-ea"/>
                <a:cs typeface="+mn-cs"/>
              </a:defRPr>
            </a:lvl3pPr>
            <a:lvl4pPr marL="1098926" algn="l" rtl="0" eaLnBrk="0" fontAlgn="base" hangingPunct="0">
              <a:spcBef>
                <a:spcPct val="0"/>
              </a:spcBef>
              <a:spcAft>
                <a:spcPct val="0"/>
              </a:spcAft>
              <a:defRPr sz="1900" kern="1200">
                <a:solidFill>
                  <a:schemeClr val="tx1"/>
                </a:solidFill>
                <a:latin typeface="Times New Roman" pitchFamily="18" charset="0"/>
                <a:ea typeface="+mn-ea"/>
                <a:cs typeface="+mn-cs"/>
              </a:defRPr>
            </a:lvl4pPr>
            <a:lvl5pPr marL="1465235" algn="l" rtl="0" eaLnBrk="0" fontAlgn="base" hangingPunct="0">
              <a:spcBef>
                <a:spcPct val="0"/>
              </a:spcBef>
              <a:spcAft>
                <a:spcPct val="0"/>
              </a:spcAft>
              <a:defRPr sz="1900" kern="1200">
                <a:solidFill>
                  <a:schemeClr val="tx1"/>
                </a:solidFill>
                <a:latin typeface="Times New Roman" pitchFamily="18" charset="0"/>
                <a:ea typeface="+mn-ea"/>
                <a:cs typeface="+mn-cs"/>
              </a:defRPr>
            </a:lvl5pPr>
            <a:lvl6pPr marL="1831543" algn="l" defTabSz="732617" rtl="0" eaLnBrk="1" latinLnBrk="0" hangingPunct="1">
              <a:defRPr sz="1900" kern="1200">
                <a:solidFill>
                  <a:schemeClr val="tx1"/>
                </a:solidFill>
                <a:latin typeface="Times New Roman" pitchFamily="18" charset="0"/>
                <a:ea typeface="+mn-ea"/>
                <a:cs typeface="+mn-cs"/>
              </a:defRPr>
            </a:lvl6pPr>
            <a:lvl7pPr marL="2197852" algn="l" defTabSz="732617" rtl="0" eaLnBrk="1" latinLnBrk="0" hangingPunct="1">
              <a:defRPr sz="1900" kern="1200">
                <a:solidFill>
                  <a:schemeClr val="tx1"/>
                </a:solidFill>
                <a:latin typeface="Times New Roman" pitchFamily="18" charset="0"/>
                <a:ea typeface="+mn-ea"/>
                <a:cs typeface="+mn-cs"/>
              </a:defRPr>
            </a:lvl7pPr>
            <a:lvl8pPr marL="2564160" algn="l" defTabSz="732617" rtl="0" eaLnBrk="1" latinLnBrk="0" hangingPunct="1">
              <a:defRPr sz="1900" kern="1200">
                <a:solidFill>
                  <a:schemeClr val="tx1"/>
                </a:solidFill>
                <a:latin typeface="Times New Roman" pitchFamily="18" charset="0"/>
                <a:ea typeface="+mn-ea"/>
                <a:cs typeface="+mn-cs"/>
              </a:defRPr>
            </a:lvl8pPr>
            <a:lvl9pPr marL="2930469" algn="l" defTabSz="732617" rtl="0" eaLnBrk="1" latinLnBrk="0" hangingPunct="1">
              <a:defRPr sz="1900" kern="1200">
                <a:solidFill>
                  <a:schemeClr val="tx1"/>
                </a:solidFill>
                <a:latin typeface="Times New Roman" pitchFamily="18" charset="0"/>
                <a:ea typeface="+mn-ea"/>
                <a:cs typeface="+mn-cs"/>
              </a:defRPr>
            </a:lvl9pPr>
          </a:lstStyle>
          <a:p>
            <a:pPr algn="ctr"/>
            <a:r>
              <a:rPr lang="en-US" sz="5400" b="1" dirty="0" smtClean="0">
                <a:ln w="10541" cmpd="sng">
                  <a:solidFill>
                    <a:schemeClr val="accent1">
                      <a:shade val="88000"/>
                      <a:satMod val="110000"/>
                    </a:schemeClr>
                  </a:solidFill>
                  <a:prstDash val="solid"/>
                </a:ln>
                <a:solidFill>
                  <a:srgbClr val="FFFF00"/>
                </a:solidFill>
                <a:latin typeface="Verdana" pitchFamily="34" charset="0"/>
              </a:rPr>
              <a:t>How Radio Waves</a:t>
            </a:r>
          </a:p>
          <a:p>
            <a:pPr algn="ctr"/>
            <a:r>
              <a:rPr lang="en-US" sz="5400" b="1" dirty="0" smtClean="0">
                <a:ln w="10541" cmpd="sng">
                  <a:solidFill>
                    <a:schemeClr val="accent1">
                      <a:shade val="88000"/>
                      <a:satMod val="110000"/>
                    </a:schemeClr>
                  </a:solidFill>
                  <a:prstDash val="solid"/>
                </a:ln>
                <a:solidFill>
                  <a:srgbClr val="FFFF00"/>
                </a:solidFill>
                <a:latin typeface="Verdana" pitchFamily="34" charset="0"/>
              </a:rPr>
              <a:t>Carry Information</a:t>
            </a:r>
            <a:endParaRPr lang="en-US" sz="5400" b="1" dirty="0">
              <a:ln w="10541" cmpd="sng">
                <a:solidFill>
                  <a:schemeClr val="accent1">
                    <a:shade val="88000"/>
                    <a:satMod val="110000"/>
                  </a:schemeClr>
                </a:solidFill>
                <a:prstDash val="solid"/>
              </a:ln>
              <a:solidFill>
                <a:srgbClr val="FFFF00"/>
              </a:solidFill>
              <a:latin typeface="Verdana" pitchFamily="34" charset="0"/>
            </a:endParaRPr>
          </a:p>
        </p:txBody>
      </p:sp>
    </p:spTree>
    <p:extLst>
      <p:ext uri="{BB962C8B-B14F-4D97-AF65-F5344CB8AC3E}">
        <p14:creationId xmlns:p14="http://schemas.microsoft.com/office/powerpoint/2010/main" val="1593024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5"/>
                                        </p:tgtEl>
                                      </p:cBhvr>
                                    </p:animEffect>
                                    <p:set>
                                      <p:cBhvr>
                                        <p:cTn id="7" dur="1" fill="hold">
                                          <p:stCondLst>
                                            <p:cond delay="499"/>
                                          </p:stCondLst>
                                        </p:cTn>
                                        <p:tgtEl>
                                          <p:spTgt spid="15"/>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69"/>
                                        </p:tgtEl>
                                      </p:cBhvr>
                                    </p:animEffect>
                                    <p:set>
                                      <p:cBhvr>
                                        <p:cTn id="10" dur="1" fill="hold">
                                          <p:stCondLst>
                                            <p:cond delay="499"/>
                                          </p:stCondLst>
                                        </p:cTn>
                                        <p:tgtEl>
                                          <p:spTgt spid="69"/>
                                        </p:tgtEl>
                                        <p:attrNameLst>
                                          <p:attrName>style.visibility</p:attrName>
                                        </p:attrNameLst>
                                      </p:cBhvr>
                                      <p:to>
                                        <p:strVal val="hidden"/>
                                      </p:to>
                                    </p:set>
                                  </p:childTnLst>
                                </p:cTn>
                              </p:par>
                              <p:par>
                                <p:cTn id="11" presetID="10" presetClass="entr" presetSubtype="0" fill="hold" nodeType="withEffect">
                                  <p:stCondLst>
                                    <p:cond delay="0"/>
                                  </p:stCondLst>
                                  <p:childTnLst>
                                    <p:set>
                                      <p:cBhvr>
                                        <p:cTn id="12" dur="1" fill="hold">
                                          <p:stCondLst>
                                            <p:cond delay="0"/>
                                          </p:stCondLst>
                                        </p:cTn>
                                        <p:tgtEl>
                                          <p:spTgt spid="61"/>
                                        </p:tgtEl>
                                        <p:attrNameLst>
                                          <p:attrName>style.visibility</p:attrName>
                                        </p:attrNameLst>
                                      </p:cBhvr>
                                      <p:to>
                                        <p:strVal val="visible"/>
                                      </p:to>
                                    </p:set>
                                    <p:animEffect transition="in" filter="fade">
                                      <p:cBhvr>
                                        <p:cTn id="13" dur="500"/>
                                        <p:tgtEl>
                                          <p:spTgt spid="6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nodeType="clickEffect">
                                  <p:stCondLst>
                                    <p:cond delay="0"/>
                                  </p:stCondLst>
                                  <p:childTnLst>
                                    <p:animEffect transition="out" filter="fade">
                                      <p:cBhvr>
                                        <p:cTn id="17" dur="500"/>
                                        <p:tgtEl>
                                          <p:spTgt spid="61"/>
                                        </p:tgtEl>
                                      </p:cBhvr>
                                    </p:animEffect>
                                    <p:set>
                                      <p:cBhvr>
                                        <p:cTn id="18" dur="1" fill="hold">
                                          <p:stCondLst>
                                            <p:cond delay="499"/>
                                          </p:stCondLst>
                                        </p:cTn>
                                        <p:tgtEl>
                                          <p:spTgt spid="61"/>
                                        </p:tgtEl>
                                        <p:attrNameLst>
                                          <p:attrName>style.visibility</p:attrName>
                                        </p:attrNameLst>
                                      </p:cBhvr>
                                      <p:to>
                                        <p:strVal val="hidden"/>
                                      </p:to>
                                    </p:set>
                                  </p:childTnLst>
                                </p:cTn>
                              </p:par>
                              <p:par>
                                <p:cTn id="19" presetID="10" presetClass="exit" presetSubtype="0" fill="hold" grpId="0" nodeType="withEffect">
                                  <p:stCondLst>
                                    <p:cond delay="0"/>
                                  </p:stCondLst>
                                  <p:childTnLst>
                                    <p:animEffect transition="out" filter="fade">
                                      <p:cBhvr>
                                        <p:cTn id="20" dur="500"/>
                                        <p:tgtEl>
                                          <p:spTgt spid="16"/>
                                        </p:tgtEl>
                                      </p:cBhvr>
                                    </p:animEffect>
                                    <p:set>
                                      <p:cBhvr>
                                        <p:cTn id="21" dur="1" fill="hold">
                                          <p:stCondLst>
                                            <p:cond delay="499"/>
                                          </p:stCondLst>
                                        </p:cTn>
                                        <p:tgtEl>
                                          <p:spTgt spid="16"/>
                                        </p:tgtEl>
                                        <p:attrNameLst>
                                          <p:attrName>style.visibility</p:attrName>
                                        </p:attrNameLst>
                                      </p:cBhvr>
                                      <p:to>
                                        <p:strVal val="hidden"/>
                                      </p:to>
                                    </p:set>
                                  </p:childTnLst>
                                </p:cTn>
                              </p:par>
                              <p:par>
                                <p:cTn id="22" presetID="10" presetClass="entr" presetSubtype="0" fill="hold" nodeType="withEffect">
                                  <p:stCondLst>
                                    <p:cond delay="0"/>
                                  </p:stCondLst>
                                  <p:childTnLst>
                                    <p:set>
                                      <p:cBhvr>
                                        <p:cTn id="23" dur="1" fill="hold">
                                          <p:stCondLst>
                                            <p:cond delay="0"/>
                                          </p:stCondLst>
                                        </p:cTn>
                                        <p:tgtEl>
                                          <p:spTgt spid="62"/>
                                        </p:tgtEl>
                                        <p:attrNameLst>
                                          <p:attrName>style.visibility</p:attrName>
                                        </p:attrNameLst>
                                      </p:cBhvr>
                                      <p:to>
                                        <p:strVal val="visible"/>
                                      </p:to>
                                    </p:set>
                                    <p:animEffect transition="in" filter="fade">
                                      <p:cBhvr>
                                        <p:cTn id="24" dur="500"/>
                                        <p:tgtEl>
                                          <p:spTgt spid="62"/>
                                        </p:tgtEl>
                                      </p:cBhvr>
                                    </p:animEffect>
                                  </p:childTnLst>
                                </p:cTn>
                              </p:par>
                              <p:par>
                                <p:cTn id="25" presetID="10" presetClass="entr" presetSubtype="0" fill="hold" nodeType="withEffect">
                                  <p:stCondLst>
                                    <p:cond delay="0"/>
                                  </p:stCondLst>
                                  <p:childTnLst>
                                    <p:set>
                                      <p:cBhvr>
                                        <p:cTn id="26" dur="1" fill="hold">
                                          <p:stCondLst>
                                            <p:cond delay="0"/>
                                          </p:stCondLst>
                                        </p:cTn>
                                        <p:tgtEl>
                                          <p:spTgt spid="63"/>
                                        </p:tgtEl>
                                        <p:attrNameLst>
                                          <p:attrName>style.visibility</p:attrName>
                                        </p:attrNameLst>
                                      </p:cBhvr>
                                      <p:to>
                                        <p:strVal val="visible"/>
                                      </p:to>
                                    </p:set>
                                    <p:animEffect transition="in" filter="fade">
                                      <p:cBhvr>
                                        <p:cTn id="27" dur="500"/>
                                        <p:tgtEl>
                                          <p:spTgt spid="63"/>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68"/>
                                        </p:tgtEl>
                                        <p:attrNameLst>
                                          <p:attrName>style.visibility</p:attrName>
                                        </p:attrNameLst>
                                      </p:cBhvr>
                                      <p:to>
                                        <p:strVal val="visible"/>
                                      </p:to>
                                    </p:set>
                                    <p:animEffect transition="in" filter="fade">
                                      <p:cBhvr>
                                        <p:cTn id="30" dur="500"/>
                                        <p:tgtEl>
                                          <p:spTgt spid="68"/>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xit" presetSubtype="0" fill="hold" grpId="1" nodeType="clickEffect">
                                  <p:stCondLst>
                                    <p:cond delay="0"/>
                                  </p:stCondLst>
                                  <p:childTnLst>
                                    <p:animEffect transition="out" filter="fade">
                                      <p:cBhvr>
                                        <p:cTn id="34" dur="500"/>
                                        <p:tgtEl>
                                          <p:spTgt spid="68"/>
                                        </p:tgtEl>
                                      </p:cBhvr>
                                    </p:animEffect>
                                    <p:set>
                                      <p:cBhvr>
                                        <p:cTn id="35" dur="1" fill="hold">
                                          <p:stCondLst>
                                            <p:cond delay="499"/>
                                          </p:stCondLst>
                                        </p:cTn>
                                        <p:tgtEl>
                                          <p:spTgt spid="68"/>
                                        </p:tgtEl>
                                        <p:attrNameLst>
                                          <p:attrName>style.visibility</p:attrName>
                                        </p:attrNameLst>
                                      </p:cBhvr>
                                      <p:to>
                                        <p:strVal val="hidden"/>
                                      </p:to>
                                    </p:set>
                                  </p:childTnLst>
                                </p:cTn>
                              </p:par>
                              <p:par>
                                <p:cTn id="36" presetID="10" presetClass="exit" presetSubtype="0" fill="hold" grpId="0" nodeType="withEffect">
                                  <p:stCondLst>
                                    <p:cond delay="0"/>
                                  </p:stCondLst>
                                  <p:childTnLst>
                                    <p:animEffect transition="out" filter="fade">
                                      <p:cBhvr>
                                        <p:cTn id="37" dur="500"/>
                                        <p:tgtEl>
                                          <p:spTgt spid="17"/>
                                        </p:tgtEl>
                                      </p:cBhvr>
                                    </p:animEffect>
                                    <p:set>
                                      <p:cBhvr>
                                        <p:cTn id="38" dur="1" fill="hold">
                                          <p:stCondLst>
                                            <p:cond delay="499"/>
                                          </p:stCondLst>
                                        </p:cTn>
                                        <p:tgtEl>
                                          <p:spTgt spid="17"/>
                                        </p:tgtEl>
                                        <p:attrNameLst>
                                          <p:attrName>style.visibility</p:attrName>
                                        </p:attrNameLst>
                                      </p:cBhvr>
                                      <p:to>
                                        <p:strVal val="hidden"/>
                                      </p:to>
                                    </p:set>
                                  </p:childTnLst>
                                </p:cTn>
                              </p:par>
                              <p:par>
                                <p:cTn id="39" presetID="22" presetClass="entr" presetSubtype="8" repeatCount="indefinite" fill="hold" nodeType="withEffect">
                                  <p:stCondLst>
                                    <p:cond delay="0"/>
                                  </p:stCondLst>
                                  <p:childTnLst>
                                    <p:set>
                                      <p:cBhvr>
                                        <p:cTn id="40" dur="1" fill="hold">
                                          <p:stCondLst>
                                            <p:cond delay="0"/>
                                          </p:stCondLst>
                                        </p:cTn>
                                        <p:tgtEl>
                                          <p:spTgt spid="31"/>
                                        </p:tgtEl>
                                        <p:attrNameLst>
                                          <p:attrName>style.visibility</p:attrName>
                                        </p:attrNameLst>
                                      </p:cBhvr>
                                      <p:to>
                                        <p:strVal val="visible"/>
                                      </p:to>
                                    </p:set>
                                    <p:animEffect transition="in" filter="wipe(left)">
                                      <p:cBhvr>
                                        <p:cTn id="41"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6" grpId="0" animBg="1"/>
      <p:bldP spid="15" grpId="0" animBg="1"/>
      <p:bldP spid="68" grpId="0"/>
      <p:bldP spid="68" grpId="1"/>
      <p:bldP spid="6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 4.:  How Radio Waves Carry Information</a:t>
            </a:r>
            <a:endParaRPr lang="en-US" dirty="0"/>
          </a:p>
        </p:txBody>
      </p:sp>
      <p:sp>
        <p:nvSpPr>
          <p:cNvPr id="3" name="Slide Number Placeholder 2"/>
          <p:cNvSpPr>
            <a:spLocks noGrp="1"/>
          </p:cNvSpPr>
          <p:nvPr>
            <p:ph type="sldNum" sz="quarter" idx="12"/>
          </p:nvPr>
        </p:nvSpPr>
        <p:spPr/>
        <p:txBody>
          <a:bodyPr/>
          <a:lstStyle/>
          <a:p>
            <a:pPr>
              <a:defRPr/>
            </a:pPr>
            <a:r>
              <a:rPr lang="en-US" dirty="0" smtClean="0">
                <a:solidFill>
                  <a:schemeClr val="bg1"/>
                </a:solidFill>
              </a:rPr>
              <a:t>SLIDE </a:t>
            </a:r>
            <a:fld id="{7DE08B2E-D59F-498D-8D62-ABBAFDFFC21C}" type="slidenum">
              <a:rPr lang="en-US" smtClean="0">
                <a:solidFill>
                  <a:schemeClr val="bg1"/>
                </a:solidFill>
              </a:rPr>
              <a:pPr>
                <a:defRPr/>
              </a:pPr>
              <a:t>2</a:t>
            </a:fld>
            <a:endParaRPr lang="en-US" dirty="0">
              <a:solidFill>
                <a:schemeClr val="bg1"/>
              </a:solidFill>
            </a:endParaRPr>
          </a:p>
        </p:txBody>
      </p:sp>
      <p:sp>
        <p:nvSpPr>
          <p:cNvPr id="18" name="TextBox 17"/>
          <p:cNvSpPr txBox="1"/>
          <p:nvPr/>
        </p:nvSpPr>
        <p:spPr bwMode="auto">
          <a:xfrm>
            <a:off x="8704418" y="4673213"/>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1</a:t>
            </a:r>
            <a:endParaRPr lang="en-US" dirty="0">
              <a:solidFill>
                <a:srgbClr val="FFFF00"/>
              </a:solidFill>
            </a:endParaRPr>
          </a:p>
        </p:txBody>
      </p:sp>
      <p:sp>
        <p:nvSpPr>
          <p:cNvPr id="17" name="TextBox 16"/>
          <p:cNvSpPr txBox="1"/>
          <p:nvPr/>
        </p:nvSpPr>
        <p:spPr bwMode="auto">
          <a:xfrm>
            <a:off x="8707593" y="4674800"/>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2</a:t>
            </a:r>
            <a:endParaRPr lang="en-US" dirty="0">
              <a:solidFill>
                <a:srgbClr val="FFFF00"/>
              </a:solidFill>
            </a:endParaRPr>
          </a:p>
        </p:txBody>
      </p:sp>
      <p:sp>
        <p:nvSpPr>
          <p:cNvPr id="16" name="TextBox 15"/>
          <p:cNvSpPr txBox="1"/>
          <p:nvPr/>
        </p:nvSpPr>
        <p:spPr bwMode="auto">
          <a:xfrm>
            <a:off x="8707593" y="4674800"/>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3</a:t>
            </a:r>
            <a:endParaRPr lang="en-US" dirty="0">
              <a:solidFill>
                <a:srgbClr val="FFFF00"/>
              </a:solidFill>
            </a:endParaRPr>
          </a:p>
        </p:txBody>
      </p:sp>
      <p:sp>
        <p:nvSpPr>
          <p:cNvPr id="15" name="TextBox 14"/>
          <p:cNvSpPr txBox="1"/>
          <p:nvPr/>
        </p:nvSpPr>
        <p:spPr bwMode="auto">
          <a:xfrm>
            <a:off x="8707593" y="4674800"/>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4</a:t>
            </a:r>
            <a:endParaRPr lang="en-US" dirty="0">
              <a:solidFill>
                <a:srgbClr val="FFFF00"/>
              </a:solidFill>
            </a:endParaRPr>
          </a:p>
        </p:txBody>
      </p:sp>
      <p:sp>
        <p:nvSpPr>
          <p:cNvPr id="14" name="TextBox 13"/>
          <p:cNvSpPr txBox="1"/>
          <p:nvPr/>
        </p:nvSpPr>
        <p:spPr bwMode="auto">
          <a:xfrm>
            <a:off x="8707593" y="4674800"/>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5</a:t>
            </a:r>
            <a:endParaRPr lang="en-US" dirty="0">
              <a:solidFill>
                <a:srgbClr val="FFFF00"/>
              </a:solidFill>
            </a:endParaRPr>
          </a:p>
        </p:txBody>
      </p:sp>
      <p:sp>
        <p:nvSpPr>
          <p:cNvPr id="13" name="TextBox 12"/>
          <p:cNvSpPr txBox="1"/>
          <p:nvPr/>
        </p:nvSpPr>
        <p:spPr bwMode="auto">
          <a:xfrm>
            <a:off x="8707593" y="4674800"/>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6</a:t>
            </a:r>
            <a:endParaRPr lang="en-US" dirty="0">
              <a:solidFill>
                <a:srgbClr val="FFFF00"/>
              </a:solidFill>
            </a:endParaRPr>
          </a:p>
        </p:txBody>
      </p:sp>
      <p:sp>
        <p:nvSpPr>
          <p:cNvPr id="12" name="TextBox 11"/>
          <p:cNvSpPr txBox="1"/>
          <p:nvPr/>
        </p:nvSpPr>
        <p:spPr bwMode="auto">
          <a:xfrm>
            <a:off x="8707593" y="4674800"/>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7</a:t>
            </a:r>
            <a:endParaRPr lang="en-US" dirty="0">
              <a:solidFill>
                <a:srgbClr val="FFFF00"/>
              </a:solidFill>
            </a:endParaRPr>
          </a:p>
        </p:txBody>
      </p:sp>
      <p:sp>
        <p:nvSpPr>
          <p:cNvPr id="11" name="TextBox 10"/>
          <p:cNvSpPr txBox="1"/>
          <p:nvPr/>
        </p:nvSpPr>
        <p:spPr bwMode="auto">
          <a:xfrm>
            <a:off x="8707593" y="4674800"/>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r">
              <a:defRPr sz="1200" b="1">
                <a:solidFill>
                  <a:schemeClr val="bg1">
                    <a:lumMod val="65000"/>
                  </a:schemeClr>
                </a:solidFill>
                <a:latin typeface="Calibri" panose="020F0502020204030204" pitchFamily="34" charset="0"/>
              </a:defRPr>
            </a:lvl1pPr>
          </a:lstStyle>
          <a:p>
            <a:pPr algn="ctr"/>
            <a:r>
              <a:rPr lang="en-US" dirty="0" smtClean="0">
                <a:solidFill>
                  <a:srgbClr val="FFFF00"/>
                </a:solidFill>
              </a:rPr>
              <a:t>8</a:t>
            </a:r>
            <a:endParaRPr lang="en-US" dirty="0">
              <a:solidFill>
                <a:srgbClr val="FFFF00"/>
              </a:solidFill>
            </a:endParaRPr>
          </a:p>
        </p:txBody>
      </p:sp>
      <p:sp>
        <p:nvSpPr>
          <p:cNvPr id="4" name="TextBox 3"/>
          <p:cNvSpPr txBox="1"/>
          <p:nvPr/>
        </p:nvSpPr>
        <p:spPr bwMode="auto">
          <a:xfrm>
            <a:off x="8707593" y="4674800"/>
            <a:ext cx="263213" cy="276999"/>
          </a:xfrm>
          <a:prstGeom prst="rect">
            <a:avLst/>
          </a:prstGeom>
          <a:solidFill>
            <a:srgbClr val="00007A"/>
          </a:solidFill>
          <a:ln w="9525">
            <a:noFill/>
            <a:miter lim="800000"/>
            <a:headEnd/>
            <a:tailEnd/>
          </a:ln>
          <a:effectLst/>
        </p:spPr>
        <p:txBody>
          <a:bodyPr vert="horz" wrap="square" lIns="73262" tIns="36631" rIns="73262" bIns="36631" numCol="1" anchor="ctr" anchorCtr="0" compatLnSpc="1">
            <a:prstTxWarp prst="textNoShape">
              <a:avLst/>
            </a:prstTxWarp>
          </a:bodyPr>
          <a:lstStyle>
            <a:defPPr>
              <a:defRPr lang="en-US"/>
            </a:defPPr>
            <a:lvl1pPr algn="ctr">
              <a:defRPr sz="1200" b="1">
                <a:solidFill>
                  <a:srgbClr val="FFFF00"/>
                </a:solidFill>
                <a:latin typeface="Calibri" panose="020F0502020204030204" pitchFamily="34" charset="0"/>
              </a:defRPr>
            </a:lvl1pPr>
          </a:lstStyle>
          <a:p>
            <a:r>
              <a:rPr lang="en-US" dirty="0"/>
              <a:t>9</a:t>
            </a:r>
          </a:p>
        </p:txBody>
      </p:sp>
      <p:sp>
        <p:nvSpPr>
          <p:cNvPr id="19" name="TextBox 18"/>
          <p:cNvSpPr txBox="1"/>
          <p:nvPr/>
        </p:nvSpPr>
        <p:spPr bwMode="auto">
          <a:xfrm>
            <a:off x="8707593" y="4674800"/>
            <a:ext cx="263213" cy="276999"/>
          </a:xfrm>
          <a:prstGeom prst="rect">
            <a:avLst/>
          </a:prstGeom>
          <a:solidFill>
            <a:srgbClr val="00007A"/>
          </a:solidFill>
          <a:ln w="9525">
            <a:noFill/>
            <a:miter lim="800000"/>
            <a:headEnd/>
            <a:tailEnd/>
          </a:ln>
          <a:effectLst/>
        </p:spPr>
        <p:txBody>
          <a:bodyPr vert="horz" wrap="square" lIns="0" tIns="0" rIns="0" bIns="0" numCol="1" anchor="ctr" anchorCtr="0" compatLnSpc="1">
            <a:prstTxWarp prst="textNoShape">
              <a:avLst/>
            </a:prstTxWarp>
          </a:bodyPr>
          <a:lstStyle>
            <a:defPPr>
              <a:defRPr lang="en-US"/>
            </a:defPPr>
            <a:lvl1pPr algn="ctr">
              <a:defRPr sz="1200" b="1">
                <a:solidFill>
                  <a:srgbClr val="FFFF00"/>
                </a:solidFill>
                <a:latin typeface="Calibri" panose="020F0502020204030204" pitchFamily="34" charset="0"/>
              </a:defRPr>
            </a:lvl1pPr>
          </a:lstStyle>
          <a:p>
            <a:r>
              <a:rPr lang="en-US" dirty="0" smtClean="0"/>
              <a:t>10</a:t>
            </a:r>
            <a:endParaRPr lang="en-US" dirty="0"/>
          </a:p>
        </p:txBody>
      </p:sp>
      <p:sp>
        <p:nvSpPr>
          <p:cNvPr id="23" name="Rounded Rectangle 22"/>
          <p:cNvSpPr/>
          <p:nvPr/>
        </p:nvSpPr>
        <p:spPr bwMode="auto">
          <a:xfrm>
            <a:off x="5021220" y="379413"/>
            <a:ext cx="3118338" cy="4760187"/>
          </a:xfrm>
          <a:prstGeom prst="roundRect">
            <a:avLst/>
          </a:prstGeom>
          <a:solidFill>
            <a:schemeClr val="tx1">
              <a:lumMod val="75000"/>
              <a:lumOff val="25000"/>
            </a:schemeClr>
          </a:solidFill>
          <a:ln w="9525" cap="flat" cmpd="sng" algn="ctr">
            <a:solidFill>
              <a:schemeClr val="tx1"/>
            </a:solidFill>
            <a:prstDash val="solid"/>
            <a:round/>
            <a:headEnd type="none" w="med" len="med"/>
            <a:tailEnd type="none" w="med" len="med"/>
          </a:ln>
          <a:effectLst>
            <a:softEdge rad="127000"/>
          </a:effectLst>
        </p:spPr>
        <p:txBody>
          <a:bodyPr vert="horz" wrap="square" lIns="0" tIns="0" rIns="0" bIns="0" numCol="1" rtlCol="0" anchor="b"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FFFF"/>
                </a:solidFill>
                <a:effectLst/>
                <a:latin typeface="Verdana" panose="020B0604030504040204" pitchFamily="34" charset="0"/>
                <a:ea typeface="Verdana" panose="020B0604030504040204" pitchFamily="34" charset="0"/>
                <a:cs typeface="Verdana" panose="020B0604030504040204" pitchFamily="34" charset="0"/>
              </a:rPr>
              <a:t>Europe</a:t>
            </a:r>
          </a:p>
        </p:txBody>
      </p:sp>
      <p:sp>
        <p:nvSpPr>
          <p:cNvPr id="24" name="Rounded Rectangle 23"/>
          <p:cNvSpPr/>
          <p:nvPr/>
        </p:nvSpPr>
        <p:spPr bwMode="auto">
          <a:xfrm>
            <a:off x="1516185" y="379413"/>
            <a:ext cx="3141540" cy="4764087"/>
          </a:xfrm>
          <a:prstGeom prst="roundRect">
            <a:avLst/>
          </a:prstGeom>
          <a:solidFill>
            <a:schemeClr val="tx1">
              <a:lumMod val="75000"/>
              <a:lumOff val="25000"/>
            </a:schemeClr>
          </a:solidFill>
          <a:ln w="9525" cap="flat" cmpd="sng" algn="ctr">
            <a:solidFill>
              <a:schemeClr val="tx1"/>
            </a:solidFill>
            <a:prstDash val="solid"/>
            <a:round/>
            <a:headEnd type="none" w="med" len="med"/>
            <a:tailEnd type="none" w="med" len="med"/>
          </a:ln>
          <a:effectLst>
            <a:softEdge rad="127000"/>
          </a:effectLst>
        </p:spPr>
        <p:txBody>
          <a:bodyPr vert="horz" wrap="square" lIns="0" tIns="0" rIns="0" bIns="0" numCol="1" rtlCol="0" anchor="b" anchorCtr="0" compatLnSpc="1">
            <a:prstTxWarp prst="textNoShape">
              <a:avLst/>
            </a:prstTxWarp>
          </a:bodyPr>
          <a:lstStyle/>
          <a:p>
            <a:pPr algn="ctr"/>
            <a:r>
              <a:rPr lang="en-US" sz="2000" dirty="0">
                <a:solidFill>
                  <a:srgbClr val="00FFFF"/>
                </a:solidFill>
                <a:latin typeface="Verdana" panose="020B0604030504040204" pitchFamily="34" charset="0"/>
                <a:ea typeface="Verdana" panose="020B0604030504040204" pitchFamily="34" charset="0"/>
                <a:cs typeface="Verdana" panose="020B0604030504040204" pitchFamily="34" charset="0"/>
              </a:rPr>
              <a:t>United States</a:t>
            </a:r>
          </a:p>
        </p:txBody>
      </p:sp>
      <p:cxnSp>
        <p:nvCxnSpPr>
          <p:cNvPr id="25" name="Straight Connector 24"/>
          <p:cNvCxnSpPr/>
          <p:nvPr/>
        </p:nvCxnSpPr>
        <p:spPr bwMode="auto">
          <a:xfrm>
            <a:off x="2282825" y="3341688"/>
            <a:ext cx="866775" cy="0"/>
          </a:xfrm>
          <a:prstGeom prst="line">
            <a:avLst/>
          </a:prstGeom>
          <a:solidFill>
            <a:schemeClr val="accent1"/>
          </a:solidFill>
          <a:ln w="28575" cap="flat" cmpd="sng" algn="ctr">
            <a:solidFill>
              <a:schemeClr val="bg1"/>
            </a:solidFill>
            <a:prstDash val="solid"/>
            <a:round/>
            <a:headEnd type="none" w="med" len="med"/>
            <a:tailEnd type="none" w="med" len="med"/>
          </a:ln>
          <a:effectLst/>
        </p:spPr>
      </p:cxnSp>
      <p:cxnSp>
        <p:nvCxnSpPr>
          <p:cNvPr id="26" name="Straight Connector 25"/>
          <p:cNvCxnSpPr/>
          <p:nvPr/>
        </p:nvCxnSpPr>
        <p:spPr bwMode="auto">
          <a:xfrm>
            <a:off x="5953125" y="3342487"/>
            <a:ext cx="866775" cy="0"/>
          </a:xfrm>
          <a:prstGeom prst="line">
            <a:avLst/>
          </a:prstGeom>
          <a:solidFill>
            <a:schemeClr val="accent1"/>
          </a:solidFill>
          <a:ln w="28575" cap="flat" cmpd="sng" algn="ctr">
            <a:solidFill>
              <a:schemeClr val="bg1"/>
            </a:solidFill>
            <a:prstDash val="solid"/>
            <a:round/>
            <a:headEnd type="none" w="med" len="med"/>
            <a:tailEnd type="none" w="med" len="med"/>
          </a:ln>
          <a:effectLst/>
        </p:spPr>
      </p:cxnSp>
      <p:grpSp>
        <p:nvGrpSpPr>
          <p:cNvPr id="28" name="Group 27"/>
          <p:cNvGrpSpPr/>
          <p:nvPr/>
        </p:nvGrpSpPr>
        <p:grpSpPr>
          <a:xfrm>
            <a:off x="3252694" y="1175339"/>
            <a:ext cx="350932" cy="2162628"/>
            <a:chOff x="3313019" y="1175339"/>
            <a:chExt cx="350932" cy="2162628"/>
          </a:xfrm>
        </p:grpSpPr>
        <p:sp>
          <p:nvSpPr>
            <p:cNvPr id="29" name="Freeform 28"/>
            <p:cNvSpPr/>
            <p:nvPr/>
          </p:nvSpPr>
          <p:spPr bwMode="auto">
            <a:xfrm>
              <a:off x="3432175" y="1175339"/>
              <a:ext cx="56267" cy="2162628"/>
            </a:xfrm>
            <a:custGeom>
              <a:avLst/>
              <a:gdLst>
                <a:gd name="connsiteX0" fmla="*/ 0 w 1132115"/>
                <a:gd name="connsiteY0" fmla="*/ 2162628 h 2162628"/>
                <a:gd name="connsiteX1" fmla="*/ 1132115 w 1132115"/>
                <a:gd name="connsiteY1" fmla="*/ 2162628 h 2162628"/>
                <a:gd name="connsiteX2" fmla="*/ 1132115 w 1132115"/>
                <a:gd name="connsiteY2" fmla="*/ 0 h 2162628"/>
              </a:gdLst>
              <a:ahLst/>
              <a:cxnLst>
                <a:cxn ang="0">
                  <a:pos x="connsiteX0" y="connsiteY0"/>
                </a:cxn>
                <a:cxn ang="0">
                  <a:pos x="connsiteX1" y="connsiteY1"/>
                </a:cxn>
                <a:cxn ang="0">
                  <a:pos x="connsiteX2" y="connsiteY2"/>
                </a:cxn>
              </a:cxnLst>
              <a:rect l="l" t="t" r="r" b="b"/>
              <a:pathLst>
                <a:path w="1132115" h="2162628">
                  <a:moveTo>
                    <a:pt x="0" y="2162628"/>
                  </a:moveTo>
                  <a:lnTo>
                    <a:pt x="1132115" y="2162628"/>
                  </a:lnTo>
                  <a:lnTo>
                    <a:pt x="1132115" y="0"/>
                  </a:lnTo>
                </a:path>
              </a:pathLst>
            </a:custGeom>
            <a:noFill/>
            <a:ln w="285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0" name="Isosceles Triangle 29"/>
            <p:cNvSpPr/>
            <p:nvPr/>
          </p:nvSpPr>
          <p:spPr bwMode="auto">
            <a:xfrm flipV="1">
              <a:off x="3313019" y="1179175"/>
              <a:ext cx="350932" cy="350520"/>
            </a:xfrm>
            <a:prstGeom prst="triangle">
              <a:avLst/>
            </a:prstGeom>
            <a:noFill/>
            <a:ln w="285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sp>
        <p:nvSpPr>
          <p:cNvPr id="31" name="TextBox 30"/>
          <p:cNvSpPr txBox="1"/>
          <p:nvPr/>
        </p:nvSpPr>
        <p:spPr bwMode="auto">
          <a:xfrm>
            <a:off x="1748211" y="3984760"/>
            <a:ext cx="1097416" cy="609398"/>
          </a:xfrm>
          <a:prstGeom prst="rect">
            <a:avLst/>
          </a:prstGeom>
          <a:noFill/>
          <a:ln w="9525">
            <a:noFill/>
            <a:miter lim="800000"/>
            <a:headEnd/>
            <a:tailEnd/>
          </a:ln>
        </p:spPr>
        <p:txBody>
          <a:bodyPr wrap="none" lIns="45720" tIns="27432" rIns="45720" bIns="27432" rtlCol="0">
            <a:spAutoFit/>
          </a:bodyPr>
          <a:lstStyle/>
          <a:p>
            <a:pPr algn="ctr"/>
            <a:r>
              <a:rPr lang="en-US" sz="1200" b="1" dirty="0" smtClean="0">
                <a:solidFill>
                  <a:schemeClr val="bg1"/>
                </a:solidFill>
                <a:latin typeface="Verdana" pitchFamily="34" charset="0"/>
              </a:rPr>
              <a:t>Voice</a:t>
            </a:r>
          </a:p>
          <a:p>
            <a:pPr algn="ctr"/>
            <a:r>
              <a:rPr lang="en-US" sz="1200" b="1" dirty="0" smtClean="0">
                <a:solidFill>
                  <a:schemeClr val="bg1"/>
                </a:solidFill>
                <a:latin typeface="Verdana" pitchFamily="34" charset="0"/>
              </a:rPr>
              <a:t>Into</a:t>
            </a:r>
          </a:p>
          <a:p>
            <a:pPr algn="ctr"/>
            <a:r>
              <a:rPr lang="en-US" sz="1200" b="1" dirty="0" smtClean="0">
                <a:solidFill>
                  <a:schemeClr val="bg1"/>
                </a:solidFill>
                <a:latin typeface="Verdana" pitchFamily="34" charset="0"/>
              </a:rPr>
              <a:t>Microphone</a:t>
            </a:r>
            <a:endParaRPr lang="en-US" sz="1200" b="1" dirty="0">
              <a:solidFill>
                <a:schemeClr val="bg1"/>
              </a:solidFill>
              <a:latin typeface="Verdana" pitchFamily="34" charset="0"/>
            </a:endParaRPr>
          </a:p>
        </p:txBody>
      </p:sp>
      <p:cxnSp>
        <p:nvCxnSpPr>
          <p:cNvPr id="32" name="Straight Arrow Connector 31"/>
          <p:cNvCxnSpPr/>
          <p:nvPr/>
        </p:nvCxnSpPr>
        <p:spPr bwMode="auto">
          <a:xfrm flipV="1">
            <a:off x="2296919" y="3616513"/>
            <a:ext cx="2156" cy="392057"/>
          </a:xfrm>
          <a:prstGeom prst="straightConnector1">
            <a:avLst/>
          </a:prstGeom>
          <a:solidFill>
            <a:schemeClr val="accent1"/>
          </a:solidFill>
          <a:ln w="28575" cap="flat" cmpd="sng" algn="ctr">
            <a:solidFill>
              <a:srgbClr val="FFFF00"/>
            </a:solidFill>
            <a:prstDash val="solid"/>
            <a:round/>
            <a:headEnd type="none" w="med" len="med"/>
            <a:tailEnd type="arrow"/>
          </a:ln>
          <a:effectLst/>
        </p:spPr>
      </p:cxnSp>
      <p:grpSp>
        <p:nvGrpSpPr>
          <p:cNvPr id="33" name="Group 32"/>
          <p:cNvGrpSpPr/>
          <p:nvPr/>
        </p:nvGrpSpPr>
        <p:grpSpPr>
          <a:xfrm>
            <a:off x="1798092" y="1564267"/>
            <a:ext cx="1461837" cy="674387"/>
            <a:chOff x="1881739" y="1324276"/>
            <a:chExt cx="1461837" cy="674387"/>
          </a:xfrm>
        </p:grpSpPr>
        <p:sp>
          <p:nvSpPr>
            <p:cNvPr id="34" name="TextBox 33"/>
            <p:cNvSpPr txBox="1"/>
            <p:nvPr/>
          </p:nvSpPr>
          <p:spPr bwMode="auto">
            <a:xfrm>
              <a:off x="1881739" y="1573931"/>
              <a:ext cx="1203215" cy="424732"/>
            </a:xfrm>
            <a:prstGeom prst="rect">
              <a:avLst/>
            </a:prstGeom>
            <a:noFill/>
            <a:ln w="9525">
              <a:noFill/>
              <a:miter lim="800000"/>
              <a:headEnd/>
              <a:tailEnd/>
            </a:ln>
          </p:spPr>
          <p:txBody>
            <a:bodyPr wrap="none" lIns="45720" tIns="27432" rIns="45720" bIns="27432" rtlCol="0">
              <a:spAutoFit/>
            </a:bodyPr>
            <a:lstStyle/>
            <a:p>
              <a:pPr algn="ctr"/>
              <a:r>
                <a:rPr lang="en-US" sz="1200" b="1" dirty="0" smtClean="0">
                  <a:solidFill>
                    <a:schemeClr val="bg1"/>
                  </a:solidFill>
                  <a:latin typeface="Verdana" pitchFamily="34" charset="0"/>
                </a:rPr>
                <a:t>Transmitting</a:t>
              </a:r>
            </a:p>
            <a:p>
              <a:pPr algn="ctr"/>
              <a:r>
                <a:rPr lang="en-US" sz="1200" b="1" dirty="0" smtClean="0">
                  <a:solidFill>
                    <a:schemeClr val="bg1"/>
                  </a:solidFill>
                  <a:latin typeface="Verdana" pitchFamily="34" charset="0"/>
                </a:rPr>
                <a:t>Antenna</a:t>
              </a:r>
              <a:endParaRPr lang="en-US" sz="1200" b="1" dirty="0">
                <a:solidFill>
                  <a:schemeClr val="bg1"/>
                </a:solidFill>
                <a:latin typeface="Verdana" pitchFamily="34" charset="0"/>
              </a:endParaRPr>
            </a:p>
          </p:txBody>
        </p:sp>
        <p:cxnSp>
          <p:nvCxnSpPr>
            <p:cNvPr id="35" name="Straight Arrow Connector 34"/>
            <p:cNvCxnSpPr/>
            <p:nvPr/>
          </p:nvCxnSpPr>
          <p:spPr bwMode="auto">
            <a:xfrm flipV="1">
              <a:off x="2990649" y="1324276"/>
              <a:ext cx="352927" cy="232610"/>
            </a:xfrm>
            <a:prstGeom prst="straightConnector1">
              <a:avLst/>
            </a:prstGeom>
            <a:solidFill>
              <a:schemeClr val="accent1"/>
            </a:solidFill>
            <a:ln w="28575" cap="flat" cmpd="sng" algn="ctr">
              <a:solidFill>
                <a:srgbClr val="FFFF00"/>
              </a:solidFill>
              <a:prstDash val="solid"/>
              <a:round/>
              <a:headEnd type="none" w="med" len="med"/>
              <a:tailEnd type="arrow"/>
            </a:ln>
            <a:effectLst/>
          </p:spPr>
        </p:cxnSp>
      </p:grpSp>
      <p:grpSp>
        <p:nvGrpSpPr>
          <p:cNvPr id="36" name="Group 35"/>
          <p:cNvGrpSpPr/>
          <p:nvPr/>
        </p:nvGrpSpPr>
        <p:grpSpPr>
          <a:xfrm>
            <a:off x="5753248" y="1175339"/>
            <a:ext cx="318194" cy="2162628"/>
            <a:chOff x="5753248" y="1175339"/>
            <a:chExt cx="318194" cy="2162628"/>
          </a:xfrm>
        </p:grpSpPr>
        <p:sp>
          <p:nvSpPr>
            <p:cNvPr id="37" name="Freeform 36"/>
            <p:cNvSpPr/>
            <p:nvPr/>
          </p:nvSpPr>
          <p:spPr bwMode="auto">
            <a:xfrm flipH="1">
              <a:off x="5912459" y="1175339"/>
              <a:ext cx="74003" cy="2162628"/>
            </a:xfrm>
            <a:custGeom>
              <a:avLst/>
              <a:gdLst>
                <a:gd name="connsiteX0" fmla="*/ 0 w 1132115"/>
                <a:gd name="connsiteY0" fmla="*/ 2162628 h 2162628"/>
                <a:gd name="connsiteX1" fmla="*/ 1132115 w 1132115"/>
                <a:gd name="connsiteY1" fmla="*/ 2162628 h 2162628"/>
                <a:gd name="connsiteX2" fmla="*/ 1132115 w 1132115"/>
                <a:gd name="connsiteY2" fmla="*/ 0 h 2162628"/>
              </a:gdLst>
              <a:ahLst/>
              <a:cxnLst>
                <a:cxn ang="0">
                  <a:pos x="connsiteX0" y="connsiteY0"/>
                </a:cxn>
                <a:cxn ang="0">
                  <a:pos x="connsiteX1" y="connsiteY1"/>
                </a:cxn>
                <a:cxn ang="0">
                  <a:pos x="connsiteX2" y="connsiteY2"/>
                </a:cxn>
              </a:cxnLst>
              <a:rect l="l" t="t" r="r" b="b"/>
              <a:pathLst>
                <a:path w="1132115" h="2162628">
                  <a:moveTo>
                    <a:pt x="0" y="2162628"/>
                  </a:moveTo>
                  <a:lnTo>
                    <a:pt x="1132115" y="2162628"/>
                  </a:lnTo>
                  <a:lnTo>
                    <a:pt x="1132115" y="0"/>
                  </a:lnTo>
                </a:path>
              </a:pathLst>
            </a:custGeom>
            <a:noFill/>
            <a:ln w="285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8" name="Isosceles Triangle 37"/>
            <p:cNvSpPr/>
            <p:nvPr/>
          </p:nvSpPr>
          <p:spPr bwMode="auto">
            <a:xfrm flipH="1" flipV="1">
              <a:off x="5753248" y="1179175"/>
              <a:ext cx="318194" cy="350520"/>
            </a:xfrm>
            <a:prstGeom prst="triangle">
              <a:avLst/>
            </a:prstGeom>
            <a:noFill/>
            <a:ln w="285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grpSp>
        <p:nvGrpSpPr>
          <p:cNvPr id="39" name="Group 38"/>
          <p:cNvGrpSpPr/>
          <p:nvPr/>
        </p:nvGrpSpPr>
        <p:grpSpPr>
          <a:xfrm>
            <a:off x="6508036" y="3656216"/>
            <a:ext cx="796052" cy="971448"/>
            <a:chOff x="6631788" y="3465214"/>
            <a:chExt cx="796052" cy="971448"/>
          </a:xfrm>
        </p:grpSpPr>
        <p:sp>
          <p:nvSpPr>
            <p:cNvPr id="40" name="TextBox 39"/>
            <p:cNvSpPr txBox="1"/>
            <p:nvPr/>
          </p:nvSpPr>
          <p:spPr bwMode="auto">
            <a:xfrm>
              <a:off x="6631788" y="4011930"/>
              <a:ext cx="796052" cy="424732"/>
            </a:xfrm>
            <a:prstGeom prst="rect">
              <a:avLst/>
            </a:prstGeom>
            <a:noFill/>
            <a:ln w="9525">
              <a:noFill/>
              <a:miter lim="800000"/>
              <a:headEnd/>
              <a:tailEnd/>
            </a:ln>
          </p:spPr>
          <p:txBody>
            <a:bodyPr wrap="none" lIns="45720" tIns="27432" rIns="45720" bIns="27432" rtlCol="0">
              <a:spAutoFit/>
            </a:bodyPr>
            <a:lstStyle/>
            <a:p>
              <a:pPr algn="ctr"/>
              <a:r>
                <a:rPr lang="en-US" sz="1200" b="1" dirty="0" smtClean="0">
                  <a:solidFill>
                    <a:schemeClr val="bg1"/>
                  </a:solidFill>
                  <a:latin typeface="Verdana" pitchFamily="34" charset="0"/>
                </a:rPr>
                <a:t>Loud</a:t>
              </a:r>
            </a:p>
            <a:p>
              <a:pPr algn="ctr"/>
              <a:r>
                <a:rPr lang="en-US" sz="1200" b="1" dirty="0" smtClean="0">
                  <a:solidFill>
                    <a:schemeClr val="bg1"/>
                  </a:solidFill>
                  <a:latin typeface="Verdana" pitchFamily="34" charset="0"/>
                </a:rPr>
                <a:t>Speaker</a:t>
              </a:r>
              <a:endParaRPr lang="en-US" sz="1200" b="1" dirty="0">
                <a:solidFill>
                  <a:schemeClr val="bg1"/>
                </a:solidFill>
                <a:latin typeface="Verdana" pitchFamily="34" charset="0"/>
              </a:endParaRPr>
            </a:p>
          </p:txBody>
        </p:sp>
        <p:cxnSp>
          <p:nvCxnSpPr>
            <p:cNvPr id="41" name="Straight Arrow Connector 40"/>
            <p:cNvCxnSpPr/>
            <p:nvPr/>
          </p:nvCxnSpPr>
          <p:spPr bwMode="auto">
            <a:xfrm flipH="1" flipV="1">
              <a:off x="7031068" y="3465214"/>
              <a:ext cx="6261" cy="572907"/>
            </a:xfrm>
            <a:prstGeom prst="straightConnector1">
              <a:avLst/>
            </a:prstGeom>
            <a:solidFill>
              <a:schemeClr val="accent1"/>
            </a:solidFill>
            <a:ln w="28575" cap="flat" cmpd="sng" algn="ctr">
              <a:solidFill>
                <a:srgbClr val="FFFF00"/>
              </a:solidFill>
              <a:prstDash val="solid"/>
              <a:round/>
              <a:headEnd type="none" w="med" len="med"/>
              <a:tailEnd type="arrow"/>
            </a:ln>
            <a:effectLst/>
          </p:spPr>
        </p:cxnSp>
      </p:grpSp>
      <p:sp>
        <p:nvSpPr>
          <p:cNvPr id="42" name="Freeform 41"/>
          <p:cNvSpPr/>
          <p:nvPr/>
        </p:nvSpPr>
        <p:spPr bwMode="auto">
          <a:xfrm>
            <a:off x="6821482" y="3070361"/>
            <a:ext cx="205332" cy="538164"/>
          </a:xfrm>
          <a:custGeom>
            <a:avLst/>
            <a:gdLst>
              <a:gd name="connsiteX0" fmla="*/ 0 w 784225"/>
              <a:gd name="connsiteY0" fmla="*/ 552450 h 1679575"/>
              <a:gd name="connsiteX1" fmla="*/ 0 w 784225"/>
              <a:gd name="connsiteY1" fmla="*/ 1127125 h 1679575"/>
              <a:gd name="connsiteX2" fmla="*/ 260350 w 784225"/>
              <a:gd name="connsiteY2" fmla="*/ 1127125 h 1679575"/>
              <a:gd name="connsiteX3" fmla="*/ 784225 w 784225"/>
              <a:gd name="connsiteY3" fmla="*/ 1679575 h 1679575"/>
              <a:gd name="connsiteX4" fmla="*/ 784225 w 784225"/>
              <a:gd name="connsiteY4" fmla="*/ 0 h 1679575"/>
              <a:gd name="connsiteX5" fmla="*/ 269875 w 784225"/>
              <a:gd name="connsiteY5" fmla="*/ 552450 h 1679575"/>
              <a:gd name="connsiteX6" fmla="*/ 0 w 784225"/>
              <a:gd name="connsiteY6" fmla="*/ 552450 h 167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4225" h="1679575">
                <a:moveTo>
                  <a:pt x="0" y="552450"/>
                </a:moveTo>
                <a:lnTo>
                  <a:pt x="0" y="1127125"/>
                </a:lnTo>
                <a:lnTo>
                  <a:pt x="260350" y="1127125"/>
                </a:lnTo>
                <a:lnTo>
                  <a:pt x="784225" y="1679575"/>
                </a:lnTo>
                <a:lnTo>
                  <a:pt x="784225" y="0"/>
                </a:lnTo>
                <a:lnTo>
                  <a:pt x="269875" y="552450"/>
                </a:lnTo>
                <a:lnTo>
                  <a:pt x="0" y="552450"/>
                </a:lnTo>
                <a:close/>
              </a:path>
            </a:pathLst>
          </a:custGeom>
          <a:noFill/>
          <a:ln w="285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nvGrpSpPr>
          <p:cNvPr id="43" name="Group 42"/>
          <p:cNvGrpSpPr/>
          <p:nvPr/>
        </p:nvGrpSpPr>
        <p:grpSpPr>
          <a:xfrm>
            <a:off x="3297417" y="897442"/>
            <a:ext cx="2576010" cy="849873"/>
            <a:chOff x="3381064" y="802692"/>
            <a:chExt cx="2576010" cy="849873"/>
          </a:xfrm>
        </p:grpSpPr>
        <p:sp>
          <p:nvSpPr>
            <p:cNvPr id="44" name="Arc 43"/>
            <p:cNvSpPr/>
            <p:nvPr/>
          </p:nvSpPr>
          <p:spPr bwMode="auto">
            <a:xfrm rot="2700000">
              <a:off x="3381064" y="988979"/>
              <a:ext cx="473242" cy="473242"/>
            </a:xfrm>
            <a:prstGeom prst="arc">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400"/>
            </a:p>
          </p:txBody>
        </p:sp>
        <p:sp>
          <p:nvSpPr>
            <p:cNvPr id="45" name="Arc 44"/>
            <p:cNvSpPr>
              <a:spLocks noChangeAspect="1"/>
            </p:cNvSpPr>
            <p:nvPr/>
          </p:nvSpPr>
          <p:spPr bwMode="auto">
            <a:xfrm rot="2700000">
              <a:off x="3469176" y="977071"/>
              <a:ext cx="496904" cy="496904"/>
            </a:xfrm>
            <a:prstGeom prst="arc">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6" name="Arc 45"/>
            <p:cNvSpPr>
              <a:spLocks noChangeAspect="1"/>
            </p:cNvSpPr>
            <p:nvPr/>
          </p:nvSpPr>
          <p:spPr bwMode="auto">
            <a:xfrm rot="2700000">
              <a:off x="3563926" y="963167"/>
              <a:ext cx="521749" cy="521749"/>
            </a:xfrm>
            <a:prstGeom prst="arc">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7" name="Arc 46"/>
            <p:cNvSpPr>
              <a:spLocks noChangeAspect="1"/>
            </p:cNvSpPr>
            <p:nvPr/>
          </p:nvSpPr>
          <p:spPr bwMode="auto">
            <a:xfrm rot="2700000">
              <a:off x="3660424" y="951916"/>
              <a:ext cx="547836" cy="547836"/>
            </a:xfrm>
            <a:prstGeom prst="arc">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8" name="Arc 47"/>
            <p:cNvSpPr>
              <a:spLocks noChangeAspect="1"/>
            </p:cNvSpPr>
            <p:nvPr/>
          </p:nvSpPr>
          <p:spPr bwMode="auto">
            <a:xfrm rot="2700000">
              <a:off x="3756270" y="938558"/>
              <a:ext cx="575228" cy="575228"/>
            </a:xfrm>
            <a:prstGeom prst="arc">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9" name="Arc 48"/>
            <p:cNvSpPr>
              <a:spLocks noChangeAspect="1"/>
            </p:cNvSpPr>
            <p:nvPr/>
          </p:nvSpPr>
          <p:spPr bwMode="auto">
            <a:xfrm rot="2700000">
              <a:off x="3863337" y="923100"/>
              <a:ext cx="603989" cy="603989"/>
            </a:xfrm>
            <a:prstGeom prst="arc">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0" name="Arc 49"/>
            <p:cNvSpPr>
              <a:spLocks noChangeAspect="1"/>
            </p:cNvSpPr>
            <p:nvPr/>
          </p:nvSpPr>
          <p:spPr bwMode="auto">
            <a:xfrm rot="2700000">
              <a:off x="4003018" y="907941"/>
              <a:ext cx="634188" cy="634188"/>
            </a:xfrm>
            <a:prstGeom prst="arc">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1" name="Arc 50"/>
            <p:cNvSpPr>
              <a:spLocks noChangeAspect="1"/>
            </p:cNvSpPr>
            <p:nvPr/>
          </p:nvSpPr>
          <p:spPr bwMode="auto">
            <a:xfrm rot="2700000">
              <a:off x="4151469" y="890712"/>
              <a:ext cx="665897" cy="665897"/>
            </a:xfrm>
            <a:prstGeom prst="arc">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2" name="Arc 51"/>
            <p:cNvSpPr>
              <a:spLocks noChangeAspect="1"/>
            </p:cNvSpPr>
            <p:nvPr/>
          </p:nvSpPr>
          <p:spPr bwMode="auto">
            <a:xfrm rot="2700000">
              <a:off x="4303888" y="876191"/>
              <a:ext cx="699192" cy="699192"/>
            </a:xfrm>
            <a:prstGeom prst="arc">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3" name="Arc 52"/>
            <p:cNvSpPr>
              <a:spLocks noChangeAspect="1"/>
            </p:cNvSpPr>
            <p:nvPr/>
          </p:nvSpPr>
          <p:spPr bwMode="auto">
            <a:xfrm rot="2700000">
              <a:off x="4474523" y="859637"/>
              <a:ext cx="734152" cy="734152"/>
            </a:xfrm>
            <a:prstGeom prst="arc">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4" name="Arc 53"/>
            <p:cNvSpPr>
              <a:spLocks noChangeAspect="1"/>
            </p:cNvSpPr>
            <p:nvPr/>
          </p:nvSpPr>
          <p:spPr bwMode="auto">
            <a:xfrm rot="2700000">
              <a:off x="4668094" y="841064"/>
              <a:ext cx="770860" cy="770860"/>
            </a:xfrm>
            <a:prstGeom prst="arc">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5" name="Arc 54"/>
            <p:cNvSpPr>
              <a:spLocks noChangeAspect="1"/>
            </p:cNvSpPr>
            <p:nvPr/>
          </p:nvSpPr>
          <p:spPr bwMode="auto">
            <a:xfrm rot="2700000">
              <a:off x="4891701" y="822868"/>
              <a:ext cx="809403" cy="809403"/>
            </a:xfrm>
            <a:prstGeom prst="arc">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6" name="Arc 55"/>
            <p:cNvSpPr>
              <a:spLocks noChangeAspect="1"/>
            </p:cNvSpPr>
            <p:nvPr/>
          </p:nvSpPr>
          <p:spPr bwMode="auto">
            <a:xfrm rot="2700000">
              <a:off x="5107201" y="802692"/>
              <a:ext cx="849873" cy="849873"/>
            </a:xfrm>
            <a:prstGeom prst="arc">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grpSp>
        <p:nvGrpSpPr>
          <p:cNvPr id="57" name="Group 56"/>
          <p:cNvGrpSpPr/>
          <p:nvPr/>
        </p:nvGrpSpPr>
        <p:grpSpPr>
          <a:xfrm flipH="1">
            <a:off x="2019675" y="3070360"/>
            <a:ext cx="558800" cy="523875"/>
            <a:chOff x="1905000" y="3105150"/>
            <a:chExt cx="1038225" cy="1085850"/>
          </a:xfrm>
        </p:grpSpPr>
        <p:sp>
          <p:nvSpPr>
            <p:cNvPr id="58" name="Rectangle 57"/>
            <p:cNvSpPr/>
            <p:nvPr/>
          </p:nvSpPr>
          <p:spPr bwMode="auto">
            <a:xfrm>
              <a:off x="1905000" y="3105150"/>
              <a:ext cx="1038225" cy="1082675"/>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pic>
          <p:nvPicPr>
            <p:cNvPr id="59" name="Picture 2" descr="http://www.clker.com/cliparts/F/c/5/q/v/w/man-with-a-microphone-md.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26905" b="22094"/>
            <a:stretch/>
          </p:blipFill>
          <p:spPr bwMode="auto">
            <a:xfrm>
              <a:off x="1917700" y="3116263"/>
              <a:ext cx="1025525" cy="107473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0" name="Group 59"/>
          <p:cNvGrpSpPr/>
          <p:nvPr/>
        </p:nvGrpSpPr>
        <p:grpSpPr>
          <a:xfrm rot="16200000">
            <a:off x="2692822" y="2213019"/>
            <a:ext cx="1469390" cy="484779"/>
            <a:chOff x="3381064" y="802692"/>
            <a:chExt cx="2576010" cy="849873"/>
          </a:xfrm>
        </p:grpSpPr>
        <p:sp>
          <p:nvSpPr>
            <p:cNvPr id="61" name="Arc 60"/>
            <p:cNvSpPr/>
            <p:nvPr/>
          </p:nvSpPr>
          <p:spPr bwMode="auto">
            <a:xfrm rot="2700000">
              <a:off x="3381064" y="988979"/>
              <a:ext cx="473242" cy="473242"/>
            </a:xfrm>
            <a:prstGeom prst="arc">
              <a:avLst/>
            </a:prstGeom>
            <a:noFill/>
            <a:ln w="9525" cap="flat" cmpd="sng" algn="ctr">
              <a:solidFill>
                <a:srgbClr val="00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400"/>
            </a:p>
          </p:txBody>
        </p:sp>
        <p:sp>
          <p:nvSpPr>
            <p:cNvPr id="62" name="Arc 61"/>
            <p:cNvSpPr>
              <a:spLocks noChangeAspect="1"/>
            </p:cNvSpPr>
            <p:nvPr/>
          </p:nvSpPr>
          <p:spPr bwMode="auto">
            <a:xfrm rot="2700000">
              <a:off x="3469176" y="977071"/>
              <a:ext cx="496904" cy="496904"/>
            </a:xfrm>
            <a:prstGeom prst="arc">
              <a:avLst/>
            </a:prstGeom>
            <a:noFill/>
            <a:ln w="9525" cap="flat" cmpd="sng" algn="ctr">
              <a:solidFill>
                <a:srgbClr val="00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63" name="Arc 62"/>
            <p:cNvSpPr>
              <a:spLocks noChangeAspect="1"/>
            </p:cNvSpPr>
            <p:nvPr/>
          </p:nvSpPr>
          <p:spPr bwMode="auto">
            <a:xfrm rot="2700000">
              <a:off x="3563926" y="963167"/>
              <a:ext cx="521749" cy="521749"/>
            </a:xfrm>
            <a:prstGeom prst="arc">
              <a:avLst/>
            </a:prstGeom>
            <a:noFill/>
            <a:ln w="9525" cap="flat" cmpd="sng" algn="ctr">
              <a:solidFill>
                <a:srgbClr val="00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64" name="Arc 63"/>
            <p:cNvSpPr>
              <a:spLocks noChangeAspect="1"/>
            </p:cNvSpPr>
            <p:nvPr/>
          </p:nvSpPr>
          <p:spPr bwMode="auto">
            <a:xfrm rot="2700000">
              <a:off x="3660424" y="951916"/>
              <a:ext cx="547836" cy="547836"/>
            </a:xfrm>
            <a:prstGeom prst="arc">
              <a:avLst/>
            </a:prstGeom>
            <a:noFill/>
            <a:ln w="9525" cap="flat" cmpd="sng" algn="ctr">
              <a:solidFill>
                <a:srgbClr val="00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65" name="Arc 64"/>
            <p:cNvSpPr>
              <a:spLocks noChangeAspect="1"/>
            </p:cNvSpPr>
            <p:nvPr/>
          </p:nvSpPr>
          <p:spPr bwMode="auto">
            <a:xfrm rot="2700000">
              <a:off x="3756270" y="938558"/>
              <a:ext cx="575228" cy="575228"/>
            </a:xfrm>
            <a:prstGeom prst="arc">
              <a:avLst/>
            </a:prstGeom>
            <a:noFill/>
            <a:ln w="9525" cap="flat" cmpd="sng" algn="ctr">
              <a:solidFill>
                <a:srgbClr val="00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66" name="Arc 65"/>
            <p:cNvSpPr>
              <a:spLocks noChangeAspect="1"/>
            </p:cNvSpPr>
            <p:nvPr/>
          </p:nvSpPr>
          <p:spPr bwMode="auto">
            <a:xfrm rot="2700000">
              <a:off x="3863337" y="923100"/>
              <a:ext cx="603989" cy="603989"/>
            </a:xfrm>
            <a:prstGeom prst="arc">
              <a:avLst/>
            </a:prstGeom>
            <a:noFill/>
            <a:ln w="9525" cap="flat" cmpd="sng" algn="ctr">
              <a:solidFill>
                <a:srgbClr val="00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67" name="Arc 66"/>
            <p:cNvSpPr>
              <a:spLocks noChangeAspect="1"/>
            </p:cNvSpPr>
            <p:nvPr/>
          </p:nvSpPr>
          <p:spPr bwMode="auto">
            <a:xfrm rot="2700000">
              <a:off x="4003018" y="907941"/>
              <a:ext cx="634188" cy="634188"/>
            </a:xfrm>
            <a:prstGeom prst="arc">
              <a:avLst/>
            </a:prstGeom>
            <a:noFill/>
            <a:ln w="9525" cap="flat" cmpd="sng" algn="ctr">
              <a:solidFill>
                <a:srgbClr val="00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68" name="Arc 67"/>
            <p:cNvSpPr>
              <a:spLocks noChangeAspect="1"/>
            </p:cNvSpPr>
            <p:nvPr/>
          </p:nvSpPr>
          <p:spPr bwMode="auto">
            <a:xfrm rot="2700000">
              <a:off x="4151469" y="890712"/>
              <a:ext cx="665897" cy="665897"/>
            </a:xfrm>
            <a:prstGeom prst="arc">
              <a:avLst/>
            </a:prstGeom>
            <a:noFill/>
            <a:ln w="9525" cap="flat" cmpd="sng" algn="ctr">
              <a:solidFill>
                <a:srgbClr val="00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69" name="Arc 68"/>
            <p:cNvSpPr>
              <a:spLocks noChangeAspect="1"/>
            </p:cNvSpPr>
            <p:nvPr/>
          </p:nvSpPr>
          <p:spPr bwMode="auto">
            <a:xfrm rot="2700000">
              <a:off x="4303888" y="876191"/>
              <a:ext cx="699192" cy="699192"/>
            </a:xfrm>
            <a:prstGeom prst="arc">
              <a:avLst/>
            </a:prstGeom>
            <a:noFill/>
            <a:ln w="9525" cap="flat" cmpd="sng" algn="ctr">
              <a:solidFill>
                <a:srgbClr val="00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70" name="Arc 69"/>
            <p:cNvSpPr>
              <a:spLocks noChangeAspect="1"/>
            </p:cNvSpPr>
            <p:nvPr/>
          </p:nvSpPr>
          <p:spPr bwMode="auto">
            <a:xfrm rot="2700000">
              <a:off x="4474523" y="859637"/>
              <a:ext cx="734152" cy="734152"/>
            </a:xfrm>
            <a:prstGeom prst="arc">
              <a:avLst/>
            </a:prstGeom>
            <a:noFill/>
            <a:ln w="9525" cap="flat" cmpd="sng" algn="ctr">
              <a:solidFill>
                <a:srgbClr val="00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71" name="Arc 70"/>
            <p:cNvSpPr>
              <a:spLocks noChangeAspect="1"/>
            </p:cNvSpPr>
            <p:nvPr/>
          </p:nvSpPr>
          <p:spPr bwMode="auto">
            <a:xfrm rot="2700000">
              <a:off x="4668094" y="841064"/>
              <a:ext cx="770860" cy="770860"/>
            </a:xfrm>
            <a:prstGeom prst="arc">
              <a:avLst/>
            </a:prstGeom>
            <a:noFill/>
            <a:ln w="9525" cap="flat" cmpd="sng" algn="ctr">
              <a:solidFill>
                <a:srgbClr val="00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72" name="Arc 71"/>
            <p:cNvSpPr>
              <a:spLocks noChangeAspect="1"/>
            </p:cNvSpPr>
            <p:nvPr/>
          </p:nvSpPr>
          <p:spPr bwMode="auto">
            <a:xfrm rot="2700000">
              <a:off x="4891701" y="822868"/>
              <a:ext cx="809403" cy="809403"/>
            </a:xfrm>
            <a:prstGeom prst="arc">
              <a:avLst/>
            </a:prstGeom>
            <a:noFill/>
            <a:ln w="9525" cap="flat" cmpd="sng" algn="ctr">
              <a:solidFill>
                <a:srgbClr val="00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73" name="Arc 72"/>
            <p:cNvSpPr>
              <a:spLocks noChangeAspect="1"/>
            </p:cNvSpPr>
            <p:nvPr/>
          </p:nvSpPr>
          <p:spPr bwMode="auto">
            <a:xfrm rot="2700000">
              <a:off x="5107201" y="802692"/>
              <a:ext cx="849873" cy="849873"/>
            </a:xfrm>
            <a:prstGeom prst="arc">
              <a:avLst/>
            </a:prstGeom>
            <a:noFill/>
            <a:ln w="9525" cap="flat" cmpd="sng" algn="ctr">
              <a:solidFill>
                <a:srgbClr val="00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grpSp>
        <p:nvGrpSpPr>
          <p:cNvPr id="74" name="Group 73"/>
          <p:cNvGrpSpPr/>
          <p:nvPr/>
        </p:nvGrpSpPr>
        <p:grpSpPr>
          <a:xfrm rot="5400000">
            <a:off x="5179120" y="1981516"/>
            <a:ext cx="1469390" cy="484779"/>
            <a:chOff x="3381064" y="802692"/>
            <a:chExt cx="2576010" cy="849873"/>
          </a:xfrm>
        </p:grpSpPr>
        <p:sp>
          <p:nvSpPr>
            <p:cNvPr id="75" name="Arc 74"/>
            <p:cNvSpPr/>
            <p:nvPr/>
          </p:nvSpPr>
          <p:spPr bwMode="auto">
            <a:xfrm rot="2700000">
              <a:off x="3381064" y="988979"/>
              <a:ext cx="473242" cy="473242"/>
            </a:xfrm>
            <a:prstGeom prst="arc">
              <a:avLst/>
            </a:prstGeom>
            <a:noFill/>
            <a:ln w="9525" cap="flat" cmpd="sng" algn="ctr">
              <a:solidFill>
                <a:srgbClr val="66FF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400"/>
            </a:p>
          </p:txBody>
        </p:sp>
        <p:sp>
          <p:nvSpPr>
            <p:cNvPr id="76" name="Arc 75"/>
            <p:cNvSpPr>
              <a:spLocks noChangeAspect="1"/>
            </p:cNvSpPr>
            <p:nvPr/>
          </p:nvSpPr>
          <p:spPr bwMode="auto">
            <a:xfrm rot="2700000">
              <a:off x="3469176" y="977071"/>
              <a:ext cx="496904" cy="496904"/>
            </a:xfrm>
            <a:prstGeom prst="arc">
              <a:avLst/>
            </a:prstGeom>
            <a:noFill/>
            <a:ln w="9525" cap="flat" cmpd="sng" algn="ctr">
              <a:solidFill>
                <a:srgbClr val="66FF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77" name="Arc 76"/>
            <p:cNvSpPr>
              <a:spLocks noChangeAspect="1"/>
            </p:cNvSpPr>
            <p:nvPr/>
          </p:nvSpPr>
          <p:spPr bwMode="auto">
            <a:xfrm rot="2700000">
              <a:off x="3563926" y="963167"/>
              <a:ext cx="521749" cy="521749"/>
            </a:xfrm>
            <a:prstGeom prst="arc">
              <a:avLst/>
            </a:prstGeom>
            <a:noFill/>
            <a:ln w="9525" cap="flat" cmpd="sng" algn="ctr">
              <a:solidFill>
                <a:srgbClr val="66FF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78" name="Arc 77"/>
            <p:cNvSpPr>
              <a:spLocks noChangeAspect="1"/>
            </p:cNvSpPr>
            <p:nvPr/>
          </p:nvSpPr>
          <p:spPr bwMode="auto">
            <a:xfrm rot="2700000">
              <a:off x="3660424" y="951916"/>
              <a:ext cx="547836" cy="547836"/>
            </a:xfrm>
            <a:prstGeom prst="arc">
              <a:avLst/>
            </a:prstGeom>
            <a:noFill/>
            <a:ln w="9525" cap="flat" cmpd="sng" algn="ctr">
              <a:solidFill>
                <a:srgbClr val="66FF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79" name="Arc 78"/>
            <p:cNvSpPr>
              <a:spLocks noChangeAspect="1"/>
            </p:cNvSpPr>
            <p:nvPr/>
          </p:nvSpPr>
          <p:spPr bwMode="auto">
            <a:xfrm rot="2700000">
              <a:off x="3756270" y="938558"/>
              <a:ext cx="575228" cy="575228"/>
            </a:xfrm>
            <a:prstGeom prst="arc">
              <a:avLst/>
            </a:prstGeom>
            <a:noFill/>
            <a:ln w="9525" cap="flat" cmpd="sng" algn="ctr">
              <a:solidFill>
                <a:srgbClr val="66FF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80" name="Arc 79"/>
            <p:cNvSpPr>
              <a:spLocks noChangeAspect="1"/>
            </p:cNvSpPr>
            <p:nvPr/>
          </p:nvSpPr>
          <p:spPr bwMode="auto">
            <a:xfrm rot="2700000">
              <a:off x="3863337" y="923100"/>
              <a:ext cx="603989" cy="603989"/>
            </a:xfrm>
            <a:prstGeom prst="arc">
              <a:avLst/>
            </a:prstGeom>
            <a:noFill/>
            <a:ln w="9525" cap="flat" cmpd="sng" algn="ctr">
              <a:solidFill>
                <a:srgbClr val="66FF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81" name="Arc 80"/>
            <p:cNvSpPr>
              <a:spLocks noChangeAspect="1"/>
            </p:cNvSpPr>
            <p:nvPr/>
          </p:nvSpPr>
          <p:spPr bwMode="auto">
            <a:xfrm rot="2700000">
              <a:off x="4003018" y="907941"/>
              <a:ext cx="634188" cy="634188"/>
            </a:xfrm>
            <a:prstGeom prst="arc">
              <a:avLst/>
            </a:prstGeom>
            <a:noFill/>
            <a:ln w="9525" cap="flat" cmpd="sng" algn="ctr">
              <a:solidFill>
                <a:srgbClr val="66FF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82" name="Arc 81"/>
            <p:cNvSpPr>
              <a:spLocks noChangeAspect="1"/>
            </p:cNvSpPr>
            <p:nvPr/>
          </p:nvSpPr>
          <p:spPr bwMode="auto">
            <a:xfrm rot="2700000">
              <a:off x="4151469" y="890712"/>
              <a:ext cx="665897" cy="665897"/>
            </a:xfrm>
            <a:prstGeom prst="arc">
              <a:avLst/>
            </a:prstGeom>
            <a:noFill/>
            <a:ln w="9525" cap="flat" cmpd="sng" algn="ctr">
              <a:solidFill>
                <a:srgbClr val="66FF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83" name="Arc 82"/>
            <p:cNvSpPr>
              <a:spLocks noChangeAspect="1"/>
            </p:cNvSpPr>
            <p:nvPr/>
          </p:nvSpPr>
          <p:spPr bwMode="auto">
            <a:xfrm rot="2700000">
              <a:off x="4303888" y="876191"/>
              <a:ext cx="699192" cy="699192"/>
            </a:xfrm>
            <a:prstGeom prst="arc">
              <a:avLst/>
            </a:prstGeom>
            <a:noFill/>
            <a:ln w="9525" cap="flat" cmpd="sng" algn="ctr">
              <a:solidFill>
                <a:srgbClr val="66FF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84" name="Arc 83"/>
            <p:cNvSpPr>
              <a:spLocks noChangeAspect="1"/>
            </p:cNvSpPr>
            <p:nvPr/>
          </p:nvSpPr>
          <p:spPr bwMode="auto">
            <a:xfrm rot="2700000">
              <a:off x="4474523" y="859637"/>
              <a:ext cx="734152" cy="734152"/>
            </a:xfrm>
            <a:prstGeom prst="arc">
              <a:avLst/>
            </a:prstGeom>
            <a:noFill/>
            <a:ln w="9525" cap="flat" cmpd="sng" algn="ctr">
              <a:solidFill>
                <a:srgbClr val="66FF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85" name="Arc 84"/>
            <p:cNvSpPr>
              <a:spLocks noChangeAspect="1"/>
            </p:cNvSpPr>
            <p:nvPr/>
          </p:nvSpPr>
          <p:spPr bwMode="auto">
            <a:xfrm rot="2700000">
              <a:off x="4668094" y="841064"/>
              <a:ext cx="770860" cy="770860"/>
            </a:xfrm>
            <a:prstGeom prst="arc">
              <a:avLst/>
            </a:prstGeom>
            <a:noFill/>
            <a:ln w="9525" cap="flat" cmpd="sng" algn="ctr">
              <a:solidFill>
                <a:srgbClr val="66FF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86" name="Arc 85"/>
            <p:cNvSpPr>
              <a:spLocks noChangeAspect="1"/>
            </p:cNvSpPr>
            <p:nvPr/>
          </p:nvSpPr>
          <p:spPr bwMode="auto">
            <a:xfrm rot="2700000">
              <a:off x="4891701" y="822868"/>
              <a:ext cx="809403" cy="809403"/>
            </a:xfrm>
            <a:prstGeom prst="arc">
              <a:avLst/>
            </a:prstGeom>
            <a:noFill/>
            <a:ln w="9525" cap="flat" cmpd="sng" algn="ctr">
              <a:solidFill>
                <a:srgbClr val="66FF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87" name="Arc 86"/>
            <p:cNvSpPr>
              <a:spLocks noChangeAspect="1"/>
            </p:cNvSpPr>
            <p:nvPr/>
          </p:nvSpPr>
          <p:spPr bwMode="auto">
            <a:xfrm rot="2700000">
              <a:off x="5107201" y="802692"/>
              <a:ext cx="849873" cy="849873"/>
            </a:xfrm>
            <a:prstGeom prst="arc">
              <a:avLst/>
            </a:prstGeom>
            <a:noFill/>
            <a:ln w="9525" cap="flat" cmpd="sng" algn="ctr">
              <a:solidFill>
                <a:srgbClr val="66FF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grpSp>
        <p:nvGrpSpPr>
          <p:cNvPr id="170" name="Group 169"/>
          <p:cNvGrpSpPr/>
          <p:nvPr/>
        </p:nvGrpSpPr>
        <p:grpSpPr>
          <a:xfrm>
            <a:off x="6459861" y="2918827"/>
            <a:ext cx="1105254" cy="859423"/>
            <a:chOff x="6669619" y="2687551"/>
            <a:chExt cx="1433418" cy="1114597"/>
          </a:xfrm>
        </p:grpSpPr>
        <p:sp>
          <p:nvSpPr>
            <p:cNvPr id="171" name="Arc 170"/>
            <p:cNvSpPr>
              <a:spLocks noChangeAspect="1"/>
            </p:cNvSpPr>
            <p:nvPr/>
          </p:nvSpPr>
          <p:spPr bwMode="auto">
            <a:xfrm rot="2700000">
              <a:off x="6669619" y="2762700"/>
              <a:ext cx="962831" cy="962831"/>
            </a:xfrm>
            <a:prstGeom prst="arc">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72" name="Arc 171"/>
            <p:cNvSpPr>
              <a:spLocks noChangeAspect="1"/>
            </p:cNvSpPr>
            <p:nvPr/>
          </p:nvSpPr>
          <p:spPr bwMode="auto">
            <a:xfrm rot="2700000">
              <a:off x="6772506" y="2738454"/>
              <a:ext cx="1010973" cy="1010973"/>
            </a:xfrm>
            <a:prstGeom prst="arc">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73" name="Arc 172"/>
            <p:cNvSpPr>
              <a:spLocks noChangeAspect="1"/>
            </p:cNvSpPr>
            <p:nvPr/>
          </p:nvSpPr>
          <p:spPr bwMode="auto">
            <a:xfrm rot="2700000">
              <a:off x="6883622" y="2714041"/>
              <a:ext cx="1061522" cy="1061524"/>
            </a:xfrm>
            <a:prstGeom prst="arc">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74" name="Arc 173"/>
            <p:cNvSpPr>
              <a:spLocks noChangeAspect="1"/>
            </p:cNvSpPr>
            <p:nvPr/>
          </p:nvSpPr>
          <p:spPr bwMode="auto">
            <a:xfrm rot="2700000">
              <a:off x="6988440" y="2687551"/>
              <a:ext cx="1114597" cy="1114597"/>
            </a:xfrm>
            <a:prstGeom prst="arc">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grpSp>
        <p:nvGrpSpPr>
          <p:cNvPr id="175" name="Group 174"/>
          <p:cNvGrpSpPr/>
          <p:nvPr/>
        </p:nvGrpSpPr>
        <p:grpSpPr>
          <a:xfrm>
            <a:off x="6183605" y="1358869"/>
            <a:ext cx="1165115" cy="734545"/>
            <a:chOff x="6267252" y="1264119"/>
            <a:chExt cx="1165115" cy="734545"/>
          </a:xfrm>
        </p:grpSpPr>
        <p:sp>
          <p:nvSpPr>
            <p:cNvPr id="176" name="TextBox 175"/>
            <p:cNvSpPr txBox="1"/>
            <p:nvPr/>
          </p:nvSpPr>
          <p:spPr bwMode="auto">
            <a:xfrm>
              <a:off x="6503267" y="1573932"/>
              <a:ext cx="929100" cy="424732"/>
            </a:xfrm>
            <a:prstGeom prst="rect">
              <a:avLst/>
            </a:prstGeom>
            <a:noFill/>
            <a:ln w="9525">
              <a:noFill/>
              <a:miter lim="800000"/>
              <a:headEnd/>
              <a:tailEnd/>
            </a:ln>
          </p:spPr>
          <p:txBody>
            <a:bodyPr wrap="none" lIns="45720" tIns="27432" rIns="45720" bIns="27432" rtlCol="0">
              <a:spAutoFit/>
            </a:bodyPr>
            <a:lstStyle/>
            <a:p>
              <a:pPr algn="r"/>
              <a:r>
                <a:rPr lang="en-US" sz="1200" b="1" dirty="0" smtClean="0">
                  <a:solidFill>
                    <a:schemeClr val="bg1"/>
                  </a:solidFill>
                  <a:latin typeface="Verdana" pitchFamily="34" charset="0"/>
                </a:rPr>
                <a:t>Receiving</a:t>
              </a:r>
            </a:p>
            <a:p>
              <a:pPr algn="ctr"/>
              <a:r>
                <a:rPr lang="en-US" sz="1200" b="1" dirty="0" smtClean="0">
                  <a:solidFill>
                    <a:schemeClr val="bg1"/>
                  </a:solidFill>
                  <a:latin typeface="Verdana" pitchFamily="34" charset="0"/>
                </a:rPr>
                <a:t>Antenna</a:t>
              </a:r>
              <a:endParaRPr lang="en-US" sz="1200" b="1" dirty="0">
                <a:solidFill>
                  <a:schemeClr val="bg1"/>
                </a:solidFill>
                <a:latin typeface="Verdana" pitchFamily="34" charset="0"/>
              </a:endParaRPr>
            </a:p>
          </p:txBody>
        </p:sp>
        <p:cxnSp>
          <p:nvCxnSpPr>
            <p:cNvPr id="177" name="Straight Arrow Connector 176"/>
            <p:cNvCxnSpPr/>
            <p:nvPr/>
          </p:nvCxnSpPr>
          <p:spPr bwMode="auto">
            <a:xfrm flipH="1" flipV="1">
              <a:off x="6267252" y="1264119"/>
              <a:ext cx="350118" cy="283944"/>
            </a:xfrm>
            <a:prstGeom prst="straightConnector1">
              <a:avLst/>
            </a:prstGeom>
            <a:solidFill>
              <a:schemeClr val="accent1"/>
            </a:solidFill>
            <a:ln w="28575" cap="flat" cmpd="sng" algn="ctr">
              <a:solidFill>
                <a:srgbClr val="FFFF00"/>
              </a:solidFill>
              <a:prstDash val="solid"/>
              <a:round/>
              <a:headEnd type="none" w="med" len="med"/>
              <a:tailEnd type="arrow"/>
            </a:ln>
            <a:effectLst/>
          </p:spPr>
        </p:cxnSp>
      </p:grpSp>
      <p:grpSp>
        <p:nvGrpSpPr>
          <p:cNvPr id="178" name="Group 177"/>
          <p:cNvGrpSpPr/>
          <p:nvPr/>
        </p:nvGrpSpPr>
        <p:grpSpPr>
          <a:xfrm>
            <a:off x="6239195" y="3177552"/>
            <a:ext cx="485999" cy="322349"/>
            <a:chOff x="6617660" y="3430501"/>
            <a:chExt cx="485999" cy="322349"/>
          </a:xfrm>
        </p:grpSpPr>
        <p:sp>
          <p:nvSpPr>
            <p:cNvPr id="179" name="Arc 178"/>
            <p:cNvSpPr>
              <a:spLocks noChangeAspect="1"/>
            </p:cNvSpPr>
            <p:nvPr/>
          </p:nvSpPr>
          <p:spPr bwMode="auto">
            <a:xfrm rot="2700000">
              <a:off x="6617660" y="3452235"/>
              <a:ext cx="278457" cy="278457"/>
            </a:xfrm>
            <a:prstGeom prst="arc">
              <a:avLst/>
            </a:prstGeom>
            <a:no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80" name="Arc 179"/>
            <p:cNvSpPr>
              <a:spLocks noChangeAspect="1"/>
            </p:cNvSpPr>
            <p:nvPr/>
          </p:nvSpPr>
          <p:spPr bwMode="auto">
            <a:xfrm rot="2700000">
              <a:off x="6671231" y="3445223"/>
              <a:ext cx="292380" cy="292380"/>
            </a:xfrm>
            <a:prstGeom prst="arc">
              <a:avLst/>
            </a:prstGeom>
            <a:no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81" name="Arc 180"/>
            <p:cNvSpPr>
              <a:spLocks noChangeAspect="1"/>
            </p:cNvSpPr>
            <p:nvPr/>
          </p:nvSpPr>
          <p:spPr bwMode="auto">
            <a:xfrm rot="2700000">
              <a:off x="6727181" y="3438162"/>
              <a:ext cx="306999" cy="307000"/>
            </a:xfrm>
            <a:prstGeom prst="arc">
              <a:avLst/>
            </a:prstGeom>
            <a:no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82" name="Arc 181"/>
            <p:cNvSpPr>
              <a:spLocks noChangeAspect="1"/>
            </p:cNvSpPr>
            <p:nvPr/>
          </p:nvSpPr>
          <p:spPr bwMode="auto">
            <a:xfrm rot="2700000">
              <a:off x="6781310" y="3430501"/>
              <a:ext cx="322349" cy="322349"/>
            </a:xfrm>
            <a:prstGeom prst="arc">
              <a:avLst/>
            </a:prstGeom>
            <a:no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grpSp>
        <p:nvGrpSpPr>
          <p:cNvPr id="183" name="Group 182"/>
          <p:cNvGrpSpPr/>
          <p:nvPr/>
        </p:nvGrpSpPr>
        <p:grpSpPr>
          <a:xfrm>
            <a:off x="2391094" y="3178425"/>
            <a:ext cx="485999" cy="322349"/>
            <a:chOff x="6617660" y="3430501"/>
            <a:chExt cx="485999" cy="322349"/>
          </a:xfrm>
        </p:grpSpPr>
        <p:sp>
          <p:nvSpPr>
            <p:cNvPr id="184" name="Arc 183"/>
            <p:cNvSpPr>
              <a:spLocks noChangeAspect="1"/>
            </p:cNvSpPr>
            <p:nvPr/>
          </p:nvSpPr>
          <p:spPr bwMode="auto">
            <a:xfrm rot="2700000">
              <a:off x="6617660" y="3452235"/>
              <a:ext cx="278457" cy="278457"/>
            </a:xfrm>
            <a:prstGeom prst="arc">
              <a:avLst/>
            </a:prstGeom>
            <a:no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85" name="Arc 184"/>
            <p:cNvSpPr>
              <a:spLocks noChangeAspect="1"/>
            </p:cNvSpPr>
            <p:nvPr/>
          </p:nvSpPr>
          <p:spPr bwMode="auto">
            <a:xfrm rot="2700000">
              <a:off x="6671231" y="3445223"/>
              <a:ext cx="292380" cy="292380"/>
            </a:xfrm>
            <a:prstGeom prst="arc">
              <a:avLst/>
            </a:prstGeom>
            <a:no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86" name="Arc 185"/>
            <p:cNvSpPr>
              <a:spLocks noChangeAspect="1"/>
            </p:cNvSpPr>
            <p:nvPr/>
          </p:nvSpPr>
          <p:spPr bwMode="auto">
            <a:xfrm rot="2700000">
              <a:off x="6727181" y="3438162"/>
              <a:ext cx="306999" cy="307000"/>
            </a:xfrm>
            <a:prstGeom prst="arc">
              <a:avLst/>
            </a:prstGeom>
            <a:no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87" name="Arc 186"/>
            <p:cNvSpPr>
              <a:spLocks noChangeAspect="1"/>
            </p:cNvSpPr>
            <p:nvPr/>
          </p:nvSpPr>
          <p:spPr bwMode="auto">
            <a:xfrm rot="2700000">
              <a:off x="6781310" y="3430501"/>
              <a:ext cx="322349" cy="322349"/>
            </a:xfrm>
            <a:prstGeom prst="arc">
              <a:avLst/>
            </a:prstGeom>
            <a:no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grpSp>
        <p:nvGrpSpPr>
          <p:cNvPr id="188" name="Group 187"/>
          <p:cNvGrpSpPr/>
          <p:nvPr/>
        </p:nvGrpSpPr>
        <p:grpSpPr>
          <a:xfrm rot="10800000">
            <a:off x="977288" y="896659"/>
            <a:ext cx="2576010" cy="849873"/>
            <a:chOff x="3381064" y="802692"/>
            <a:chExt cx="2576010" cy="849873"/>
          </a:xfrm>
        </p:grpSpPr>
        <p:sp>
          <p:nvSpPr>
            <p:cNvPr id="189" name="Arc 188"/>
            <p:cNvSpPr/>
            <p:nvPr/>
          </p:nvSpPr>
          <p:spPr bwMode="auto">
            <a:xfrm rot="2700000">
              <a:off x="3381064" y="988979"/>
              <a:ext cx="473242" cy="473242"/>
            </a:xfrm>
            <a:prstGeom prst="arc">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400"/>
            </a:p>
          </p:txBody>
        </p:sp>
        <p:sp>
          <p:nvSpPr>
            <p:cNvPr id="190" name="Arc 189"/>
            <p:cNvSpPr>
              <a:spLocks noChangeAspect="1"/>
            </p:cNvSpPr>
            <p:nvPr/>
          </p:nvSpPr>
          <p:spPr bwMode="auto">
            <a:xfrm rot="2700000">
              <a:off x="3469176" y="977071"/>
              <a:ext cx="496904" cy="496904"/>
            </a:xfrm>
            <a:prstGeom prst="arc">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91" name="Arc 190"/>
            <p:cNvSpPr>
              <a:spLocks noChangeAspect="1"/>
            </p:cNvSpPr>
            <p:nvPr/>
          </p:nvSpPr>
          <p:spPr bwMode="auto">
            <a:xfrm rot="2700000">
              <a:off x="3563926" y="963167"/>
              <a:ext cx="521749" cy="521749"/>
            </a:xfrm>
            <a:prstGeom prst="arc">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92" name="Arc 191"/>
            <p:cNvSpPr>
              <a:spLocks noChangeAspect="1"/>
            </p:cNvSpPr>
            <p:nvPr/>
          </p:nvSpPr>
          <p:spPr bwMode="auto">
            <a:xfrm rot="2700000">
              <a:off x="3660424" y="951916"/>
              <a:ext cx="547836" cy="547836"/>
            </a:xfrm>
            <a:prstGeom prst="arc">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93" name="Arc 192"/>
            <p:cNvSpPr>
              <a:spLocks noChangeAspect="1"/>
            </p:cNvSpPr>
            <p:nvPr/>
          </p:nvSpPr>
          <p:spPr bwMode="auto">
            <a:xfrm rot="2700000">
              <a:off x="3756270" y="938558"/>
              <a:ext cx="575228" cy="575228"/>
            </a:xfrm>
            <a:prstGeom prst="arc">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94" name="Arc 193"/>
            <p:cNvSpPr>
              <a:spLocks noChangeAspect="1"/>
            </p:cNvSpPr>
            <p:nvPr/>
          </p:nvSpPr>
          <p:spPr bwMode="auto">
            <a:xfrm rot="2700000">
              <a:off x="3863337" y="923100"/>
              <a:ext cx="603989" cy="603989"/>
            </a:xfrm>
            <a:prstGeom prst="arc">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95" name="Arc 194"/>
            <p:cNvSpPr>
              <a:spLocks noChangeAspect="1"/>
            </p:cNvSpPr>
            <p:nvPr/>
          </p:nvSpPr>
          <p:spPr bwMode="auto">
            <a:xfrm rot="2700000">
              <a:off x="4003018" y="907941"/>
              <a:ext cx="634188" cy="634188"/>
            </a:xfrm>
            <a:prstGeom prst="arc">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96" name="Arc 195"/>
            <p:cNvSpPr>
              <a:spLocks noChangeAspect="1"/>
            </p:cNvSpPr>
            <p:nvPr/>
          </p:nvSpPr>
          <p:spPr bwMode="auto">
            <a:xfrm rot="2700000">
              <a:off x="4151469" y="890712"/>
              <a:ext cx="665897" cy="665897"/>
            </a:xfrm>
            <a:prstGeom prst="arc">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97" name="Arc 196"/>
            <p:cNvSpPr>
              <a:spLocks noChangeAspect="1"/>
            </p:cNvSpPr>
            <p:nvPr/>
          </p:nvSpPr>
          <p:spPr bwMode="auto">
            <a:xfrm rot="2700000">
              <a:off x="4303888" y="876191"/>
              <a:ext cx="699192" cy="699192"/>
            </a:xfrm>
            <a:prstGeom prst="arc">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98" name="Arc 197"/>
            <p:cNvSpPr>
              <a:spLocks noChangeAspect="1"/>
            </p:cNvSpPr>
            <p:nvPr/>
          </p:nvSpPr>
          <p:spPr bwMode="auto">
            <a:xfrm rot="2700000">
              <a:off x="4474523" y="859637"/>
              <a:ext cx="734152" cy="734152"/>
            </a:xfrm>
            <a:prstGeom prst="arc">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99" name="Arc 198"/>
            <p:cNvSpPr>
              <a:spLocks noChangeAspect="1"/>
            </p:cNvSpPr>
            <p:nvPr/>
          </p:nvSpPr>
          <p:spPr bwMode="auto">
            <a:xfrm rot="2700000">
              <a:off x="4668094" y="841064"/>
              <a:ext cx="770860" cy="770860"/>
            </a:xfrm>
            <a:prstGeom prst="arc">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00" name="Arc 199"/>
            <p:cNvSpPr>
              <a:spLocks noChangeAspect="1"/>
            </p:cNvSpPr>
            <p:nvPr/>
          </p:nvSpPr>
          <p:spPr bwMode="auto">
            <a:xfrm rot="2700000">
              <a:off x="4891701" y="822868"/>
              <a:ext cx="809403" cy="809403"/>
            </a:xfrm>
            <a:prstGeom prst="arc">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01" name="Arc 200"/>
            <p:cNvSpPr>
              <a:spLocks noChangeAspect="1"/>
            </p:cNvSpPr>
            <p:nvPr/>
          </p:nvSpPr>
          <p:spPr bwMode="auto">
            <a:xfrm rot="2700000">
              <a:off x="5107201" y="802692"/>
              <a:ext cx="849873" cy="849873"/>
            </a:xfrm>
            <a:prstGeom prst="arc">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pic>
        <p:nvPicPr>
          <p:cNvPr id="202" name="Picture 3" descr="C:\Users\WA7URV\AppData\Local\Microsoft\Windows\Temporary Internet Files\Content.IE5\GYZ6SM2F\1408669936[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99090" y="2999534"/>
            <a:ext cx="987380" cy="715851"/>
          </a:xfrm>
          <a:prstGeom prst="rect">
            <a:avLst/>
          </a:prstGeom>
          <a:noFill/>
          <a:extLst>
            <a:ext uri="{909E8E84-426E-40DD-AFC4-6F175D3DCCD1}">
              <a14:hiddenFill xmlns:a14="http://schemas.microsoft.com/office/drawing/2010/main">
                <a:solidFill>
                  <a:srgbClr val="FFFFFF"/>
                </a:solidFill>
              </a14:hiddenFill>
            </a:ext>
          </a:extLst>
        </p:spPr>
      </p:pic>
      <p:grpSp>
        <p:nvGrpSpPr>
          <p:cNvPr id="203" name="Group 202"/>
          <p:cNvGrpSpPr/>
          <p:nvPr/>
        </p:nvGrpSpPr>
        <p:grpSpPr>
          <a:xfrm rot="20532697">
            <a:off x="3233918" y="414842"/>
            <a:ext cx="2576010" cy="849873"/>
            <a:chOff x="3381064" y="802692"/>
            <a:chExt cx="2576010" cy="849873"/>
          </a:xfrm>
        </p:grpSpPr>
        <p:sp>
          <p:nvSpPr>
            <p:cNvPr id="204" name="Arc 203"/>
            <p:cNvSpPr/>
            <p:nvPr/>
          </p:nvSpPr>
          <p:spPr bwMode="auto">
            <a:xfrm rot="2700000">
              <a:off x="3381064" y="988979"/>
              <a:ext cx="473242" cy="473242"/>
            </a:xfrm>
            <a:prstGeom prst="arc">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400"/>
            </a:p>
          </p:txBody>
        </p:sp>
        <p:sp>
          <p:nvSpPr>
            <p:cNvPr id="205" name="Arc 204"/>
            <p:cNvSpPr>
              <a:spLocks noChangeAspect="1"/>
            </p:cNvSpPr>
            <p:nvPr/>
          </p:nvSpPr>
          <p:spPr bwMode="auto">
            <a:xfrm rot="2700000">
              <a:off x="3469176" y="977071"/>
              <a:ext cx="496904" cy="496904"/>
            </a:xfrm>
            <a:prstGeom prst="arc">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06" name="Arc 205"/>
            <p:cNvSpPr>
              <a:spLocks noChangeAspect="1"/>
            </p:cNvSpPr>
            <p:nvPr/>
          </p:nvSpPr>
          <p:spPr bwMode="auto">
            <a:xfrm rot="2700000">
              <a:off x="3563926" y="963167"/>
              <a:ext cx="521749" cy="521749"/>
            </a:xfrm>
            <a:prstGeom prst="arc">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07" name="Arc 206"/>
            <p:cNvSpPr>
              <a:spLocks noChangeAspect="1"/>
            </p:cNvSpPr>
            <p:nvPr/>
          </p:nvSpPr>
          <p:spPr bwMode="auto">
            <a:xfrm rot="2700000">
              <a:off x="3660424" y="951916"/>
              <a:ext cx="547836" cy="547836"/>
            </a:xfrm>
            <a:prstGeom prst="arc">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08" name="Arc 207"/>
            <p:cNvSpPr>
              <a:spLocks noChangeAspect="1"/>
            </p:cNvSpPr>
            <p:nvPr/>
          </p:nvSpPr>
          <p:spPr bwMode="auto">
            <a:xfrm rot="2700000">
              <a:off x="3756270" y="938558"/>
              <a:ext cx="575228" cy="575228"/>
            </a:xfrm>
            <a:prstGeom prst="arc">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09" name="Arc 208"/>
            <p:cNvSpPr>
              <a:spLocks noChangeAspect="1"/>
            </p:cNvSpPr>
            <p:nvPr/>
          </p:nvSpPr>
          <p:spPr bwMode="auto">
            <a:xfrm rot="2700000">
              <a:off x="3863337" y="923100"/>
              <a:ext cx="603989" cy="603989"/>
            </a:xfrm>
            <a:prstGeom prst="arc">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10" name="Arc 209"/>
            <p:cNvSpPr>
              <a:spLocks noChangeAspect="1"/>
            </p:cNvSpPr>
            <p:nvPr/>
          </p:nvSpPr>
          <p:spPr bwMode="auto">
            <a:xfrm rot="2700000">
              <a:off x="4003018" y="907941"/>
              <a:ext cx="634188" cy="634188"/>
            </a:xfrm>
            <a:prstGeom prst="arc">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11" name="Arc 210"/>
            <p:cNvSpPr>
              <a:spLocks noChangeAspect="1"/>
            </p:cNvSpPr>
            <p:nvPr/>
          </p:nvSpPr>
          <p:spPr bwMode="auto">
            <a:xfrm rot="2700000">
              <a:off x="4151469" y="890712"/>
              <a:ext cx="665897" cy="665897"/>
            </a:xfrm>
            <a:prstGeom prst="arc">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12" name="Arc 211"/>
            <p:cNvSpPr>
              <a:spLocks noChangeAspect="1"/>
            </p:cNvSpPr>
            <p:nvPr/>
          </p:nvSpPr>
          <p:spPr bwMode="auto">
            <a:xfrm rot="2700000">
              <a:off x="4303888" y="876191"/>
              <a:ext cx="699192" cy="699192"/>
            </a:xfrm>
            <a:prstGeom prst="arc">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13" name="Arc 212"/>
            <p:cNvSpPr>
              <a:spLocks noChangeAspect="1"/>
            </p:cNvSpPr>
            <p:nvPr/>
          </p:nvSpPr>
          <p:spPr bwMode="auto">
            <a:xfrm rot="2700000">
              <a:off x="4474523" y="859637"/>
              <a:ext cx="734152" cy="734152"/>
            </a:xfrm>
            <a:prstGeom prst="arc">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14" name="Arc 213"/>
            <p:cNvSpPr>
              <a:spLocks noChangeAspect="1"/>
            </p:cNvSpPr>
            <p:nvPr/>
          </p:nvSpPr>
          <p:spPr bwMode="auto">
            <a:xfrm rot="2700000">
              <a:off x="4668094" y="841064"/>
              <a:ext cx="770860" cy="770860"/>
            </a:xfrm>
            <a:prstGeom prst="arc">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15" name="Arc 214"/>
            <p:cNvSpPr>
              <a:spLocks noChangeAspect="1"/>
            </p:cNvSpPr>
            <p:nvPr/>
          </p:nvSpPr>
          <p:spPr bwMode="auto">
            <a:xfrm rot="2700000">
              <a:off x="4891701" y="822868"/>
              <a:ext cx="809403" cy="809403"/>
            </a:xfrm>
            <a:prstGeom prst="arc">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16" name="Arc 215"/>
            <p:cNvSpPr>
              <a:spLocks noChangeAspect="1"/>
            </p:cNvSpPr>
            <p:nvPr/>
          </p:nvSpPr>
          <p:spPr bwMode="auto">
            <a:xfrm rot="2700000">
              <a:off x="5107201" y="802692"/>
              <a:ext cx="849873" cy="849873"/>
            </a:xfrm>
            <a:prstGeom prst="arc">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grpSp>
        <p:nvGrpSpPr>
          <p:cNvPr id="217" name="Group 216"/>
          <p:cNvGrpSpPr/>
          <p:nvPr/>
        </p:nvGrpSpPr>
        <p:grpSpPr>
          <a:xfrm rot="1067303" flipH="1">
            <a:off x="1049518" y="414842"/>
            <a:ext cx="2576010" cy="849873"/>
            <a:chOff x="3381064" y="802692"/>
            <a:chExt cx="2576010" cy="849873"/>
          </a:xfrm>
        </p:grpSpPr>
        <p:sp>
          <p:nvSpPr>
            <p:cNvPr id="218" name="Arc 217"/>
            <p:cNvSpPr/>
            <p:nvPr/>
          </p:nvSpPr>
          <p:spPr bwMode="auto">
            <a:xfrm rot="2700000">
              <a:off x="3381064" y="988979"/>
              <a:ext cx="473242" cy="473242"/>
            </a:xfrm>
            <a:prstGeom prst="arc">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400"/>
            </a:p>
          </p:txBody>
        </p:sp>
        <p:sp>
          <p:nvSpPr>
            <p:cNvPr id="219" name="Arc 218"/>
            <p:cNvSpPr>
              <a:spLocks noChangeAspect="1"/>
            </p:cNvSpPr>
            <p:nvPr/>
          </p:nvSpPr>
          <p:spPr bwMode="auto">
            <a:xfrm rot="2700000">
              <a:off x="3469176" y="977071"/>
              <a:ext cx="496904" cy="496904"/>
            </a:xfrm>
            <a:prstGeom prst="arc">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20" name="Arc 219"/>
            <p:cNvSpPr>
              <a:spLocks noChangeAspect="1"/>
            </p:cNvSpPr>
            <p:nvPr/>
          </p:nvSpPr>
          <p:spPr bwMode="auto">
            <a:xfrm rot="2700000">
              <a:off x="3563926" y="963167"/>
              <a:ext cx="521749" cy="521749"/>
            </a:xfrm>
            <a:prstGeom prst="arc">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21" name="Arc 220"/>
            <p:cNvSpPr>
              <a:spLocks noChangeAspect="1"/>
            </p:cNvSpPr>
            <p:nvPr/>
          </p:nvSpPr>
          <p:spPr bwMode="auto">
            <a:xfrm rot="2700000">
              <a:off x="3660424" y="951916"/>
              <a:ext cx="547836" cy="547836"/>
            </a:xfrm>
            <a:prstGeom prst="arc">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22" name="Arc 221"/>
            <p:cNvSpPr>
              <a:spLocks noChangeAspect="1"/>
            </p:cNvSpPr>
            <p:nvPr/>
          </p:nvSpPr>
          <p:spPr bwMode="auto">
            <a:xfrm rot="2700000">
              <a:off x="3756270" y="938558"/>
              <a:ext cx="575228" cy="575228"/>
            </a:xfrm>
            <a:prstGeom prst="arc">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23" name="Arc 222"/>
            <p:cNvSpPr>
              <a:spLocks noChangeAspect="1"/>
            </p:cNvSpPr>
            <p:nvPr/>
          </p:nvSpPr>
          <p:spPr bwMode="auto">
            <a:xfrm rot="2700000">
              <a:off x="3863337" y="923100"/>
              <a:ext cx="603989" cy="603989"/>
            </a:xfrm>
            <a:prstGeom prst="arc">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24" name="Arc 223"/>
            <p:cNvSpPr>
              <a:spLocks noChangeAspect="1"/>
            </p:cNvSpPr>
            <p:nvPr/>
          </p:nvSpPr>
          <p:spPr bwMode="auto">
            <a:xfrm rot="2700000">
              <a:off x="4003018" y="907941"/>
              <a:ext cx="634188" cy="634188"/>
            </a:xfrm>
            <a:prstGeom prst="arc">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25" name="Arc 224"/>
            <p:cNvSpPr>
              <a:spLocks noChangeAspect="1"/>
            </p:cNvSpPr>
            <p:nvPr/>
          </p:nvSpPr>
          <p:spPr bwMode="auto">
            <a:xfrm rot="2700000">
              <a:off x="4151469" y="890712"/>
              <a:ext cx="665897" cy="665897"/>
            </a:xfrm>
            <a:prstGeom prst="arc">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26" name="Arc 225"/>
            <p:cNvSpPr>
              <a:spLocks noChangeAspect="1"/>
            </p:cNvSpPr>
            <p:nvPr/>
          </p:nvSpPr>
          <p:spPr bwMode="auto">
            <a:xfrm rot="2700000">
              <a:off x="4303888" y="876191"/>
              <a:ext cx="699192" cy="699192"/>
            </a:xfrm>
            <a:prstGeom prst="arc">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27" name="Arc 226"/>
            <p:cNvSpPr>
              <a:spLocks noChangeAspect="1"/>
            </p:cNvSpPr>
            <p:nvPr/>
          </p:nvSpPr>
          <p:spPr bwMode="auto">
            <a:xfrm rot="2700000">
              <a:off x="4474523" y="859637"/>
              <a:ext cx="734152" cy="734152"/>
            </a:xfrm>
            <a:prstGeom prst="arc">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28" name="Arc 227"/>
            <p:cNvSpPr>
              <a:spLocks noChangeAspect="1"/>
            </p:cNvSpPr>
            <p:nvPr/>
          </p:nvSpPr>
          <p:spPr bwMode="auto">
            <a:xfrm rot="2700000">
              <a:off x="4668094" y="841064"/>
              <a:ext cx="770860" cy="770860"/>
            </a:xfrm>
            <a:prstGeom prst="arc">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29" name="Arc 228"/>
            <p:cNvSpPr>
              <a:spLocks noChangeAspect="1"/>
            </p:cNvSpPr>
            <p:nvPr/>
          </p:nvSpPr>
          <p:spPr bwMode="auto">
            <a:xfrm rot="2700000">
              <a:off x="4891701" y="822868"/>
              <a:ext cx="809403" cy="809403"/>
            </a:xfrm>
            <a:prstGeom prst="arc">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30" name="Arc 229"/>
            <p:cNvSpPr>
              <a:spLocks noChangeAspect="1"/>
            </p:cNvSpPr>
            <p:nvPr/>
          </p:nvSpPr>
          <p:spPr bwMode="auto">
            <a:xfrm rot="2700000">
              <a:off x="5107201" y="802692"/>
              <a:ext cx="849873" cy="849873"/>
            </a:xfrm>
            <a:prstGeom prst="arc">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grpSp>
        <p:nvGrpSpPr>
          <p:cNvPr id="5" name="Group 4"/>
          <p:cNvGrpSpPr/>
          <p:nvPr/>
        </p:nvGrpSpPr>
        <p:grpSpPr>
          <a:xfrm>
            <a:off x="2960685" y="3116773"/>
            <a:ext cx="3443290" cy="1407019"/>
            <a:chOff x="2960685" y="3116773"/>
            <a:chExt cx="3443290" cy="1407019"/>
          </a:xfrm>
        </p:grpSpPr>
        <p:sp>
          <p:nvSpPr>
            <p:cNvPr id="89" name="TextBox 88"/>
            <p:cNvSpPr txBox="1"/>
            <p:nvPr/>
          </p:nvSpPr>
          <p:spPr bwMode="auto">
            <a:xfrm>
              <a:off x="3345354" y="4099060"/>
              <a:ext cx="1113445" cy="424732"/>
            </a:xfrm>
            <a:prstGeom prst="rect">
              <a:avLst/>
            </a:prstGeom>
            <a:noFill/>
            <a:ln w="9525">
              <a:noFill/>
              <a:miter lim="800000"/>
              <a:headEnd/>
              <a:tailEnd/>
            </a:ln>
          </p:spPr>
          <p:txBody>
            <a:bodyPr wrap="none" lIns="45720" tIns="27432" rIns="45720" bIns="27432" rtlCol="0">
              <a:spAutoFit/>
            </a:bodyPr>
            <a:lstStyle/>
            <a:p>
              <a:pPr algn="ctr"/>
              <a:r>
                <a:rPr lang="en-US" sz="1200" b="1" dirty="0" smtClean="0">
                  <a:solidFill>
                    <a:schemeClr val="bg1"/>
                  </a:solidFill>
                  <a:latin typeface="Verdana" pitchFamily="34" charset="0"/>
                </a:rPr>
                <a:t>Radio</a:t>
              </a:r>
            </a:p>
            <a:p>
              <a:pPr algn="ctr"/>
              <a:r>
                <a:rPr lang="en-US" sz="1200" b="1" dirty="0" smtClean="0">
                  <a:solidFill>
                    <a:schemeClr val="bg1"/>
                  </a:solidFill>
                  <a:latin typeface="Verdana" pitchFamily="34" charset="0"/>
                </a:rPr>
                <a:t>Transmitter</a:t>
              </a:r>
              <a:endParaRPr lang="en-US" sz="1200" b="1" dirty="0">
                <a:solidFill>
                  <a:schemeClr val="bg1"/>
                </a:solidFill>
                <a:latin typeface="Verdana" pitchFamily="34" charset="0"/>
              </a:endParaRPr>
            </a:p>
          </p:txBody>
        </p:sp>
        <p:cxnSp>
          <p:nvCxnSpPr>
            <p:cNvPr id="90" name="Straight Arrow Connector 89"/>
            <p:cNvCxnSpPr>
              <a:stCxn id="89" idx="0"/>
            </p:cNvCxnSpPr>
            <p:nvPr/>
          </p:nvCxnSpPr>
          <p:spPr bwMode="auto">
            <a:xfrm flipH="1" flipV="1">
              <a:off x="3629117" y="3552345"/>
              <a:ext cx="272960" cy="546715"/>
            </a:xfrm>
            <a:prstGeom prst="straightConnector1">
              <a:avLst/>
            </a:prstGeom>
            <a:solidFill>
              <a:schemeClr val="accent1"/>
            </a:solidFill>
            <a:ln w="28575" cap="flat" cmpd="sng" algn="ctr">
              <a:solidFill>
                <a:srgbClr val="FFFF00"/>
              </a:solidFill>
              <a:prstDash val="solid"/>
              <a:round/>
              <a:headEnd type="none" w="med" len="med"/>
              <a:tailEnd type="arrow"/>
            </a:ln>
            <a:effectLst/>
          </p:spPr>
        </p:cxnSp>
        <p:sp>
          <p:nvSpPr>
            <p:cNvPr id="91" name="TextBox 90"/>
            <p:cNvSpPr txBox="1"/>
            <p:nvPr/>
          </p:nvSpPr>
          <p:spPr bwMode="auto">
            <a:xfrm>
              <a:off x="5177759" y="4099060"/>
              <a:ext cx="839332" cy="424732"/>
            </a:xfrm>
            <a:prstGeom prst="rect">
              <a:avLst/>
            </a:prstGeom>
            <a:noFill/>
            <a:ln w="9525">
              <a:noFill/>
              <a:miter lim="800000"/>
              <a:headEnd/>
              <a:tailEnd/>
            </a:ln>
          </p:spPr>
          <p:txBody>
            <a:bodyPr wrap="none" lIns="45720" tIns="27432" rIns="45720" bIns="27432" rtlCol="0">
              <a:spAutoFit/>
            </a:bodyPr>
            <a:lstStyle/>
            <a:p>
              <a:pPr algn="ctr"/>
              <a:r>
                <a:rPr lang="en-US" sz="1200" b="1" dirty="0" smtClean="0">
                  <a:solidFill>
                    <a:schemeClr val="bg1"/>
                  </a:solidFill>
                  <a:latin typeface="Verdana" pitchFamily="34" charset="0"/>
                </a:rPr>
                <a:t>Radio</a:t>
              </a:r>
            </a:p>
            <a:p>
              <a:pPr algn="ctr"/>
              <a:r>
                <a:rPr lang="en-US" sz="1200" b="1" dirty="0" smtClean="0">
                  <a:solidFill>
                    <a:schemeClr val="bg1"/>
                  </a:solidFill>
                  <a:latin typeface="Verdana" pitchFamily="34" charset="0"/>
                </a:rPr>
                <a:t>Receiver</a:t>
              </a:r>
              <a:endParaRPr lang="en-US" sz="1200" b="1" dirty="0">
                <a:solidFill>
                  <a:schemeClr val="bg1"/>
                </a:solidFill>
                <a:latin typeface="Verdana" pitchFamily="34" charset="0"/>
              </a:endParaRPr>
            </a:p>
          </p:txBody>
        </p:sp>
        <p:cxnSp>
          <p:nvCxnSpPr>
            <p:cNvPr id="92" name="Straight Arrow Connector 91"/>
            <p:cNvCxnSpPr>
              <a:stCxn id="91" idx="0"/>
            </p:cNvCxnSpPr>
            <p:nvPr/>
          </p:nvCxnSpPr>
          <p:spPr bwMode="auto">
            <a:xfrm flipV="1">
              <a:off x="5597425" y="3552345"/>
              <a:ext cx="168897" cy="546715"/>
            </a:xfrm>
            <a:prstGeom prst="straightConnector1">
              <a:avLst/>
            </a:prstGeom>
            <a:solidFill>
              <a:schemeClr val="accent1"/>
            </a:solidFill>
            <a:ln w="28575" cap="flat" cmpd="sng" algn="ctr">
              <a:solidFill>
                <a:srgbClr val="FFFF00"/>
              </a:solidFill>
              <a:prstDash val="solid"/>
              <a:round/>
              <a:headEnd type="none" w="med" len="med"/>
              <a:tailEnd type="arrow"/>
            </a:ln>
            <a:effectLst/>
          </p:spPr>
        </p:cxnSp>
        <p:pic>
          <p:nvPicPr>
            <p:cNvPr id="233" name="Picture 2" descr="https://static.dxengineering.com/global/images/prod/xlarge/ico-ic-7300_it_xl.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16550" y="3116773"/>
              <a:ext cx="987425" cy="44557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s://www.gigaparts.com/media/catalog/product/cache/1/image/700x560/e9c3970ab036de70892d86c6d221abfe/z/i/zic-7800.jpg"/>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4778" t="7538" r="4888" b="14246"/>
            <a:stretch/>
          </p:blipFill>
          <p:spPr bwMode="auto">
            <a:xfrm>
              <a:off x="2960685" y="3134782"/>
              <a:ext cx="968737" cy="423599"/>
            </a:xfrm>
            <a:prstGeom prst="rect">
              <a:avLst/>
            </a:prstGeom>
            <a:noFill/>
            <a:extLst>
              <a:ext uri="{909E8E84-426E-40DD-AFC4-6F175D3DCCD1}">
                <a14:hiddenFill xmlns:a14="http://schemas.microsoft.com/office/drawing/2010/main">
                  <a:solidFill>
                    <a:srgbClr val="FFFFFF"/>
                  </a:solidFill>
                </a14:hiddenFill>
              </a:ext>
            </a:extLst>
          </p:spPr>
        </p:pic>
      </p:grpSp>
      <p:sp>
        <p:nvSpPr>
          <p:cNvPr id="231" name="TextBox 3"/>
          <p:cNvSpPr txBox="1"/>
          <p:nvPr/>
        </p:nvSpPr>
        <p:spPr bwMode="auto">
          <a:xfrm>
            <a:off x="1405179" y="1276508"/>
            <a:ext cx="6857968" cy="2308324"/>
          </a:xfrm>
          <a:prstGeom prst="rect">
            <a:avLst/>
          </a:prstGeom>
          <a:noFill/>
          <a:ln w="9525">
            <a:noFill/>
            <a:miter lim="800000"/>
            <a:headEnd/>
            <a:tailEnd/>
          </a:ln>
        </p:spPr>
        <p:txBody>
          <a:bodyPr wrap="none" rtlCol="0">
            <a:spAutoFit/>
          </a:bodyPr>
          <a:lstStyle>
            <a:defPPr>
              <a:defRPr lang="en-US"/>
            </a:defPPr>
            <a:lvl1pPr algn="l" rtl="0" eaLnBrk="0" fontAlgn="base" hangingPunct="0">
              <a:spcBef>
                <a:spcPct val="0"/>
              </a:spcBef>
              <a:spcAft>
                <a:spcPct val="0"/>
              </a:spcAft>
              <a:defRPr sz="1900" kern="1200">
                <a:solidFill>
                  <a:schemeClr val="tx1"/>
                </a:solidFill>
                <a:latin typeface="Times New Roman" pitchFamily="18" charset="0"/>
                <a:ea typeface="+mn-ea"/>
                <a:cs typeface="+mn-cs"/>
              </a:defRPr>
            </a:lvl1pPr>
            <a:lvl2pPr marL="366309" algn="l" rtl="0" eaLnBrk="0" fontAlgn="base" hangingPunct="0">
              <a:spcBef>
                <a:spcPct val="0"/>
              </a:spcBef>
              <a:spcAft>
                <a:spcPct val="0"/>
              </a:spcAft>
              <a:defRPr sz="1900" kern="1200">
                <a:solidFill>
                  <a:schemeClr val="tx1"/>
                </a:solidFill>
                <a:latin typeface="Times New Roman" pitchFamily="18" charset="0"/>
                <a:ea typeface="+mn-ea"/>
                <a:cs typeface="+mn-cs"/>
              </a:defRPr>
            </a:lvl2pPr>
            <a:lvl3pPr marL="732617" algn="l" rtl="0" eaLnBrk="0" fontAlgn="base" hangingPunct="0">
              <a:spcBef>
                <a:spcPct val="0"/>
              </a:spcBef>
              <a:spcAft>
                <a:spcPct val="0"/>
              </a:spcAft>
              <a:defRPr sz="1900" kern="1200">
                <a:solidFill>
                  <a:schemeClr val="tx1"/>
                </a:solidFill>
                <a:latin typeface="Times New Roman" pitchFamily="18" charset="0"/>
                <a:ea typeface="+mn-ea"/>
                <a:cs typeface="+mn-cs"/>
              </a:defRPr>
            </a:lvl3pPr>
            <a:lvl4pPr marL="1098926" algn="l" rtl="0" eaLnBrk="0" fontAlgn="base" hangingPunct="0">
              <a:spcBef>
                <a:spcPct val="0"/>
              </a:spcBef>
              <a:spcAft>
                <a:spcPct val="0"/>
              </a:spcAft>
              <a:defRPr sz="1900" kern="1200">
                <a:solidFill>
                  <a:schemeClr val="tx1"/>
                </a:solidFill>
                <a:latin typeface="Times New Roman" pitchFamily="18" charset="0"/>
                <a:ea typeface="+mn-ea"/>
                <a:cs typeface="+mn-cs"/>
              </a:defRPr>
            </a:lvl4pPr>
            <a:lvl5pPr marL="1465235" algn="l" rtl="0" eaLnBrk="0" fontAlgn="base" hangingPunct="0">
              <a:spcBef>
                <a:spcPct val="0"/>
              </a:spcBef>
              <a:spcAft>
                <a:spcPct val="0"/>
              </a:spcAft>
              <a:defRPr sz="1900" kern="1200">
                <a:solidFill>
                  <a:schemeClr val="tx1"/>
                </a:solidFill>
                <a:latin typeface="Times New Roman" pitchFamily="18" charset="0"/>
                <a:ea typeface="+mn-ea"/>
                <a:cs typeface="+mn-cs"/>
              </a:defRPr>
            </a:lvl5pPr>
            <a:lvl6pPr marL="1831543" algn="l" defTabSz="732617" rtl="0" eaLnBrk="1" latinLnBrk="0" hangingPunct="1">
              <a:defRPr sz="1900" kern="1200">
                <a:solidFill>
                  <a:schemeClr val="tx1"/>
                </a:solidFill>
                <a:latin typeface="Times New Roman" pitchFamily="18" charset="0"/>
                <a:ea typeface="+mn-ea"/>
                <a:cs typeface="+mn-cs"/>
              </a:defRPr>
            </a:lvl6pPr>
            <a:lvl7pPr marL="2197852" algn="l" defTabSz="732617" rtl="0" eaLnBrk="1" latinLnBrk="0" hangingPunct="1">
              <a:defRPr sz="1900" kern="1200">
                <a:solidFill>
                  <a:schemeClr val="tx1"/>
                </a:solidFill>
                <a:latin typeface="Times New Roman" pitchFamily="18" charset="0"/>
                <a:ea typeface="+mn-ea"/>
                <a:cs typeface="+mn-cs"/>
              </a:defRPr>
            </a:lvl7pPr>
            <a:lvl8pPr marL="2564160" algn="l" defTabSz="732617" rtl="0" eaLnBrk="1" latinLnBrk="0" hangingPunct="1">
              <a:defRPr sz="1900" kern="1200">
                <a:solidFill>
                  <a:schemeClr val="tx1"/>
                </a:solidFill>
                <a:latin typeface="Times New Roman" pitchFamily="18" charset="0"/>
                <a:ea typeface="+mn-ea"/>
                <a:cs typeface="+mn-cs"/>
              </a:defRPr>
            </a:lvl8pPr>
            <a:lvl9pPr marL="2930469" algn="l" defTabSz="732617" rtl="0" eaLnBrk="1" latinLnBrk="0" hangingPunct="1">
              <a:defRPr sz="1900" kern="1200">
                <a:solidFill>
                  <a:schemeClr val="tx1"/>
                </a:solidFill>
                <a:latin typeface="Times New Roman" pitchFamily="18" charset="0"/>
                <a:ea typeface="+mn-ea"/>
                <a:cs typeface="+mn-cs"/>
              </a:defRPr>
            </a:lvl9pPr>
          </a:lstStyle>
          <a:p>
            <a:pPr algn="ctr"/>
            <a:r>
              <a:rPr lang="en-US" sz="7200" b="1" dirty="0" smtClean="0">
                <a:ln w="10541" cmpd="sng">
                  <a:solidFill>
                    <a:schemeClr val="accent1">
                      <a:shade val="88000"/>
                      <a:satMod val="110000"/>
                    </a:schemeClr>
                  </a:solidFill>
                  <a:prstDash val="solid"/>
                </a:ln>
                <a:solidFill>
                  <a:srgbClr val="66FF33"/>
                </a:solidFill>
                <a:latin typeface="Verdana" pitchFamily="34" charset="0"/>
              </a:rPr>
              <a:t>Our Wireless</a:t>
            </a:r>
          </a:p>
          <a:p>
            <a:pPr algn="ctr"/>
            <a:r>
              <a:rPr lang="en-US" sz="7200" b="1" dirty="0" smtClean="0">
                <a:ln w="10541" cmpd="sng">
                  <a:solidFill>
                    <a:schemeClr val="accent1">
                      <a:shade val="88000"/>
                      <a:satMod val="110000"/>
                    </a:schemeClr>
                  </a:solidFill>
                  <a:prstDash val="solid"/>
                </a:ln>
                <a:solidFill>
                  <a:srgbClr val="66FF33"/>
                </a:solidFill>
                <a:latin typeface="Verdana" pitchFamily="34" charset="0"/>
              </a:rPr>
              <a:t>System</a:t>
            </a:r>
            <a:endParaRPr lang="en-US" sz="7200" b="1" dirty="0">
              <a:ln w="10541" cmpd="sng">
                <a:solidFill>
                  <a:schemeClr val="accent1">
                    <a:shade val="88000"/>
                    <a:satMod val="110000"/>
                  </a:schemeClr>
                </a:solidFill>
                <a:prstDash val="solid"/>
              </a:ln>
              <a:solidFill>
                <a:srgbClr val="66FF33"/>
              </a:solidFill>
              <a:latin typeface="Verdana" pitchFamily="34" charset="0"/>
            </a:endParaRPr>
          </a:p>
        </p:txBody>
      </p:sp>
    </p:spTree>
    <p:extLst>
      <p:ext uri="{BB962C8B-B14F-4D97-AF65-F5344CB8AC3E}">
        <p14:creationId xmlns:p14="http://schemas.microsoft.com/office/powerpoint/2010/main" val="3501270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9"/>
                                        </p:tgtEl>
                                      </p:cBhvr>
                                    </p:animEffect>
                                    <p:set>
                                      <p:cBhvr>
                                        <p:cTn id="7" dur="1" fill="hold">
                                          <p:stCondLst>
                                            <p:cond delay="499"/>
                                          </p:stCondLst>
                                        </p:cTn>
                                        <p:tgtEl>
                                          <p:spTgt spid="19"/>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231"/>
                                        </p:tgtEl>
                                      </p:cBhvr>
                                    </p:animEffect>
                                    <p:set>
                                      <p:cBhvr>
                                        <p:cTn id="10" dur="1" fill="hold">
                                          <p:stCondLst>
                                            <p:cond delay="499"/>
                                          </p:stCondLst>
                                        </p:cTn>
                                        <p:tgtEl>
                                          <p:spTgt spid="231"/>
                                        </p:tgtEl>
                                        <p:attrNameLst>
                                          <p:attrName>style.visibility</p:attrName>
                                        </p:attrNameLst>
                                      </p:cBhvr>
                                      <p:to>
                                        <p:strVal val="hidden"/>
                                      </p:to>
                                    </p:set>
                                  </p:childTnLst>
                                </p:cTn>
                              </p:par>
                              <p:par>
                                <p:cTn id="11" presetID="10"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fade">
                                      <p:cBhvr>
                                        <p:cTn id="18" dur="500"/>
                                        <p:tgtEl>
                                          <p:spTgt spid="24"/>
                                        </p:tgtEl>
                                      </p:cBhvr>
                                    </p:animEffect>
                                  </p:childTnLst>
                                </p:cTn>
                              </p:par>
                              <p:par>
                                <p:cTn id="19" presetID="10" presetClass="exit" presetSubtype="0" fill="hold" grpId="0" nodeType="withEffect">
                                  <p:stCondLst>
                                    <p:cond delay="0"/>
                                  </p:stCondLst>
                                  <p:childTnLst>
                                    <p:animEffect transition="out" filter="fade">
                                      <p:cBhvr>
                                        <p:cTn id="20" dur="500"/>
                                        <p:tgtEl>
                                          <p:spTgt spid="4"/>
                                        </p:tgtEl>
                                      </p:cBhvr>
                                    </p:animEffect>
                                    <p:set>
                                      <p:cBhvr>
                                        <p:cTn id="21" dur="1" fill="hold">
                                          <p:stCondLst>
                                            <p:cond delay="499"/>
                                          </p:stCondLst>
                                        </p:cTn>
                                        <p:tgtEl>
                                          <p:spTgt spid="4"/>
                                        </p:tgtEl>
                                        <p:attrNameLst>
                                          <p:attrName>style.visibility</p:attrName>
                                        </p:attrNameLst>
                                      </p:cBhvr>
                                      <p:to>
                                        <p:strVal val="hidden"/>
                                      </p:to>
                                    </p:set>
                                  </p:childTnLst>
                                </p:cTn>
                              </p:par>
                              <p:par>
                                <p:cTn id="22" presetID="10" presetClass="entr" presetSubtype="0" fill="hold" grpId="0" nodeType="with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fade">
                                      <p:cBhvr>
                                        <p:cTn id="24" dur="500"/>
                                        <p:tgtEl>
                                          <p:spTgt spid="23"/>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par>
                                <p:cTn id="30" presetID="10" presetClass="exit" presetSubtype="0" fill="hold" grpId="0" nodeType="withEffect">
                                  <p:stCondLst>
                                    <p:cond delay="0"/>
                                  </p:stCondLst>
                                  <p:childTnLst>
                                    <p:animEffect transition="out" filter="fade">
                                      <p:cBhvr>
                                        <p:cTn id="31" dur="500"/>
                                        <p:tgtEl>
                                          <p:spTgt spid="11"/>
                                        </p:tgtEl>
                                      </p:cBhvr>
                                    </p:animEffect>
                                    <p:set>
                                      <p:cBhvr>
                                        <p:cTn id="32" dur="1" fill="hold">
                                          <p:stCondLst>
                                            <p:cond delay="499"/>
                                          </p:stCondLst>
                                        </p:cTn>
                                        <p:tgtEl>
                                          <p:spTgt spid="11"/>
                                        </p:tgtEl>
                                        <p:attrNameLst>
                                          <p:attrName>style.visibility</p:attrName>
                                        </p:attrNameLst>
                                      </p:cBhvr>
                                      <p:to>
                                        <p:strVal val="hidden"/>
                                      </p:to>
                                    </p:set>
                                  </p:childTnLst>
                                </p:cTn>
                              </p:par>
                              <p:par>
                                <p:cTn id="33" presetID="10" presetClass="entr" presetSubtype="0" fill="hold" nodeType="with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fade">
                                      <p:cBhvr>
                                        <p:cTn id="35" dur="500"/>
                                        <p:tgtEl>
                                          <p:spTgt spid="33"/>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6"/>
                                        </p:tgtEl>
                                        <p:attrNameLst>
                                          <p:attrName>style.visibility</p:attrName>
                                        </p:attrNameLst>
                                      </p:cBhvr>
                                      <p:to>
                                        <p:strVal val="visible"/>
                                      </p:to>
                                    </p:set>
                                    <p:animEffect transition="in" filter="fade">
                                      <p:cBhvr>
                                        <p:cTn id="40" dur="500"/>
                                        <p:tgtEl>
                                          <p:spTgt spid="36"/>
                                        </p:tgtEl>
                                      </p:cBhvr>
                                    </p:animEffect>
                                  </p:childTnLst>
                                </p:cTn>
                              </p:par>
                              <p:par>
                                <p:cTn id="41" presetID="10" presetClass="exit" presetSubtype="0" fill="hold" grpId="0" nodeType="withEffect">
                                  <p:stCondLst>
                                    <p:cond delay="0"/>
                                  </p:stCondLst>
                                  <p:childTnLst>
                                    <p:animEffect transition="out" filter="fade">
                                      <p:cBhvr>
                                        <p:cTn id="42" dur="500"/>
                                        <p:tgtEl>
                                          <p:spTgt spid="12"/>
                                        </p:tgtEl>
                                      </p:cBhvr>
                                    </p:animEffect>
                                    <p:set>
                                      <p:cBhvr>
                                        <p:cTn id="43" dur="1" fill="hold">
                                          <p:stCondLst>
                                            <p:cond delay="499"/>
                                          </p:stCondLst>
                                        </p:cTn>
                                        <p:tgtEl>
                                          <p:spTgt spid="12"/>
                                        </p:tgtEl>
                                        <p:attrNameLst>
                                          <p:attrName>style.visibility</p:attrName>
                                        </p:attrNameLst>
                                      </p:cBhvr>
                                      <p:to>
                                        <p:strVal val="hidden"/>
                                      </p:to>
                                    </p:set>
                                  </p:childTnLst>
                                </p:cTn>
                              </p:par>
                              <p:par>
                                <p:cTn id="44" presetID="10" presetClass="entr" presetSubtype="0" fill="hold" nodeType="withEffect">
                                  <p:stCondLst>
                                    <p:cond delay="0"/>
                                  </p:stCondLst>
                                  <p:childTnLst>
                                    <p:set>
                                      <p:cBhvr>
                                        <p:cTn id="45" dur="1" fill="hold">
                                          <p:stCondLst>
                                            <p:cond delay="0"/>
                                          </p:stCondLst>
                                        </p:cTn>
                                        <p:tgtEl>
                                          <p:spTgt spid="175"/>
                                        </p:tgtEl>
                                        <p:attrNameLst>
                                          <p:attrName>style.visibility</p:attrName>
                                        </p:attrNameLst>
                                      </p:cBhvr>
                                      <p:to>
                                        <p:strVal val="visible"/>
                                      </p:to>
                                    </p:set>
                                    <p:animEffect transition="in" filter="fade">
                                      <p:cBhvr>
                                        <p:cTn id="46" dur="500"/>
                                        <p:tgtEl>
                                          <p:spTgt spid="175"/>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57"/>
                                        </p:tgtEl>
                                        <p:attrNameLst>
                                          <p:attrName>style.visibility</p:attrName>
                                        </p:attrNameLst>
                                      </p:cBhvr>
                                      <p:to>
                                        <p:strVal val="visible"/>
                                      </p:to>
                                    </p:set>
                                    <p:animEffect transition="in" filter="fade">
                                      <p:cBhvr>
                                        <p:cTn id="51" dur="500"/>
                                        <p:tgtEl>
                                          <p:spTgt spid="57"/>
                                        </p:tgtEl>
                                      </p:cBhvr>
                                    </p:animEffect>
                                  </p:childTnLst>
                                </p:cTn>
                              </p:par>
                              <p:par>
                                <p:cTn id="52" presetID="10" presetClass="exit" presetSubtype="0" fill="hold" grpId="0" nodeType="withEffect">
                                  <p:stCondLst>
                                    <p:cond delay="0"/>
                                  </p:stCondLst>
                                  <p:childTnLst>
                                    <p:animEffect transition="out" filter="fade">
                                      <p:cBhvr>
                                        <p:cTn id="53" dur="500"/>
                                        <p:tgtEl>
                                          <p:spTgt spid="13"/>
                                        </p:tgtEl>
                                      </p:cBhvr>
                                    </p:animEffect>
                                    <p:set>
                                      <p:cBhvr>
                                        <p:cTn id="54" dur="1" fill="hold">
                                          <p:stCondLst>
                                            <p:cond delay="499"/>
                                          </p:stCondLst>
                                        </p:cTn>
                                        <p:tgtEl>
                                          <p:spTgt spid="13"/>
                                        </p:tgtEl>
                                        <p:attrNameLst>
                                          <p:attrName>style.visibility</p:attrName>
                                        </p:attrNameLst>
                                      </p:cBhvr>
                                      <p:to>
                                        <p:strVal val="hidden"/>
                                      </p:to>
                                    </p:set>
                                  </p:childTnLst>
                                </p:cTn>
                              </p:par>
                              <p:par>
                                <p:cTn id="55" presetID="10" presetClass="entr" presetSubtype="0" fill="hold" nodeType="withEffect">
                                  <p:stCondLst>
                                    <p:cond delay="0"/>
                                  </p:stCondLst>
                                  <p:childTnLst>
                                    <p:set>
                                      <p:cBhvr>
                                        <p:cTn id="56" dur="1" fill="hold">
                                          <p:stCondLst>
                                            <p:cond delay="0"/>
                                          </p:stCondLst>
                                        </p:cTn>
                                        <p:tgtEl>
                                          <p:spTgt spid="32"/>
                                        </p:tgtEl>
                                        <p:attrNameLst>
                                          <p:attrName>style.visibility</p:attrName>
                                        </p:attrNameLst>
                                      </p:cBhvr>
                                      <p:to>
                                        <p:strVal val="visible"/>
                                      </p:to>
                                    </p:set>
                                    <p:animEffect transition="in" filter="fade">
                                      <p:cBhvr>
                                        <p:cTn id="57" dur="500"/>
                                        <p:tgtEl>
                                          <p:spTgt spid="32"/>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31"/>
                                        </p:tgtEl>
                                        <p:attrNameLst>
                                          <p:attrName>style.visibility</p:attrName>
                                        </p:attrNameLst>
                                      </p:cBhvr>
                                      <p:to>
                                        <p:strVal val="visible"/>
                                      </p:to>
                                    </p:set>
                                    <p:animEffect transition="in" filter="fade">
                                      <p:cBhvr>
                                        <p:cTn id="60" dur="500"/>
                                        <p:tgtEl>
                                          <p:spTgt spid="31"/>
                                        </p:tgtEl>
                                      </p:cBhvr>
                                    </p:animEffect>
                                  </p:childTnLst>
                                </p:cTn>
                              </p:par>
                              <p:par>
                                <p:cTn id="61" presetID="10" presetClass="entr" presetSubtype="0" fill="hold" nodeType="with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fade">
                                      <p:cBhvr>
                                        <p:cTn id="63" dur="500"/>
                                        <p:tgtEl>
                                          <p:spTgt spid="25"/>
                                        </p:tgtEl>
                                      </p:cBhvr>
                                    </p:animEffect>
                                  </p:childTnLst>
                                </p:cTn>
                              </p:par>
                              <p:par>
                                <p:cTn id="64" presetID="22" presetClass="entr" presetSubtype="8" repeatCount="indefinite" fill="hold" nodeType="withEffect">
                                  <p:stCondLst>
                                    <p:cond delay="0"/>
                                  </p:stCondLst>
                                  <p:childTnLst>
                                    <p:set>
                                      <p:cBhvr>
                                        <p:cTn id="65" dur="1" fill="hold">
                                          <p:stCondLst>
                                            <p:cond delay="0"/>
                                          </p:stCondLst>
                                        </p:cTn>
                                        <p:tgtEl>
                                          <p:spTgt spid="183"/>
                                        </p:tgtEl>
                                        <p:attrNameLst>
                                          <p:attrName>style.visibility</p:attrName>
                                        </p:attrNameLst>
                                      </p:cBhvr>
                                      <p:to>
                                        <p:strVal val="visible"/>
                                      </p:to>
                                    </p:set>
                                    <p:animEffect transition="in" filter="wipe(left)">
                                      <p:cBhvr>
                                        <p:cTn id="66" dur="500"/>
                                        <p:tgtEl>
                                          <p:spTgt spid="183"/>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4" repeatCount="indefinite" fill="hold" nodeType="clickEffect">
                                  <p:stCondLst>
                                    <p:cond delay="0"/>
                                  </p:stCondLst>
                                  <p:childTnLst>
                                    <p:set>
                                      <p:cBhvr>
                                        <p:cTn id="70" dur="1" fill="hold">
                                          <p:stCondLst>
                                            <p:cond delay="0"/>
                                          </p:stCondLst>
                                        </p:cTn>
                                        <p:tgtEl>
                                          <p:spTgt spid="60"/>
                                        </p:tgtEl>
                                        <p:attrNameLst>
                                          <p:attrName>style.visibility</p:attrName>
                                        </p:attrNameLst>
                                      </p:cBhvr>
                                      <p:to>
                                        <p:strVal val="visible"/>
                                      </p:to>
                                    </p:set>
                                    <p:animEffect transition="in" filter="wipe(down)">
                                      <p:cBhvr>
                                        <p:cTn id="71" dur="1000"/>
                                        <p:tgtEl>
                                          <p:spTgt spid="60"/>
                                        </p:tgtEl>
                                      </p:cBhvr>
                                    </p:animEffect>
                                  </p:childTnLst>
                                </p:cTn>
                              </p:par>
                              <p:par>
                                <p:cTn id="72" presetID="10" presetClass="exit" presetSubtype="0" fill="hold" grpId="0" nodeType="withEffect">
                                  <p:stCondLst>
                                    <p:cond delay="0"/>
                                  </p:stCondLst>
                                  <p:childTnLst>
                                    <p:animEffect transition="out" filter="fade">
                                      <p:cBhvr>
                                        <p:cTn id="73" dur="500"/>
                                        <p:tgtEl>
                                          <p:spTgt spid="14"/>
                                        </p:tgtEl>
                                      </p:cBhvr>
                                    </p:animEffect>
                                    <p:set>
                                      <p:cBhvr>
                                        <p:cTn id="74" dur="1" fill="hold">
                                          <p:stCondLst>
                                            <p:cond delay="499"/>
                                          </p:stCondLst>
                                        </p:cTn>
                                        <p:tgtEl>
                                          <p:spTgt spid="14"/>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22" presetClass="entr" presetSubtype="8" repeatCount="indefinite" fill="hold" nodeType="clickEffect">
                                  <p:stCondLst>
                                    <p:cond delay="0"/>
                                  </p:stCondLst>
                                  <p:childTnLst>
                                    <p:set>
                                      <p:cBhvr>
                                        <p:cTn id="78" dur="1" fill="hold">
                                          <p:stCondLst>
                                            <p:cond delay="0"/>
                                          </p:stCondLst>
                                        </p:cTn>
                                        <p:tgtEl>
                                          <p:spTgt spid="43"/>
                                        </p:tgtEl>
                                        <p:attrNameLst>
                                          <p:attrName>style.visibility</p:attrName>
                                        </p:attrNameLst>
                                      </p:cBhvr>
                                      <p:to>
                                        <p:strVal val="visible"/>
                                      </p:to>
                                    </p:set>
                                    <p:animEffect transition="in" filter="wipe(left)">
                                      <p:cBhvr>
                                        <p:cTn id="79" dur="1000"/>
                                        <p:tgtEl>
                                          <p:spTgt spid="43"/>
                                        </p:tgtEl>
                                      </p:cBhvr>
                                    </p:animEffect>
                                  </p:childTnLst>
                                </p:cTn>
                              </p:par>
                              <p:par>
                                <p:cTn id="80" presetID="10" presetClass="exit" presetSubtype="0" fill="hold" grpId="0" nodeType="withEffect">
                                  <p:stCondLst>
                                    <p:cond delay="0"/>
                                  </p:stCondLst>
                                  <p:childTnLst>
                                    <p:animEffect transition="out" filter="fade">
                                      <p:cBhvr>
                                        <p:cTn id="81" dur="500"/>
                                        <p:tgtEl>
                                          <p:spTgt spid="15"/>
                                        </p:tgtEl>
                                      </p:cBhvr>
                                    </p:animEffect>
                                    <p:set>
                                      <p:cBhvr>
                                        <p:cTn id="82" dur="1" fill="hold">
                                          <p:stCondLst>
                                            <p:cond delay="499"/>
                                          </p:stCondLst>
                                        </p:cTn>
                                        <p:tgtEl>
                                          <p:spTgt spid="15"/>
                                        </p:tgtEl>
                                        <p:attrNameLst>
                                          <p:attrName>style.visibility</p:attrName>
                                        </p:attrNameLst>
                                      </p:cBhvr>
                                      <p:to>
                                        <p:strVal val="hidden"/>
                                      </p:to>
                                    </p:set>
                                  </p:childTnLst>
                                </p:cTn>
                              </p:par>
                              <p:par>
                                <p:cTn id="83" presetID="22" presetClass="entr" presetSubtype="2" repeatCount="indefinite" fill="hold" nodeType="withEffect">
                                  <p:stCondLst>
                                    <p:cond delay="0"/>
                                  </p:stCondLst>
                                  <p:childTnLst>
                                    <p:set>
                                      <p:cBhvr>
                                        <p:cTn id="84" dur="1" fill="hold">
                                          <p:stCondLst>
                                            <p:cond delay="0"/>
                                          </p:stCondLst>
                                        </p:cTn>
                                        <p:tgtEl>
                                          <p:spTgt spid="188"/>
                                        </p:tgtEl>
                                        <p:attrNameLst>
                                          <p:attrName>style.visibility</p:attrName>
                                        </p:attrNameLst>
                                      </p:cBhvr>
                                      <p:to>
                                        <p:strVal val="visible"/>
                                      </p:to>
                                    </p:set>
                                    <p:animEffect transition="in" filter="wipe(right)">
                                      <p:cBhvr>
                                        <p:cTn id="85" dur="1000"/>
                                        <p:tgtEl>
                                          <p:spTgt spid="188"/>
                                        </p:tgtEl>
                                      </p:cBhvr>
                                    </p:animEffect>
                                  </p:childTnLst>
                                </p:cTn>
                              </p:par>
                              <p:par>
                                <p:cTn id="86" presetID="22" presetClass="entr" presetSubtype="8" repeatCount="indefinite" fill="hold" nodeType="withEffect">
                                  <p:stCondLst>
                                    <p:cond delay="0"/>
                                  </p:stCondLst>
                                  <p:childTnLst>
                                    <p:set>
                                      <p:cBhvr>
                                        <p:cTn id="87" dur="1" fill="hold">
                                          <p:stCondLst>
                                            <p:cond delay="0"/>
                                          </p:stCondLst>
                                        </p:cTn>
                                        <p:tgtEl>
                                          <p:spTgt spid="203"/>
                                        </p:tgtEl>
                                        <p:attrNameLst>
                                          <p:attrName>style.visibility</p:attrName>
                                        </p:attrNameLst>
                                      </p:cBhvr>
                                      <p:to>
                                        <p:strVal val="visible"/>
                                      </p:to>
                                    </p:set>
                                    <p:animEffect transition="in" filter="wipe(left)">
                                      <p:cBhvr>
                                        <p:cTn id="88" dur="1000"/>
                                        <p:tgtEl>
                                          <p:spTgt spid="203"/>
                                        </p:tgtEl>
                                      </p:cBhvr>
                                    </p:animEffect>
                                  </p:childTnLst>
                                </p:cTn>
                              </p:par>
                              <p:par>
                                <p:cTn id="89" presetID="22" presetClass="entr" presetSubtype="2" repeatCount="indefinite" fill="hold" nodeType="withEffect">
                                  <p:stCondLst>
                                    <p:cond delay="0"/>
                                  </p:stCondLst>
                                  <p:childTnLst>
                                    <p:set>
                                      <p:cBhvr>
                                        <p:cTn id="90" dur="1" fill="hold">
                                          <p:stCondLst>
                                            <p:cond delay="0"/>
                                          </p:stCondLst>
                                        </p:cTn>
                                        <p:tgtEl>
                                          <p:spTgt spid="217"/>
                                        </p:tgtEl>
                                        <p:attrNameLst>
                                          <p:attrName>style.visibility</p:attrName>
                                        </p:attrNameLst>
                                      </p:cBhvr>
                                      <p:to>
                                        <p:strVal val="visible"/>
                                      </p:to>
                                    </p:set>
                                    <p:animEffect transition="in" filter="wipe(right)">
                                      <p:cBhvr>
                                        <p:cTn id="91" dur="1000"/>
                                        <p:tgtEl>
                                          <p:spTgt spid="217"/>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1" repeatCount="indefinite" fill="hold" nodeType="clickEffect">
                                  <p:stCondLst>
                                    <p:cond delay="0"/>
                                  </p:stCondLst>
                                  <p:childTnLst>
                                    <p:set>
                                      <p:cBhvr>
                                        <p:cTn id="95" dur="1" fill="hold">
                                          <p:stCondLst>
                                            <p:cond delay="0"/>
                                          </p:stCondLst>
                                        </p:cTn>
                                        <p:tgtEl>
                                          <p:spTgt spid="74"/>
                                        </p:tgtEl>
                                        <p:attrNameLst>
                                          <p:attrName>style.visibility</p:attrName>
                                        </p:attrNameLst>
                                      </p:cBhvr>
                                      <p:to>
                                        <p:strVal val="visible"/>
                                      </p:to>
                                    </p:set>
                                    <p:animEffect transition="in" filter="wipe(up)">
                                      <p:cBhvr>
                                        <p:cTn id="96" dur="1000"/>
                                        <p:tgtEl>
                                          <p:spTgt spid="74"/>
                                        </p:tgtEl>
                                      </p:cBhvr>
                                    </p:animEffect>
                                  </p:childTnLst>
                                </p:cTn>
                              </p:par>
                              <p:par>
                                <p:cTn id="97" presetID="10" presetClass="exit" presetSubtype="0" fill="hold" grpId="0" nodeType="withEffect">
                                  <p:stCondLst>
                                    <p:cond delay="0"/>
                                  </p:stCondLst>
                                  <p:childTnLst>
                                    <p:animEffect transition="out" filter="fade">
                                      <p:cBhvr>
                                        <p:cTn id="98" dur="500"/>
                                        <p:tgtEl>
                                          <p:spTgt spid="16"/>
                                        </p:tgtEl>
                                      </p:cBhvr>
                                    </p:animEffect>
                                    <p:set>
                                      <p:cBhvr>
                                        <p:cTn id="99" dur="1" fill="hold">
                                          <p:stCondLst>
                                            <p:cond delay="499"/>
                                          </p:stCondLst>
                                        </p:cTn>
                                        <p:tgtEl>
                                          <p:spTgt spid="16"/>
                                        </p:tgtEl>
                                        <p:attrNameLst>
                                          <p:attrName>style.visibility</p:attrName>
                                        </p:attrNameLst>
                                      </p:cBhvr>
                                      <p:to>
                                        <p:strVal val="hidden"/>
                                      </p:to>
                                    </p:set>
                                  </p:childTnLst>
                                </p:cTn>
                              </p:par>
                            </p:childTnLst>
                          </p:cTn>
                        </p:par>
                      </p:childTnLst>
                    </p:cTn>
                  </p:par>
                  <p:par>
                    <p:cTn id="100" fill="hold">
                      <p:stCondLst>
                        <p:cond delay="indefinite"/>
                      </p:stCondLst>
                      <p:childTnLst>
                        <p:par>
                          <p:cTn id="101" fill="hold">
                            <p:stCondLst>
                              <p:cond delay="0"/>
                            </p:stCondLst>
                            <p:childTnLst>
                              <p:par>
                                <p:cTn id="102" presetID="10" presetClass="entr" presetSubtype="0" fill="hold" grpId="0" nodeType="clickEffect">
                                  <p:stCondLst>
                                    <p:cond delay="0"/>
                                  </p:stCondLst>
                                  <p:childTnLst>
                                    <p:set>
                                      <p:cBhvr>
                                        <p:cTn id="103" dur="1" fill="hold">
                                          <p:stCondLst>
                                            <p:cond delay="0"/>
                                          </p:stCondLst>
                                        </p:cTn>
                                        <p:tgtEl>
                                          <p:spTgt spid="42"/>
                                        </p:tgtEl>
                                        <p:attrNameLst>
                                          <p:attrName>style.visibility</p:attrName>
                                        </p:attrNameLst>
                                      </p:cBhvr>
                                      <p:to>
                                        <p:strVal val="visible"/>
                                      </p:to>
                                    </p:set>
                                    <p:animEffect transition="in" filter="fade">
                                      <p:cBhvr>
                                        <p:cTn id="104" dur="500"/>
                                        <p:tgtEl>
                                          <p:spTgt spid="42"/>
                                        </p:tgtEl>
                                      </p:cBhvr>
                                    </p:animEffect>
                                  </p:childTnLst>
                                </p:cTn>
                              </p:par>
                              <p:par>
                                <p:cTn id="105" presetID="10" presetClass="exit" presetSubtype="0" fill="hold" grpId="0" nodeType="withEffect">
                                  <p:stCondLst>
                                    <p:cond delay="0"/>
                                  </p:stCondLst>
                                  <p:childTnLst>
                                    <p:animEffect transition="out" filter="fade">
                                      <p:cBhvr>
                                        <p:cTn id="106" dur="500"/>
                                        <p:tgtEl>
                                          <p:spTgt spid="17"/>
                                        </p:tgtEl>
                                      </p:cBhvr>
                                    </p:animEffect>
                                    <p:set>
                                      <p:cBhvr>
                                        <p:cTn id="107" dur="1" fill="hold">
                                          <p:stCondLst>
                                            <p:cond delay="499"/>
                                          </p:stCondLst>
                                        </p:cTn>
                                        <p:tgtEl>
                                          <p:spTgt spid="17"/>
                                        </p:tgtEl>
                                        <p:attrNameLst>
                                          <p:attrName>style.visibility</p:attrName>
                                        </p:attrNameLst>
                                      </p:cBhvr>
                                      <p:to>
                                        <p:strVal val="hidden"/>
                                      </p:to>
                                    </p:set>
                                  </p:childTnLst>
                                </p:cTn>
                              </p:par>
                              <p:par>
                                <p:cTn id="108" presetID="10" presetClass="entr" presetSubtype="0" fill="hold" nodeType="withEffect">
                                  <p:stCondLst>
                                    <p:cond delay="0"/>
                                  </p:stCondLst>
                                  <p:childTnLst>
                                    <p:set>
                                      <p:cBhvr>
                                        <p:cTn id="109" dur="1" fill="hold">
                                          <p:stCondLst>
                                            <p:cond delay="0"/>
                                          </p:stCondLst>
                                        </p:cTn>
                                        <p:tgtEl>
                                          <p:spTgt spid="39"/>
                                        </p:tgtEl>
                                        <p:attrNameLst>
                                          <p:attrName>style.visibility</p:attrName>
                                        </p:attrNameLst>
                                      </p:cBhvr>
                                      <p:to>
                                        <p:strVal val="visible"/>
                                      </p:to>
                                    </p:set>
                                    <p:animEffect transition="in" filter="fade">
                                      <p:cBhvr>
                                        <p:cTn id="110" dur="500"/>
                                        <p:tgtEl>
                                          <p:spTgt spid="39"/>
                                        </p:tgtEl>
                                      </p:cBhvr>
                                    </p:animEffect>
                                  </p:childTnLst>
                                </p:cTn>
                              </p:par>
                              <p:par>
                                <p:cTn id="111" presetID="10" presetClass="entr" presetSubtype="0" fill="hold" nodeType="withEffect">
                                  <p:stCondLst>
                                    <p:cond delay="0"/>
                                  </p:stCondLst>
                                  <p:childTnLst>
                                    <p:set>
                                      <p:cBhvr>
                                        <p:cTn id="112" dur="1" fill="hold">
                                          <p:stCondLst>
                                            <p:cond delay="0"/>
                                          </p:stCondLst>
                                        </p:cTn>
                                        <p:tgtEl>
                                          <p:spTgt spid="26"/>
                                        </p:tgtEl>
                                        <p:attrNameLst>
                                          <p:attrName>style.visibility</p:attrName>
                                        </p:attrNameLst>
                                      </p:cBhvr>
                                      <p:to>
                                        <p:strVal val="visible"/>
                                      </p:to>
                                    </p:set>
                                    <p:animEffect transition="in" filter="fade">
                                      <p:cBhvr>
                                        <p:cTn id="113" dur="500"/>
                                        <p:tgtEl>
                                          <p:spTgt spid="26"/>
                                        </p:tgtEl>
                                      </p:cBhvr>
                                    </p:animEffect>
                                  </p:childTnLst>
                                </p:cTn>
                              </p:par>
                              <p:par>
                                <p:cTn id="114" presetID="22" presetClass="entr" presetSubtype="8" repeatCount="indefinite" fill="hold" nodeType="withEffect">
                                  <p:stCondLst>
                                    <p:cond delay="0"/>
                                  </p:stCondLst>
                                  <p:childTnLst>
                                    <p:set>
                                      <p:cBhvr>
                                        <p:cTn id="115" dur="1" fill="hold">
                                          <p:stCondLst>
                                            <p:cond delay="0"/>
                                          </p:stCondLst>
                                        </p:cTn>
                                        <p:tgtEl>
                                          <p:spTgt spid="178"/>
                                        </p:tgtEl>
                                        <p:attrNameLst>
                                          <p:attrName>style.visibility</p:attrName>
                                        </p:attrNameLst>
                                      </p:cBhvr>
                                      <p:to>
                                        <p:strVal val="visible"/>
                                      </p:to>
                                    </p:set>
                                    <p:animEffect transition="in" filter="wipe(left)">
                                      <p:cBhvr>
                                        <p:cTn id="116" dur="500"/>
                                        <p:tgtEl>
                                          <p:spTgt spid="178"/>
                                        </p:tgtEl>
                                      </p:cBhvr>
                                    </p:animEffect>
                                  </p:childTnLst>
                                </p:cTn>
                              </p:par>
                              <p:par>
                                <p:cTn id="117" presetID="22" presetClass="entr" presetSubtype="8" repeatCount="indefinite" fill="hold" nodeType="withEffect">
                                  <p:stCondLst>
                                    <p:cond delay="0"/>
                                  </p:stCondLst>
                                  <p:childTnLst>
                                    <p:set>
                                      <p:cBhvr>
                                        <p:cTn id="118" dur="1" fill="hold">
                                          <p:stCondLst>
                                            <p:cond delay="0"/>
                                          </p:stCondLst>
                                        </p:cTn>
                                        <p:tgtEl>
                                          <p:spTgt spid="170"/>
                                        </p:tgtEl>
                                        <p:attrNameLst>
                                          <p:attrName>style.visibility</p:attrName>
                                        </p:attrNameLst>
                                      </p:cBhvr>
                                      <p:to>
                                        <p:strVal val="visible"/>
                                      </p:to>
                                    </p:set>
                                    <p:animEffect transition="in" filter="wipe(left)">
                                      <p:cBhvr>
                                        <p:cTn id="119" dur="500"/>
                                        <p:tgtEl>
                                          <p:spTgt spid="170"/>
                                        </p:tgtEl>
                                      </p:cBhvr>
                                    </p:animEffect>
                                  </p:childTnLst>
                                </p:cTn>
                              </p:par>
                            </p:childTnLst>
                          </p:cTn>
                        </p:par>
                        <p:par>
                          <p:cTn id="120" fill="hold">
                            <p:stCondLst>
                              <p:cond delay="500"/>
                            </p:stCondLst>
                            <p:childTnLst>
                              <p:par>
                                <p:cTn id="121" presetID="10" presetClass="entr" presetSubtype="0" fill="hold" nodeType="afterEffect">
                                  <p:stCondLst>
                                    <p:cond delay="0"/>
                                  </p:stCondLst>
                                  <p:childTnLst>
                                    <p:set>
                                      <p:cBhvr>
                                        <p:cTn id="122" dur="1" fill="hold">
                                          <p:stCondLst>
                                            <p:cond delay="0"/>
                                          </p:stCondLst>
                                        </p:cTn>
                                        <p:tgtEl>
                                          <p:spTgt spid="202"/>
                                        </p:tgtEl>
                                        <p:attrNameLst>
                                          <p:attrName>style.visibility</p:attrName>
                                        </p:attrNameLst>
                                      </p:cBhvr>
                                      <p:to>
                                        <p:strVal val="visible"/>
                                      </p:to>
                                    </p:set>
                                    <p:animEffect transition="in" filter="fade">
                                      <p:cBhvr>
                                        <p:cTn id="123" dur="500"/>
                                        <p:tgtEl>
                                          <p:spTgt spid="2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6" grpId="0" animBg="1"/>
      <p:bldP spid="15" grpId="0" animBg="1"/>
      <p:bldP spid="14" grpId="0" animBg="1"/>
      <p:bldP spid="13" grpId="0" animBg="1"/>
      <p:bldP spid="12" grpId="0" animBg="1"/>
      <p:bldP spid="11" grpId="0" animBg="1"/>
      <p:bldP spid="4" grpId="0" animBg="1"/>
      <p:bldP spid="19" grpId="0" animBg="1"/>
      <p:bldP spid="23" grpId="0" animBg="1"/>
      <p:bldP spid="24" grpId="0" animBg="1"/>
      <p:bldP spid="31" grpId="0"/>
      <p:bldP spid="42" grpId="0" animBg="1"/>
      <p:bldP spid="231"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txDef>
      <a:spPr bwMode="auto">
        <a:solidFill>
          <a:schemeClr val="bg1"/>
        </a:solidFill>
        <a:ln w="9525">
          <a:noFill/>
          <a:miter lim="800000"/>
          <a:headEnd/>
          <a:tailEnd/>
        </a:ln>
      </a:spPr>
      <a:bodyPr wrap="none">
        <a:spAutoFit/>
      </a:bodyPr>
      <a:lstStyle>
        <a:defPPr>
          <a:defRPr b="1" dirty="0">
            <a:latin typeface="Verdana" pitchFamily="34" charset="0"/>
          </a:defRPr>
        </a:defPPr>
      </a:lstStyle>
    </a:tx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34834</TotalTime>
  <Words>87</Words>
  <Application>Microsoft Office PowerPoint</Application>
  <PresentationFormat>On-screen Show (16:9)</PresentationFormat>
  <Paragraphs>68</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Req. 4.:  How Radio Waves Carry Information</vt:lpstr>
      <vt:lpstr>Req. 4.:  How Radio Waves Carry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Radio Merit Badge</dc:subject>
  <dc:creator>Ron Wood Editor</dc:creator>
  <cp:lastModifiedBy>WA7URV</cp:lastModifiedBy>
  <cp:revision>718</cp:revision>
  <cp:lastPrinted>2017-05-05T21:01:46Z</cp:lastPrinted>
  <dcterms:created xsi:type="dcterms:W3CDTF">2002-05-01T00:47:11Z</dcterms:created>
  <dcterms:modified xsi:type="dcterms:W3CDTF">2017-06-27T23:47:57Z</dcterms:modified>
</cp:coreProperties>
</file>