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
  </p:notesMasterIdLst>
  <p:handoutMasterIdLst>
    <p:handoutMasterId r:id="rId13"/>
  </p:handoutMasterIdLst>
  <p:sldIdLst>
    <p:sldId id="295" r:id="rId2"/>
    <p:sldId id="296" r:id="rId3"/>
    <p:sldId id="297" r:id="rId4"/>
    <p:sldId id="299" r:id="rId5"/>
    <p:sldId id="306" r:id="rId6"/>
    <p:sldId id="301" r:id="rId7"/>
    <p:sldId id="302" r:id="rId8"/>
    <p:sldId id="303" r:id="rId9"/>
    <p:sldId id="304" r:id="rId10"/>
    <p:sldId id="305" r:id="rId11"/>
  </p:sldIdLst>
  <p:sldSz cx="9144000" cy="5143500" type="screen16x9"/>
  <p:notesSz cx="7023100" cy="9309100"/>
  <p:defaultTextStyle>
    <a:defPPr>
      <a:defRPr lang="en-US"/>
    </a:defPPr>
    <a:lvl1pPr algn="l" rtl="0" eaLnBrk="0" fontAlgn="base" hangingPunct="0">
      <a:spcBef>
        <a:spcPct val="0"/>
      </a:spcBef>
      <a:spcAft>
        <a:spcPct val="0"/>
      </a:spcAft>
      <a:defRPr sz="1900" kern="1200">
        <a:solidFill>
          <a:schemeClr val="tx1"/>
        </a:solidFill>
        <a:latin typeface="Times New Roman" pitchFamily="18" charset="0"/>
        <a:ea typeface="+mn-ea"/>
        <a:cs typeface="+mn-cs"/>
      </a:defRPr>
    </a:lvl1pPr>
    <a:lvl2pPr marL="366309" algn="l" rtl="0" eaLnBrk="0" fontAlgn="base" hangingPunct="0">
      <a:spcBef>
        <a:spcPct val="0"/>
      </a:spcBef>
      <a:spcAft>
        <a:spcPct val="0"/>
      </a:spcAft>
      <a:defRPr sz="1900" kern="1200">
        <a:solidFill>
          <a:schemeClr val="tx1"/>
        </a:solidFill>
        <a:latin typeface="Times New Roman" pitchFamily="18" charset="0"/>
        <a:ea typeface="+mn-ea"/>
        <a:cs typeface="+mn-cs"/>
      </a:defRPr>
    </a:lvl2pPr>
    <a:lvl3pPr marL="732617" algn="l" rtl="0" eaLnBrk="0" fontAlgn="base" hangingPunct="0">
      <a:spcBef>
        <a:spcPct val="0"/>
      </a:spcBef>
      <a:spcAft>
        <a:spcPct val="0"/>
      </a:spcAft>
      <a:defRPr sz="1900" kern="1200">
        <a:solidFill>
          <a:schemeClr val="tx1"/>
        </a:solidFill>
        <a:latin typeface="Times New Roman" pitchFamily="18" charset="0"/>
        <a:ea typeface="+mn-ea"/>
        <a:cs typeface="+mn-cs"/>
      </a:defRPr>
    </a:lvl3pPr>
    <a:lvl4pPr marL="1098926" algn="l" rtl="0" eaLnBrk="0" fontAlgn="base" hangingPunct="0">
      <a:spcBef>
        <a:spcPct val="0"/>
      </a:spcBef>
      <a:spcAft>
        <a:spcPct val="0"/>
      </a:spcAft>
      <a:defRPr sz="1900" kern="1200">
        <a:solidFill>
          <a:schemeClr val="tx1"/>
        </a:solidFill>
        <a:latin typeface="Times New Roman" pitchFamily="18" charset="0"/>
        <a:ea typeface="+mn-ea"/>
        <a:cs typeface="+mn-cs"/>
      </a:defRPr>
    </a:lvl4pPr>
    <a:lvl5pPr marL="1465235" algn="l" rtl="0" eaLnBrk="0" fontAlgn="base" hangingPunct="0">
      <a:spcBef>
        <a:spcPct val="0"/>
      </a:spcBef>
      <a:spcAft>
        <a:spcPct val="0"/>
      </a:spcAft>
      <a:defRPr sz="1900" kern="1200">
        <a:solidFill>
          <a:schemeClr val="tx1"/>
        </a:solidFill>
        <a:latin typeface="Times New Roman" pitchFamily="18" charset="0"/>
        <a:ea typeface="+mn-ea"/>
        <a:cs typeface="+mn-cs"/>
      </a:defRPr>
    </a:lvl5pPr>
    <a:lvl6pPr marL="1831543" algn="l" defTabSz="732617" rtl="0" eaLnBrk="1" latinLnBrk="0" hangingPunct="1">
      <a:defRPr sz="1900" kern="1200">
        <a:solidFill>
          <a:schemeClr val="tx1"/>
        </a:solidFill>
        <a:latin typeface="Times New Roman" pitchFamily="18" charset="0"/>
        <a:ea typeface="+mn-ea"/>
        <a:cs typeface="+mn-cs"/>
      </a:defRPr>
    </a:lvl6pPr>
    <a:lvl7pPr marL="2197852" algn="l" defTabSz="732617" rtl="0" eaLnBrk="1" latinLnBrk="0" hangingPunct="1">
      <a:defRPr sz="1900" kern="1200">
        <a:solidFill>
          <a:schemeClr val="tx1"/>
        </a:solidFill>
        <a:latin typeface="Times New Roman" pitchFamily="18" charset="0"/>
        <a:ea typeface="+mn-ea"/>
        <a:cs typeface="+mn-cs"/>
      </a:defRPr>
    </a:lvl7pPr>
    <a:lvl8pPr marL="2564160" algn="l" defTabSz="732617" rtl="0" eaLnBrk="1" latinLnBrk="0" hangingPunct="1">
      <a:defRPr sz="1900" kern="1200">
        <a:solidFill>
          <a:schemeClr val="tx1"/>
        </a:solidFill>
        <a:latin typeface="Times New Roman" pitchFamily="18" charset="0"/>
        <a:ea typeface="+mn-ea"/>
        <a:cs typeface="+mn-cs"/>
      </a:defRPr>
    </a:lvl8pPr>
    <a:lvl9pPr marL="2930469" algn="l" defTabSz="732617" rtl="0" eaLnBrk="1" latinLnBrk="0" hangingPunct="1">
      <a:defRPr sz="19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1621">
          <p15:clr>
            <a:srgbClr val="A4A3A4"/>
          </p15:clr>
        </p15:guide>
        <p15:guide id="2" orient="horz" pos="1045">
          <p15:clr>
            <a:srgbClr val="A4A3A4"/>
          </p15:clr>
        </p15:guide>
        <p15:guide id="3" orient="horz" pos="3037">
          <p15:clr>
            <a:srgbClr val="A4A3A4"/>
          </p15:clr>
        </p15:guide>
        <p15:guide id="4" pos="5568">
          <p15:clr>
            <a:srgbClr val="A4A3A4"/>
          </p15:clr>
        </p15:guide>
      </p15:sldGuideLst>
    </p:ext>
    <p:ext uri="{2D200454-40CA-4A62-9FC3-DE9A4176ACB9}">
      <p15:notesGuideLst xmlns="" xmlns:p15="http://schemas.microsoft.com/office/powerpoint/2012/main">
        <p15:guide id="1" orient="horz" pos="865">
          <p15:clr>
            <a:srgbClr val="A4A3A4"/>
          </p15:clr>
        </p15:guide>
        <p15:guide id="2" pos="221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6FFFF"/>
    <a:srgbClr val="FFFF00"/>
    <a:srgbClr val="0000FF"/>
    <a:srgbClr val="00007A"/>
    <a:srgbClr val="000099"/>
    <a:srgbClr val="000000"/>
    <a:srgbClr val="CC00CC"/>
    <a:srgbClr val="008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6" autoAdjust="0"/>
    <p:restoredTop sz="74400" autoAdjust="0"/>
  </p:normalViewPr>
  <p:slideViewPr>
    <p:cSldViewPr snapToGrid="0" showGuides="1">
      <p:cViewPr varScale="1">
        <p:scale>
          <a:sx n="110" d="100"/>
          <a:sy n="110" d="100"/>
        </p:scale>
        <p:origin x="-1026" y="-78"/>
      </p:cViewPr>
      <p:guideLst>
        <p:guide orient="horz" pos="3034"/>
        <p:guide pos="5568"/>
        <p:guide pos="4634"/>
        <p:guide pos="1519"/>
        <p:guide pos="5454"/>
      </p:guideLst>
    </p:cSldViewPr>
  </p:slideViewPr>
  <p:outlineViewPr>
    <p:cViewPr>
      <p:scale>
        <a:sx n="33" d="100"/>
        <a:sy n="33" d="100"/>
      </p:scale>
      <p:origin x="0" y="810"/>
    </p:cViewPr>
  </p:outlineViewPr>
  <p:notesTextViewPr>
    <p:cViewPr>
      <p:scale>
        <a:sx n="125" d="100"/>
        <a:sy n="125" d="100"/>
      </p:scale>
      <p:origin x="0" y="0"/>
    </p:cViewPr>
  </p:notesTextViewPr>
  <p:sorterViewPr>
    <p:cViewPr>
      <p:scale>
        <a:sx n="100" d="100"/>
        <a:sy n="100" d="100"/>
      </p:scale>
      <p:origin x="0" y="0"/>
    </p:cViewPr>
  </p:sorterViewPr>
  <p:notesViewPr>
    <p:cSldViewPr snapToGrid="0" showGuides="1">
      <p:cViewPr>
        <p:scale>
          <a:sx n="150" d="100"/>
          <a:sy n="150" d="100"/>
        </p:scale>
        <p:origin x="-2310" y="3708"/>
      </p:cViewPr>
      <p:guideLst>
        <p:guide orient="horz" pos="865"/>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r>
              <a:rPr lang="en-US" smtClean="0"/>
              <a:t>Radio Merit Badge Requirement 1</a:t>
            </a:r>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CE29C537-F0AD-4A4D-A5D0-63D63F8E3776}" type="datetimeFigureOut">
              <a:rPr lang="en-US" smtClean="0"/>
              <a:t>6/27/2017</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r>
              <a:rPr lang="en-US" smtClean="0"/>
              <a:t>WA7URV</a:t>
            </a:r>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D2335E6B-C1BE-44C8-91A6-E8D9375EF07A}" type="slidenum">
              <a:rPr lang="en-US" smtClean="0"/>
              <a:t>‹#›</a:t>
            </a:fld>
            <a:endParaRPr lang="en-US"/>
          </a:p>
        </p:txBody>
      </p:sp>
    </p:spTree>
    <p:extLst>
      <p:ext uri="{BB962C8B-B14F-4D97-AF65-F5344CB8AC3E}">
        <p14:creationId xmlns:p14="http://schemas.microsoft.com/office/powerpoint/2010/main" val="99627654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479626" y="3417121"/>
            <a:ext cx="6063848" cy="5290292"/>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3915"/>
            <a:ext cx="3043343" cy="465455"/>
          </a:xfrm>
          <a:prstGeom prst="rect">
            <a:avLst/>
          </a:prstGeom>
        </p:spPr>
        <p:txBody>
          <a:bodyPr vert="horz" lIns="93324" tIns="46662" rIns="93324" bIns="46662" rtlCol="0" anchor="b"/>
          <a:lstStyle>
            <a:lvl1pPr algn="l">
              <a:defRPr sz="1000">
                <a:latin typeface="+mn-lt"/>
              </a:defRPr>
            </a:lvl1pPr>
          </a:lstStyle>
          <a:p>
            <a:r>
              <a:rPr lang="en-US" dirty="0" smtClean="0"/>
              <a:t>WA7URV</a:t>
            </a:r>
            <a:endParaRPr lang="en-US" dirty="0"/>
          </a:p>
        </p:txBody>
      </p:sp>
      <p:sp>
        <p:nvSpPr>
          <p:cNvPr id="7" name="Slide Number Placeholder 6"/>
          <p:cNvSpPr>
            <a:spLocks noGrp="1"/>
          </p:cNvSpPr>
          <p:nvPr>
            <p:ph type="sldNum" sz="quarter" idx="5"/>
          </p:nvPr>
        </p:nvSpPr>
        <p:spPr>
          <a:xfrm>
            <a:off x="5836353" y="8842029"/>
            <a:ext cx="891608" cy="465455"/>
          </a:xfrm>
          <a:prstGeom prst="rect">
            <a:avLst/>
          </a:prstGeom>
        </p:spPr>
        <p:txBody>
          <a:bodyPr vert="horz" lIns="93324" tIns="46662" rIns="93324" bIns="46662" rtlCol="0" anchor="b"/>
          <a:lstStyle>
            <a:lvl1pPr algn="r">
              <a:defRPr sz="2000" b="1">
                <a:latin typeface="+mn-lt"/>
              </a:defRPr>
            </a:lvl1pPr>
          </a:lstStyle>
          <a:p>
            <a:fld id="{608D77B8-0EE1-497B-AF73-5464954F0A34}" type="slidenum">
              <a:rPr lang="en-US" smtClean="0"/>
              <a:pPr/>
              <a:t>‹#›</a:t>
            </a:fld>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b="1">
                <a:latin typeface="+mn-lt"/>
              </a:defRPr>
            </a:lvl1pPr>
          </a:lstStyle>
          <a:p>
            <a:fld id="{7BFF4773-0B99-47E6-A42C-7D0274C0DF15}" type="datetimeFigureOut">
              <a:rPr lang="en-US" smtClean="0"/>
              <a:pPr/>
              <a:t>6/27/2017</a:t>
            </a:fld>
            <a:endParaRPr lang="en-US" dirty="0"/>
          </a:p>
        </p:txBody>
      </p:sp>
      <p:sp>
        <p:nvSpPr>
          <p:cNvPr id="8" name="Slide Image Placeholder 7"/>
          <p:cNvSpPr>
            <a:spLocks noGrp="1" noRot="1" noChangeAspect="1"/>
          </p:cNvSpPr>
          <p:nvPr>
            <p:ph type="sldImg" idx="2"/>
          </p:nvPr>
        </p:nvSpPr>
        <p:spPr>
          <a:xfrm>
            <a:off x="1173163" y="561975"/>
            <a:ext cx="4672012" cy="2627313"/>
          </a:xfrm>
          <a:prstGeom prst="rect">
            <a:avLst/>
          </a:prstGeom>
          <a:noFill/>
          <a:ln w="12700">
            <a:solidFill>
              <a:prstClr val="black"/>
            </a:solidFill>
          </a:ln>
        </p:spPr>
        <p:txBody>
          <a:bodyPr vert="horz" lIns="93324" tIns="46662" rIns="93324" bIns="46662" rtlCol="0" anchor="ctr"/>
          <a:lstStyle/>
          <a:p>
            <a:endParaRPr lang="en-US"/>
          </a:p>
        </p:txBody>
      </p:sp>
      <p:sp>
        <p:nvSpPr>
          <p:cNvPr id="10" name="Header Placeholder 9"/>
          <p:cNvSpPr>
            <a:spLocks noGrp="1"/>
          </p:cNvSpPr>
          <p:nvPr>
            <p:ph type="hdr" sz="quarter"/>
          </p:nvPr>
        </p:nvSpPr>
        <p:spPr>
          <a:xfrm>
            <a:off x="0" y="0"/>
            <a:ext cx="3511550" cy="465455"/>
          </a:xfrm>
          <a:prstGeom prst="rect">
            <a:avLst/>
          </a:prstGeom>
        </p:spPr>
        <p:txBody>
          <a:bodyPr vert="horz" lIns="93324" tIns="46662" rIns="93324" bIns="46662" rtlCol="0"/>
          <a:lstStyle>
            <a:lvl1pPr algn="l">
              <a:defRPr sz="1200" b="1">
                <a:latin typeface="+mn-lt"/>
              </a:defRPr>
            </a:lvl1pPr>
          </a:lstStyle>
          <a:p>
            <a:r>
              <a:rPr lang="en-US" dirty="0" smtClean="0"/>
              <a:t>Radio Merit Badge Requirement 1</a:t>
            </a:r>
            <a:endParaRPr lang="en-US" dirty="0"/>
          </a:p>
        </p:txBody>
      </p:sp>
      <p:sp>
        <p:nvSpPr>
          <p:cNvPr id="9" name="Slide Number Placeholder 6"/>
          <p:cNvSpPr txBox="1">
            <a:spLocks/>
          </p:cNvSpPr>
          <p:nvPr/>
        </p:nvSpPr>
        <p:spPr>
          <a:xfrm>
            <a:off x="6073419" y="1577628"/>
            <a:ext cx="660185" cy="465455"/>
          </a:xfrm>
          <a:prstGeom prst="rect">
            <a:avLst/>
          </a:prstGeom>
        </p:spPr>
        <p:txBody>
          <a:bodyPr vert="horz" lIns="93324" tIns="46662" rIns="93324" bIns="46662" rtlCol="0" anchor="b"/>
          <a:lstStyle>
            <a:defPPr>
              <a:defRPr lang="en-US"/>
            </a:defPPr>
            <a:lvl1pPr algn="r" rtl="0" eaLnBrk="0" fontAlgn="base" hangingPunct="0">
              <a:spcBef>
                <a:spcPct val="0"/>
              </a:spcBef>
              <a:spcAft>
                <a:spcPct val="0"/>
              </a:spcAft>
              <a:defRPr sz="2000" b="1" kern="1200">
                <a:solidFill>
                  <a:schemeClr val="tx1"/>
                </a:solidFill>
                <a:latin typeface="+mn-lt"/>
                <a:ea typeface="+mn-ea"/>
                <a:cs typeface="+mn-cs"/>
              </a:defRPr>
            </a:lvl1pPr>
            <a:lvl2pPr marL="366309" algn="l" rtl="0" eaLnBrk="0" fontAlgn="base" hangingPunct="0">
              <a:spcBef>
                <a:spcPct val="0"/>
              </a:spcBef>
              <a:spcAft>
                <a:spcPct val="0"/>
              </a:spcAft>
              <a:defRPr sz="1900" kern="1200">
                <a:solidFill>
                  <a:schemeClr val="tx1"/>
                </a:solidFill>
                <a:latin typeface="Times New Roman" pitchFamily="18" charset="0"/>
                <a:ea typeface="+mn-ea"/>
                <a:cs typeface="+mn-cs"/>
              </a:defRPr>
            </a:lvl2pPr>
            <a:lvl3pPr marL="732617" algn="l" rtl="0" eaLnBrk="0" fontAlgn="base" hangingPunct="0">
              <a:spcBef>
                <a:spcPct val="0"/>
              </a:spcBef>
              <a:spcAft>
                <a:spcPct val="0"/>
              </a:spcAft>
              <a:defRPr sz="1900" kern="1200">
                <a:solidFill>
                  <a:schemeClr val="tx1"/>
                </a:solidFill>
                <a:latin typeface="Times New Roman" pitchFamily="18" charset="0"/>
                <a:ea typeface="+mn-ea"/>
                <a:cs typeface="+mn-cs"/>
              </a:defRPr>
            </a:lvl3pPr>
            <a:lvl4pPr marL="1098926" algn="l" rtl="0" eaLnBrk="0" fontAlgn="base" hangingPunct="0">
              <a:spcBef>
                <a:spcPct val="0"/>
              </a:spcBef>
              <a:spcAft>
                <a:spcPct val="0"/>
              </a:spcAft>
              <a:defRPr sz="1900" kern="1200">
                <a:solidFill>
                  <a:schemeClr val="tx1"/>
                </a:solidFill>
                <a:latin typeface="Times New Roman" pitchFamily="18" charset="0"/>
                <a:ea typeface="+mn-ea"/>
                <a:cs typeface="+mn-cs"/>
              </a:defRPr>
            </a:lvl4pPr>
            <a:lvl5pPr marL="1465235" algn="l" rtl="0" eaLnBrk="0" fontAlgn="base" hangingPunct="0">
              <a:spcBef>
                <a:spcPct val="0"/>
              </a:spcBef>
              <a:spcAft>
                <a:spcPct val="0"/>
              </a:spcAft>
              <a:defRPr sz="1900" kern="1200">
                <a:solidFill>
                  <a:schemeClr val="tx1"/>
                </a:solidFill>
                <a:latin typeface="Times New Roman" pitchFamily="18" charset="0"/>
                <a:ea typeface="+mn-ea"/>
                <a:cs typeface="+mn-cs"/>
              </a:defRPr>
            </a:lvl5pPr>
            <a:lvl6pPr marL="1831543" algn="l" defTabSz="732617" rtl="0" eaLnBrk="1" latinLnBrk="0" hangingPunct="1">
              <a:defRPr sz="1900" kern="1200">
                <a:solidFill>
                  <a:schemeClr val="tx1"/>
                </a:solidFill>
                <a:latin typeface="Times New Roman" pitchFamily="18" charset="0"/>
                <a:ea typeface="+mn-ea"/>
                <a:cs typeface="+mn-cs"/>
              </a:defRPr>
            </a:lvl6pPr>
            <a:lvl7pPr marL="2197852" algn="l" defTabSz="732617" rtl="0" eaLnBrk="1" latinLnBrk="0" hangingPunct="1">
              <a:defRPr sz="1900" kern="1200">
                <a:solidFill>
                  <a:schemeClr val="tx1"/>
                </a:solidFill>
                <a:latin typeface="Times New Roman" pitchFamily="18" charset="0"/>
                <a:ea typeface="+mn-ea"/>
                <a:cs typeface="+mn-cs"/>
              </a:defRPr>
            </a:lvl7pPr>
            <a:lvl8pPr marL="2564160" algn="l" defTabSz="732617" rtl="0" eaLnBrk="1" latinLnBrk="0" hangingPunct="1">
              <a:defRPr sz="1900" kern="1200">
                <a:solidFill>
                  <a:schemeClr val="tx1"/>
                </a:solidFill>
                <a:latin typeface="Times New Roman" pitchFamily="18" charset="0"/>
                <a:ea typeface="+mn-ea"/>
                <a:cs typeface="+mn-cs"/>
              </a:defRPr>
            </a:lvl8pPr>
            <a:lvl9pPr marL="2930469" algn="l" defTabSz="732617" rtl="0" eaLnBrk="1" latinLnBrk="0" hangingPunct="1">
              <a:defRPr sz="1900" kern="1200">
                <a:solidFill>
                  <a:schemeClr val="tx1"/>
                </a:solidFill>
                <a:latin typeface="Times New Roman" pitchFamily="18" charset="0"/>
                <a:ea typeface="+mn-ea"/>
                <a:cs typeface="+mn-cs"/>
              </a:defRPr>
            </a:lvl9pPr>
          </a:lstStyle>
          <a:p>
            <a:fld id="{608D77B8-0EE1-497B-AF73-5464954F0A34}" type="slidenum">
              <a:rPr lang="en-US" smtClean="0"/>
              <a:pPr/>
              <a:t>‹#›</a:t>
            </a:fld>
            <a:endParaRPr lang="en-US"/>
          </a:p>
        </p:txBody>
      </p:sp>
    </p:spTree>
    <p:extLst>
      <p:ext uri="{BB962C8B-B14F-4D97-AF65-F5344CB8AC3E}">
        <p14:creationId xmlns:p14="http://schemas.microsoft.com/office/powerpoint/2010/main" val="870584726"/>
      </p:ext>
    </p:extLst>
  </p:cSld>
  <p:clrMap bg1="lt1" tx1="dk1" bg2="lt2" tx2="dk2" accent1="accent1" accent2="accent2" accent3="accent3" accent4="accent4" accent5="accent5" accent6="accent6" hlink="hlink" folHlink="folHlink"/>
  <p:hf/>
  <p:notesStyle>
    <a:lvl1pPr marL="0" algn="l" defTabSz="732617" rtl="0" eaLnBrk="1" latinLnBrk="0" hangingPunct="1">
      <a:spcAft>
        <a:spcPts val="600"/>
      </a:spcAft>
      <a:defRPr sz="1600" kern="1200">
        <a:solidFill>
          <a:schemeClr val="tx1"/>
        </a:solidFill>
        <a:latin typeface="+mn-lt"/>
        <a:ea typeface="+mn-ea"/>
        <a:cs typeface="+mn-cs"/>
      </a:defRPr>
    </a:lvl1pPr>
    <a:lvl2pPr marL="366309" algn="l" defTabSz="732617" rtl="0" eaLnBrk="1" latinLnBrk="0" hangingPunct="1">
      <a:spcAft>
        <a:spcPts val="600"/>
      </a:spcAft>
      <a:defRPr sz="1600" kern="1200">
        <a:solidFill>
          <a:schemeClr val="tx1"/>
        </a:solidFill>
        <a:latin typeface="+mn-lt"/>
        <a:ea typeface="+mn-ea"/>
        <a:cs typeface="+mn-cs"/>
      </a:defRPr>
    </a:lvl2pPr>
    <a:lvl3pPr marL="732617" algn="l" defTabSz="732617" rtl="0" eaLnBrk="1" latinLnBrk="0" hangingPunct="1">
      <a:spcAft>
        <a:spcPts val="600"/>
      </a:spcAft>
      <a:defRPr sz="1600" kern="1200">
        <a:solidFill>
          <a:schemeClr val="tx1"/>
        </a:solidFill>
        <a:latin typeface="+mn-lt"/>
        <a:ea typeface="+mn-ea"/>
        <a:cs typeface="+mn-cs"/>
      </a:defRPr>
    </a:lvl3pPr>
    <a:lvl4pPr marL="1098926" algn="l" defTabSz="732617" rtl="0" eaLnBrk="1" latinLnBrk="0" hangingPunct="1">
      <a:spcAft>
        <a:spcPts val="600"/>
      </a:spcAft>
      <a:defRPr sz="1600" kern="1200">
        <a:solidFill>
          <a:schemeClr val="tx1"/>
        </a:solidFill>
        <a:latin typeface="+mn-lt"/>
        <a:ea typeface="+mn-ea"/>
        <a:cs typeface="+mn-cs"/>
      </a:defRPr>
    </a:lvl4pPr>
    <a:lvl5pPr marL="1465235" algn="l" defTabSz="732617" rtl="0" eaLnBrk="1" latinLnBrk="0" hangingPunct="1">
      <a:spcAft>
        <a:spcPts val="600"/>
      </a:spcAft>
      <a:defRPr sz="1600" kern="1200">
        <a:solidFill>
          <a:schemeClr val="tx1"/>
        </a:solidFill>
        <a:latin typeface="+mn-lt"/>
        <a:ea typeface="+mn-ea"/>
        <a:cs typeface="+mn-cs"/>
      </a:defRPr>
    </a:lvl5pPr>
    <a:lvl6pPr marL="1831543" algn="l" defTabSz="732617" rtl="0" eaLnBrk="1" latinLnBrk="0" hangingPunct="1">
      <a:defRPr sz="1000" kern="1200">
        <a:solidFill>
          <a:schemeClr val="tx1"/>
        </a:solidFill>
        <a:latin typeface="+mn-lt"/>
        <a:ea typeface="+mn-ea"/>
        <a:cs typeface="+mn-cs"/>
      </a:defRPr>
    </a:lvl6pPr>
    <a:lvl7pPr marL="2197852" algn="l" defTabSz="732617" rtl="0" eaLnBrk="1" latinLnBrk="0" hangingPunct="1">
      <a:defRPr sz="1000" kern="1200">
        <a:solidFill>
          <a:schemeClr val="tx1"/>
        </a:solidFill>
        <a:latin typeface="+mn-lt"/>
        <a:ea typeface="+mn-ea"/>
        <a:cs typeface="+mn-cs"/>
      </a:defRPr>
    </a:lvl7pPr>
    <a:lvl8pPr marL="2564160" algn="l" defTabSz="732617" rtl="0" eaLnBrk="1" latinLnBrk="0" hangingPunct="1">
      <a:defRPr sz="1000" kern="1200">
        <a:solidFill>
          <a:schemeClr val="tx1"/>
        </a:solidFill>
        <a:latin typeface="+mn-lt"/>
        <a:ea typeface="+mn-ea"/>
        <a:cs typeface="+mn-cs"/>
      </a:defRPr>
    </a:lvl8pPr>
    <a:lvl9pPr marL="2930469" algn="l" defTabSz="732617"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tabLst>
                <a:tab pos="5769542" algn="r"/>
              </a:tabLst>
            </a:pPr>
            <a:r>
              <a:rPr lang="en-US" sz="2400" b="1" u="sng" dirty="0"/>
              <a:t>2 minutes for this slide	</a:t>
            </a:r>
          </a:p>
          <a:p>
            <a:r>
              <a:rPr lang="en-US" b="1" dirty="0" smtClean="0"/>
              <a:t>[5]  </a:t>
            </a:r>
            <a:r>
              <a:rPr lang="en-US" dirty="0" smtClean="0"/>
              <a:t>Some people think the whole idea of “radio waves” is magic!</a:t>
            </a:r>
            <a:endParaRPr lang="en-US" b="1" dirty="0" smtClean="0"/>
          </a:p>
          <a:p>
            <a:r>
              <a:rPr lang="en-US" b="1" dirty="0" smtClean="0"/>
              <a:t>[4] </a:t>
            </a:r>
            <a:r>
              <a:rPr lang="en-US" dirty="0"/>
              <a:t>Even though we can’t really “see” radio waves, we often show them as a series of ripple lines like this.</a:t>
            </a:r>
          </a:p>
          <a:p>
            <a:r>
              <a:rPr lang="en-US" b="1" dirty="0" smtClean="0"/>
              <a:t>[3] </a:t>
            </a:r>
            <a:r>
              <a:rPr lang="en-US" dirty="0"/>
              <a:t>Radio waves actually move.  </a:t>
            </a:r>
            <a:endParaRPr lang="en-US" dirty="0" smtClean="0"/>
          </a:p>
          <a:p>
            <a:r>
              <a:rPr lang="en-US" b="1" dirty="0" smtClean="0"/>
              <a:t>[2] </a:t>
            </a:r>
            <a:r>
              <a:rPr lang="en-US" dirty="0" smtClean="0"/>
              <a:t>They </a:t>
            </a:r>
            <a:r>
              <a:rPr lang="en-US" dirty="0"/>
              <a:t>move at the speed of light!</a:t>
            </a:r>
          </a:p>
          <a:p>
            <a:r>
              <a:rPr lang="en-US" b="1" dirty="0">
                <a:solidFill>
                  <a:srgbClr val="FF0000"/>
                </a:solidFill>
              </a:rPr>
              <a:t>Ask:  </a:t>
            </a:r>
            <a:r>
              <a:rPr lang="en-US" b="1" dirty="0"/>
              <a:t>How fast is “the speed of light”?</a:t>
            </a:r>
            <a:r>
              <a:rPr lang="en-US" dirty="0"/>
              <a:t> </a:t>
            </a:r>
          </a:p>
          <a:p>
            <a:r>
              <a:rPr lang="en-US" b="1" dirty="0" smtClean="0"/>
              <a:t>[1]  </a:t>
            </a:r>
            <a:r>
              <a:rPr lang="en-US" dirty="0"/>
              <a:t>&lt;186,000 mi/second&gt; or  &lt;approx. 300,000,000 meters/second&gt;  </a:t>
            </a:r>
            <a:r>
              <a:rPr lang="en-US" b="1" dirty="0"/>
              <a:t> </a:t>
            </a:r>
            <a:endParaRPr lang="en-US" b="1" dirty="0" smtClean="0"/>
          </a:p>
          <a:p>
            <a:pPr>
              <a:tabLst>
                <a:tab pos="5769542" algn="r"/>
              </a:tabLst>
            </a:pPr>
            <a:r>
              <a:rPr lang="en-US" sz="2400" b="1" u="sng" dirty="0" smtClean="0"/>
              <a:t>SLIDE </a:t>
            </a:r>
            <a:r>
              <a:rPr lang="en-US" sz="2400" b="1" u="sng" dirty="0"/>
              <a:t>END	</a:t>
            </a:r>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1</a:t>
            </a:fld>
            <a:endParaRPr lang="en-US"/>
          </a:p>
        </p:txBody>
      </p:sp>
      <p:sp>
        <p:nvSpPr>
          <p:cNvPr id="6" name="Date Placeholder 5"/>
          <p:cNvSpPr>
            <a:spLocks noGrp="1"/>
          </p:cNvSpPr>
          <p:nvPr>
            <p:ph type="dt" idx="12"/>
          </p:nvPr>
        </p:nvSpPr>
        <p:spPr/>
        <p:txBody>
          <a:bodyPr/>
          <a:lstStyle/>
          <a:p>
            <a:fld id="{F2AC706B-CDF5-4B5F-ADAA-1D3B3F96DA35}" type="datetime1">
              <a:rPr lang="en-US" smtClean="0"/>
              <a:t>6/27/2017</a:t>
            </a:fld>
            <a:endParaRPr lang="en-US" dirty="0"/>
          </a:p>
        </p:txBody>
      </p:sp>
      <p:sp>
        <p:nvSpPr>
          <p:cNvPr id="7" name="Header Placeholder 6"/>
          <p:cNvSpPr>
            <a:spLocks noGrp="1"/>
          </p:cNvSpPr>
          <p:nvPr>
            <p:ph type="hdr" sz="quarter" idx="13"/>
          </p:nvPr>
        </p:nvSpPr>
        <p:spPr/>
        <p:txBody>
          <a:bodyPr/>
          <a:lstStyle/>
          <a:p>
            <a:r>
              <a:rPr lang="en-US" dirty="0" smtClean="0"/>
              <a:t>Radio Merit Badge Requirement 2.a.</a:t>
            </a:r>
            <a:endParaRPr lang="en-US" dirty="0"/>
          </a:p>
        </p:txBody>
      </p:sp>
    </p:spTree>
    <p:extLst>
      <p:ext uri="{BB962C8B-B14F-4D97-AF65-F5344CB8AC3E}">
        <p14:creationId xmlns:p14="http://schemas.microsoft.com/office/powerpoint/2010/main" val="1818057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tabLst>
                <a:tab pos="5769542" algn="r"/>
              </a:tabLst>
            </a:pPr>
            <a:r>
              <a:rPr lang="en-US" sz="3600" b="1" u="sng" dirty="0">
                <a:solidFill>
                  <a:prstClr val="black"/>
                </a:solidFill>
              </a:rPr>
              <a:t>3</a:t>
            </a:r>
            <a:r>
              <a:rPr lang="en-US" sz="3600" b="1" u="sng" dirty="0" smtClean="0">
                <a:solidFill>
                  <a:prstClr val="black"/>
                </a:solidFill>
              </a:rPr>
              <a:t> </a:t>
            </a:r>
            <a:r>
              <a:rPr lang="en-US" sz="3600" b="1" u="sng" dirty="0">
                <a:solidFill>
                  <a:prstClr val="black"/>
                </a:solidFill>
              </a:rPr>
              <a:t>minutes for this slide	</a:t>
            </a:r>
          </a:p>
          <a:p>
            <a:r>
              <a:rPr lang="en-US" sz="2400" b="1" dirty="0" smtClean="0"/>
              <a:t>[3] </a:t>
            </a:r>
            <a:r>
              <a:rPr lang="en-US" sz="2400" dirty="0" smtClean="0"/>
              <a:t>Because </a:t>
            </a:r>
            <a:r>
              <a:rPr lang="en-US" sz="2400" dirty="0"/>
              <a:t>radio has no boundaries (radio waves don’t stop at borders), the countries of the free world get together and make formal agreements on how radio should be used.  </a:t>
            </a:r>
          </a:p>
          <a:p>
            <a:r>
              <a:rPr lang="en-US" sz="2400" dirty="0"/>
              <a:t>It is up to each country to create their own laws which ensure they abide by the international agreements.</a:t>
            </a:r>
          </a:p>
          <a:p>
            <a:r>
              <a:rPr lang="en-US" sz="2400" dirty="0"/>
              <a:t>An formal international group has been created to coordinate the agreements between countries.  </a:t>
            </a:r>
          </a:p>
          <a:p>
            <a:r>
              <a:rPr lang="en-US" sz="2400" b="1" dirty="0" smtClean="0"/>
              <a:t>[2]  </a:t>
            </a:r>
            <a:r>
              <a:rPr lang="en-US" sz="2400" dirty="0"/>
              <a:t>This international group is called the International Telecommunications Union (or “ITU”).  The ITU coordinates the agreements in the form of treaties between countries and has headquarters in Geneva, Switzerland.</a:t>
            </a:r>
          </a:p>
          <a:p>
            <a:r>
              <a:rPr lang="en-US" sz="2400" b="1" dirty="0" smtClean="0"/>
              <a:t>[1]  </a:t>
            </a:r>
            <a:r>
              <a:rPr lang="en-US" sz="2400" dirty="0"/>
              <a:t>The agency in the U.S. government which creates and enforces law to help us fulfill the international treaties is called the Federal Communications Commission (FCC).</a:t>
            </a:r>
          </a:p>
          <a:p>
            <a:r>
              <a:rPr lang="en-US" sz="2400" dirty="0"/>
              <a:t>Nearly all who transmit radio signals for any purpose are required to be registered and licensed by the FCC.  </a:t>
            </a:r>
          </a:p>
          <a:p>
            <a:r>
              <a:rPr lang="en-US" sz="2400" dirty="0"/>
              <a:t>The FCC is the agency that assigns those call signs we talked about earlier in  Requirement 1c.</a:t>
            </a:r>
          </a:p>
          <a:p>
            <a:pPr>
              <a:tabLst>
                <a:tab pos="5769542" algn="r"/>
              </a:tabLst>
            </a:pPr>
            <a:r>
              <a:rPr lang="en-US" sz="3600" b="1" u="sng" dirty="0">
                <a:solidFill>
                  <a:prstClr val="black"/>
                </a:solidFill>
              </a:rPr>
              <a:t>REQUIREMENT 2 END	</a:t>
            </a:r>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10</a:t>
            </a:fld>
            <a:endParaRPr lang="en-US"/>
          </a:p>
        </p:txBody>
      </p:sp>
      <p:sp>
        <p:nvSpPr>
          <p:cNvPr id="6" name="Date Placeholder 5"/>
          <p:cNvSpPr>
            <a:spLocks noGrp="1"/>
          </p:cNvSpPr>
          <p:nvPr>
            <p:ph type="dt" idx="12"/>
          </p:nvPr>
        </p:nvSpPr>
        <p:spPr/>
        <p:txBody>
          <a:bodyPr/>
          <a:lstStyle/>
          <a:p>
            <a:fld id="{F2AC706B-CDF5-4B5F-ADAA-1D3B3F96DA35}" type="datetime1">
              <a:rPr lang="en-US" smtClean="0"/>
              <a:t>6/27/2017</a:t>
            </a:fld>
            <a:endParaRPr lang="en-US" dirty="0"/>
          </a:p>
        </p:txBody>
      </p:sp>
      <p:sp>
        <p:nvSpPr>
          <p:cNvPr id="7" name="Header Placeholder 6"/>
          <p:cNvSpPr>
            <a:spLocks noGrp="1"/>
          </p:cNvSpPr>
          <p:nvPr>
            <p:ph type="hdr" sz="quarter" idx="13"/>
          </p:nvPr>
        </p:nvSpPr>
        <p:spPr/>
        <p:txBody>
          <a:bodyPr/>
          <a:lstStyle/>
          <a:p>
            <a:r>
              <a:rPr lang="en-US" dirty="0" smtClean="0"/>
              <a:t>Radio Merit Badge Requirement 2.d.</a:t>
            </a:r>
            <a:endParaRPr lang="en-US" dirty="0"/>
          </a:p>
        </p:txBody>
      </p:sp>
    </p:spTree>
    <p:extLst>
      <p:ext uri="{BB962C8B-B14F-4D97-AF65-F5344CB8AC3E}">
        <p14:creationId xmlns:p14="http://schemas.microsoft.com/office/powerpoint/2010/main" val="1818057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spcAft>
                <a:spcPts val="612"/>
              </a:spcAft>
              <a:tabLst>
                <a:tab pos="5769542" algn="r"/>
              </a:tabLst>
            </a:pPr>
            <a:r>
              <a:rPr lang="en-US" sz="2400" b="1" u="sng" dirty="0"/>
              <a:t>2 minutes for this slide	Start 02:00</a:t>
            </a:r>
          </a:p>
          <a:p>
            <a:pPr>
              <a:spcAft>
                <a:spcPts val="612"/>
              </a:spcAft>
            </a:pPr>
            <a:r>
              <a:rPr lang="en-US" b="1" dirty="0" smtClean="0"/>
              <a:t>[3] </a:t>
            </a:r>
            <a:r>
              <a:rPr lang="en-US" dirty="0" smtClean="0"/>
              <a:t>The </a:t>
            </a:r>
            <a:r>
              <a:rPr lang="en-US" dirty="0"/>
              <a:t>simplest for of radio wave travel is called “line of sight.”   You’ll learn later that radio waves called “Very High Frequency” (and higher) depend pretty much on line of sight.</a:t>
            </a:r>
          </a:p>
          <a:p>
            <a:pPr>
              <a:spcAft>
                <a:spcPts val="612"/>
              </a:spcAft>
            </a:pPr>
            <a:r>
              <a:rPr lang="en-US" dirty="0" smtClean="0"/>
              <a:t>As </a:t>
            </a:r>
            <a:r>
              <a:rPr lang="en-US" dirty="0"/>
              <a:t>shown here, someone transmitting radio waves from their location to yours is simply a matter of sending the signal straight across.</a:t>
            </a:r>
          </a:p>
          <a:p>
            <a:pPr>
              <a:spcAft>
                <a:spcPts val="612"/>
              </a:spcAft>
            </a:pPr>
            <a:r>
              <a:rPr lang="en-US" b="1" dirty="0" smtClean="0"/>
              <a:t>[2</a:t>
            </a:r>
            <a:r>
              <a:rPr lang="en-US" b="1" dirty="0"/>
              <a:t>]</a:t>
            </a:r>
            <a:r>
              <a:rPr lang="en-US" dirty="0"/>
              <a:t>  This works well unless there is something in the way of the line-of-sight signal, such as a small mountain.</a:t>
            </a:r>
          </a:p>
          <a:p>
            <a:pPr>
              <a:spcAft>
                <a:spcPts val="612"/>
              </a:spcAft>
            </a:pPr>
            <a:r>
              <a:rPr lang="en-US" b="1" dirty="0" smtClean="0"/>
              <a:t>[1]  </a:t>
            </a:r>
            <a:r>
              <a:rPr lang="en-US" dirty="0"/>
              <a:t>That’s why you’ll often see antennas on hilltops so that their line-of-sight signal will travel farther!</a:t>
            </a:r>
          </a:p>
          <a:p>
            <a:pPr>
              <a:tabLst>
                <a:tab pos="5769542" algn="r"/>
              </a:tabLst>
            </a:pPr>
            <a:r>
              <a:rPr lang="en-US" sz="2400" b="1" u="sng" dirty="0">
                <a:solidFill>
                  <a:prstClr val="black"/>
                </a:solidFill>
              </a:rPr>
              <a:t>SLIDE END	04:00</a:t>
            </a:r>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2</a:t>
            </a:fld>
            <a:endParaRPr lang="en-US"/>
          </a:p>
        </p:txBody>
      </p:sp>
      <p:sp>
        <p:nvSpPr>
          <p:cNvPr id="6" name="Date Placeholder 5"/>
          <p:cNvSpPr>
            <a:spLocks noGrp="1"/>
          </p:cNvSpPr>
          <p:nvPr>
            <p:ph type="dt" idx="12"/>
          </p:nvPr>
        </p:nvSpPr>
        <p:spPr/>
        <p:txBody>
          <a:bodyPr/>
          <a:lstStyle/>
          <a:p>
            <a:fld id="{F2AC706B-CDF5-4B5F-ADAA-1D3B3F96DA35}" type="datetime1">
              <a:rPr lang="en-US" smtClean="0"/>
              <a:t>6/27/2017</a:t>
            </a:fld>
            <a:endParaRPr lang="en-US" dirty="0"/>
          </a:p>
        </p:txBody>
      </p:sp>
      <p:sp>
        <p:nvSpPr>
          <p:cNvPr id="7" name="Header Placeholder 6"/>
          <p:cNvSpPr>
            <a:spLocks noGrp="1"/>
          </p:cNvSpPr>
          <p:nvPr>
            <p:ph type="hdr" sz="quarter" idx="13"/>
          </p:nvPr>
        </p:nvSpPr>
        <p:spPr/>
        <p:txBody>
          <a:bodyPr/>
          <a:lstStyle/>
          <a:p>
            <a:r>
              <a:rPr lang="en-US" dirty="0" smtClean="0"/>
              <a:t>Radio Merit Badge Requirement 2.a.</a:t>
            </a:r>
            <a:endParaRPr lang="en-US" dirty="0"/>
          </a:p>
        </p:txBody>
      </p:sp>
    </p:spTree>
    <p:extLst>
      <p:ext uri="{BB962C8B-B14F-4D97-AF65-F5344CB8AC3E}">
        <p14:creationId xmlns:p14="http://schemas.microsoft.com/office/powerpoint/2010/main" val="1818057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tabLst>
                <a:tab pos="5769542" algn="r"/>
              </a:tabLst>
            </a:pPr>
            <a:r>
              <a:rPr lang="en-US" sz="2800" b="1" u="sng" dirty="0">
                <a:solidFill>
                  <a:prstClr val="black"/>
                </a:solidFill>
              </a:rPr>
              <a:t>1 minute for this slide	</a:t>
            </a:r>
          </a:p>
          <a:p>
            <a:pPr lvl="0"/>
            <a:r>
              <a:rPr lang="en-US" sz="1800" b="1" dirty="0" smtClean="0">
                <a:solidFill>
                  <a:prstClr val="black"/>
                </a:solidFill>
              </a:rPr>
              <a:t>[1]  </a:t>
            </a:r>
            <a:r>
              <a:rPr lang="en-US" sz="1800" dirty="0">
                <a:solidFill>
                  <a:prstClr val="black"/>
                </a:solidFill>
              </a:rPr>
              <a:t>Even if there are no mountains in the way of you line-of-sight </a:t>
            </a:r>
            <a:r>
              <a:rPr lang="en-US" sz="1800" dirty="0" smtClean="0">
                <a:solidFill>
                  <a:prstClr val="black"/>
                </a:solidFill>
              </a:rPr>
              <a:t>signal</a:t>
            </a:r>
            <a:r>
              <a:rPr lang="en-US" sz="1800" baseline="0" dirty="0" smtClean="0">
                <a:solidFill>
                  <a:prstClr val="black"/>
                </a:solidFill>
              </a:rPr>
              <a:t> </a:t>
            </a:r>
            <a:r>
              <a:rPr lang="en-US" sz="1800" dirty="0" smtClean="0">
                <a:solidFill>
                  <a:prstClr val="black"/>
                </a:solidFill>
              </a:rPr>
              <a:t>the </a:t>
            </a:r>
            <a:r>
              <a:rPr lang="en-US" sz="1800" dirty="0">
                <a:solidFill>
                  <a:prstClr val="black"/>
                </a:solidFill>
              </a:rPr>
              <a:t>curve of the earth will eventually make it impossible for the signal to reach someone far enough around the curve!  </a:t>
            </a:r>
            <a:r>
              <a:rPr lang="en-US" sz="1800" dirty="0" smtClean="0">
                <a:solidFill>
                  <a:prstClr val="black"/>
                </a:solidFill>
              </a:rPr>
              <a:t>Line</a:t>
            </a:r>
            <a:r>
              <a:rPr lang="en-US" sz="1800" baseline="0" dirty="0" smtClean="0">
                <a:solidFill>
                  <a:prstClr val="black"/>
                </a:solidFill>
              </a:rPr>
              <a:t>-of-sight signals can “bend” a little, but not for long distances.</a:t>
            </a:r>
            <a:endParaRPr lang="en-US" sz="1800" dirty="0">
              <a:solidFill>
                <a:prstClr val="black"/>
              </a:solidFill>
            </a:endParaRPr>
          </a:p>
          <a:p>
            <a:pPr lvl="0"/>
            <a:r>
              <a:rPr lang="en-US" sz="1800" dirty="0">
                <a:solidFill>
                  <a:prstClr val="black"/>
                </a:solidFill>
              </a:rPr>
              <a:t>That’s where other forms of wireless radio come into play.</a:t>
            </a:r>
          </a:p>
          <a:p>
            <a:pPr>
              <a:tabLst>
                <a:tab pos="5769542" algn="r"/>
              </a:tabLst>
            </a:pPr>
            <a:r>
              <a:rPr lang="en-US" sz="2800" b="1" u="sng" dirty="0">
                <a:solidFill>
                  <a:prstClr val="black"/>
                </a:solidFill>
              </a:rPr>
              <a:t>SLIDE END	</a:t>
            </a:r>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3</a:t>
            </a:fld>
            <a:endParaRPr lang="en-US"/>
          </a:p>
        </p:txBody>
      </p:sp>
      <p:sp>
        <p:nvSpPr>
          <p:cNvPr id="6" name="Date Placeholder 5"/>
          <p:cNvSpPr>
            <a:spLocks noGrp="1"/>
          </p:cNvSpPr>
          <p:nvPr>
            <p:ph type="dt" idx="12"/>
          </p:nvPr>
        </p:nvSpPr>
        <p:spPr/>
        <p:txBody>
          <a:bodyPr/>
          <a:lstStyle/>
          <a:p>
            <a:fld id="{F2AC706B-CDF5-4B5F-ADAA-1D3B3F96DA35}" type="datetime1">
              <a:rPr lang="en-US" smtClean="0"/>
              <a:t>6/27/2017</a:t>
            </a:fld>
            <a:endParaRPr lang="en-US" dirty="0"/>
          </a:p>
        </p:txBody>
      </p:sp>
      <p:sp>
        <p:nvSpPr>
          <p:cNvPr id="7" name="Header Placeholder 6"/>
          <p:cNvSpPr>
            <a:spLocks noGrp="1"/>
          </p:cNvSpPr>
          <p:nvPr>
            <p:ph type="hdr" sz="quarter" idx="13"/>
          </p:nvPr>
        </p:nvSpPr>
        <p:spPr/>
        <p:txBody>
          <a:bodyPr/>
          <a:lstStyle/>
          <a:p>
            <a:r>
              <a:rPr lang="en-US" dirty="0" smtClean="0"/>
              <a:t>Radio Merit Badge Requirement 2.a.</a:t>
            </a:r>
            <a:endParaRPr lang="en-US" dirty="0"/>
          </a:p>
        </p:txBody>
      </p:sp>
    </p:spTree>
    <p:extLst>
      <p:ext uri="{BB962C8B-B14F-4D97-AF65-F5344CB8AC3E}">
        <p14:creationId xmlns:p14="http://schemas.microsoft.com/office/powerpoint/2010/main" val="1818057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19238" y="473075"/>
            <a:ext cx="3981450" cy="2239963"/>
          </a:xfrm>
        </p:spPr>
      </p:sp>
      <p:sp>
        <p:nvSpPr>
          <p:cNvPr id="3" name="Notes Placeholder 2"/>
          <p:cNvSpPr>
            <a:spLocks noGrp="1"/>
          </p:cNvSpPr>
          <p:nvPr>
            <p:ph type="body" idx="1"/>
          </p:nvPr>
        </p:nvSpPr>
        <p:spPr>
          <a:xfrm>
            <a:off x="478039" y="2883720"/>
            <a:ext cx="6063848" cy="5701479"/>
          </a:xfrm>
        </p:spPr>
        <p:txBody>
          <a:bodyPr>
            <a:noAutofit/>
          </a:bodyPr>
          <a:lstStyle/>
          <a:p>
            <a:pPr>
              <a:spcAft>
                <a:spcPts val="300"/>
              </a:spcAft>
              <a:tabLst>
                <a:tab pos="5769542" algn="r"/>
              </a:tabLst>
            </a:pPr>
            <a:r>
              <a:rPr lang="en-US" sz="1200" b="1" u="sng" dirty="0" smtClean="0">
                <a:solidFill>
                  <a:prstClr val="black"/>
                </a:solidFill>
              </a:rPr>
              <a:t>8 </a:t>
            </a:r>
            <a:r>
              <a:rPr lang="en-US" sz="1200" b="1" u="sng" dirty="0">
                <a:solidFill>
                  <a:prstClr val="black"/>
                </a:solidFill>
              </a:rPr>
              <a:t>minutes for this slide	</a:t>
            </a:r>
            <a:endParaRPr lang="en-US" sz="900" b="1" dirty="0" smtClean="0"/>
          </a:p>
          <a:p>
            <a:pPr>
              <a:spcAft>
                <a:spcPts val="300"/>
              </a:spcAft>
            </a:pPr>
            <a:r>
              <a:rPr lang="en-US" sz="900" b="1" dirty="0" smtClean="0"/>
              <a:t>[1] </a:t>
            </a:r>
            <a:r>
              <a:rPr lang="en-US" sz="900" dirty="0" smtClean="0"/>
              <a:t>Consider four cities lying along the curvature of the earth, San Francisco, Denver, Chicago and New York City. We’ve already talked about line-of-sight radio waves, and we know they pretty much can’t follow the curve of the earth. </a:t>
            </a:r>
          </a:p>
          <a:p>
            <a:pPr>
              <a:spcAft>
                <a:spcPts val="300"/>
              </a:spcAft>
            </a:pPr>
            <a:r>
              <a:rPr lang="en-US" sz="900" dirty="0" smtClean="0"/>
              <a:t>Even some transmitters designed to send radio waves around the earth will throw off some ground waves that won’t go very far.</a:t>
            </a:r>
          </a:p>
          <a:p>
            <a:pPr>
              <a:spcAft>
                <a:spcPts val="300"/>
              </a:spcAft>
            </a:pPr>
            <a:r>
              <a:rPr lang="en-US" sz="900" dirty="0" smtClean="0"/>
              <a:t>This is where the Ionosphere comes in.  The Ionosphere is an interesting invisible cloud of charged particles that surrounds the earth.  This is one of the most interesting parts of radio because it has many effects on radio waves.  </a:t>
            </a:r>
          </a:p>
          <a:p>
            <a:pPr>
              <a:spcAft>
                <a:spcPts val="300"/>
              </a:spcAft>
            </a:pPr>
            <a:r>
              <a:rPr lang="en-US" sz="900" dirty="0" smtClean="0"/>
              <a:t>If I’m in San Francisco, my transmitter and antenna will throw off radio waves at an angle up into the sky.</a:t>
            </a:r>
          </a:p>
          <a:p>
            <a:pPr>
              <a:spcAft>
                <a:spcPts val="300"/>
              </a:spcAft>
            </a:pPr>
            <a:r>
              <a:rPr lang="en-US" sz="900" dirty="0" smtClean="0"/>
              <a:t>When my signal enters the Ionosphere, the radio waves bend back down toward the earth as if they were being reflected off a mirror.  While the Ionosphere isn’t exactly a mirror, it has a similar effect.  My radio waves come back down to earth at approximately the same angle they entered the Ionosphere, and can be detected by someone listening on my frequency near where the waves get close to the ground.</a:t>
            </a:r>
          </a:p>
          <a:p>
            <a:pPr>
              <a:spcAft>
                <a:spcPts val="300"/>
              </a:spcAft>
            </a:pPr>
            <a:r>
              <a:rPr lang="en-US" sz="900" dirty="0" smtClean="0"/>
              <a:t>We call this reflection off the Ionosphere “skip” and the total up and down distance is called “skip distance”</a:t>
            </a:r>
          </a:p>
          <a:p>
            <a:pPr>
              <a:spcAft>
                <a:spcPts val="300"/>
              </a:spcAft>
            </a:pPr>
            <a:r>
              <a:rPr lang="en-US" sz="900" dirty="0" smtClean="0"/>
              <a:t>What about the people in Denver?   People listening on my frequency cannot hear my signal because it has “skipped” over them!</a:t>
            </a:r>
          </a:p>
          <a:p>
            <a:pPr>
              <a:spcAft>
                <a:spcPts val="300"/>
              </a:spcAft>
            </a:pPr>
            <a:r>
              <a:rPr lang="en-US" sz="900" dirty="0" smtClean="0"/>
              <a:t>We call this area where a signal skips over the “skip zone.” </a:t>
            </a:r>
            <a:endParaRPr lang="en-US" sz="900" b="1" dirty="0"/>
          </a:p>
          <a:p>
            <a:pPr>
              <a:spcAft>
                <a:spcPts val="300"/>
              </a:spcAft>
            </a:pPr>
            <a:r>
              <a:rPr lang="en-US" sz="900" dirty="0" smtClean="0"/>
              <a:t>After </a:t>
            </a:r>
            <a:r>
              <a:rPr lang="en-US" sz="900" dirty="0"/>
              <a:t>the first skip of my signal, it will reflect off the earth and head back out towards the Ionosphere.  It will then reflect again off the Ionosphere, heading back down to earth.  Here we show that it hits somewhere near New York City, where someone may be listening in.  </a:t>
            </a:r>
          </a:p>
          <a:p>
            <a:pPr>
              <a:spcAft>
                <a:spcPts val="300"/>
              </a:spcAft>
            </a:pPr>
            <a:r>
              <a:rPr lang="en-US" sz="900" dirty="0" smtClean="0"/>
              <a:t>We </a:t>
            </a:r>
            <a:r>
              <a:rPr lang="en-US" sz="900" dirty="0"/>
              <a:t>call this the “2</a:t>
            </a:r>
            <a:r>
              <a:rPr lang="en-US" sz="900" baseline="30000" dirty="0"/>
              <a:t>nd</a:t>
            </a:r>
            <a:r>
              <a:rPr lang="en-US" sz="900" dirty="0"/>
              <a:t> hop” (or 2</a:t>
            </a:r>
            <a:r>
              <a:rPr lang="en-US" sz="900" baseline="30000" dirty="0"/>
              <a:t>nd</a:t>
            </a:r>
            <a:r>
              <a:rPr lang="en-US" sz="900" dirty="0"/>
              <a:t> skip) of my signal.  My signal has gone all the way from San Francisco to New York City; not possible with line-of-site or ground waves.</a:t>
            </a:r>
          </a:p>
          <a:p>
            <a:pPr>
              <a:spcAft>
                <a:spcPts val="300"/>
              </a:spcAft>
            </a:pPr>
            <a:r>
              <a:rPr lang="en-US" sz="900" dirty="0" smtClean="0"/>
              <a:t>And </a:t>
            </a:r>
            <a:r>
              <a:rPr lang="en-US" sz="900" dirty="0"/>
              <a:t>with a second hop, there is a second skip zone.  In the case no one in Chicago will hear my signal because it’s travelling too high for their antennas to detect!</a:t>
            </a:r>
          </a:p>
          <a:p>
            <a:pPr>
              <a:spcAft>
                <a:spcPts val="300"/>
              </a:spcAft>
            </a:pPr>
            <a:r>
              <a:rPr lang="en-US" sz="900" dirty="0" smtClean="0"/>
              <a:t>The </a:t>
            </a:r>
            <a:r>
              <a:rPr lang="en-US" sz="900" dirty="0"/>
              <a:t>total of both hops is called the “2</a:t>
            </a:r>
            <a:r>
              <a:rPr lang="en-US" sz="900" baseline="30000" dirty="0"/>
              <a:t>nd</a:t>
            </a:r>
            <a:r>
              <a:rPr lang="en-US" sz="900" dirty="0"/>
              <a:t> hop skip distance”</a:t>
            </a:r>
          </a:p>
          <a:p>
            <a:pPr>
              <a:spcAft>
                <a:spcPts val="300"/>
              </a:spcAft>
            </a:pPr>
            <a:r>
              <a:rPr lang="en-US" sz="900" dirty="0" smtClean="0"/>
              <a:t>There </a:t>
            </a:r>
            <a:r>
              <a:rPr lang="en-US" sz="900" dirty="0"/>
              <a:t>are two other interesting things that can happen with skip:</a:t>
            </a:r>
          </a:p>
          <a:p>
            <a:pPr>
              <a:spcAft>
                <a:spcPts val="300"/>
              </a:spcAft>
            </a:pPr>
            <a:r>
              <a:rPr lang="en-US" sz="900" dirty="0" smtClean="0"/>
              <a:t>Let’s </a:t>
            </a:r>
            <a:r>
              <a:rPr lang="en-US" sz="900" dirty="0"/>
              <a:t>say I position my antenna in such a way as to lower the angle my radio waves travel to the ionosphere.</a:t>
            </a:r>
          </a:p>
          <a:p>
            <a:pPr>
              <a:spcAft>
                <a:spcPts val="300"/>
              </a:spcAft>
            </a:pPr>
            <a:r>
              <a:rPr lang="en-US" sz="900" dirty="0" smtClean="0"/>
              <a:t>They </a:t>
            </a:r>
            <a:r>
              <a:rPr lang="en-US" sz="900" dirty="0"/>
              <a:t>will reflect back down at that lower angle, making them go much farther like I’m showing here.  Now my first skip hop got my signal all the way to Chicago, while on the first try, it didn’t quite go as far.</a:t>
            </a:r>
          </a:p>
          <a:p>
            <a:pPr>
              <a:spcAft>
                <a:spcPts val="300"/>
              </a:spcAft>
            </a:pPr>
            <a:r>
              <a:rPr lang="en-US" sz="900" dirty="0" smtClean="0"/>
              <a:t>And </a:t>
            </a:r>
            <a:r>
              <a:rPr lang="en-US" sz="900" dirty="0"/>
              <a:t>on the 2</a:t>
            </a:r>
            <a:r>
              <a:rPr lang="en-US" sz="900" baseline="30000" dirty="0"/>
              <a:t>nd</a:t>
            </a:r>
            <a:r>
              <a:rPr lang="en-US" sz="900" dirty="0"/>
              <a:t> hop, this signal travels over New York City to someplace in the Atlantic Ocean (maybe a tropical island?).</a:t>
            </a:r>
          </a:p>
          <a:p>
            <a:pPr>
              <a:spcAft>
                <a:spcPts val="300"/>
              </a:spcAft>
            </a:pPr>
            <a:r>
              <a:rPr lang="en-US" sz="900" dirty="0" smtClean="0"/>
              <a:t>Finally</a:t>
            </a:r>
            <a:r>
              <a:rPr lang="en-US" sz="900" dirty="0"/>
              <a:t>, I might position my antenna so that radio waves angle up too sharply.</a:t>
            </a:r>
          </a:p>
          <a:p>
            <a:pPr>
              <a:spcAft>
                <a:spcPts val="300"/>
              </a:spcAft>
            </a:pPr>
            <a:r>
              <a:rPr lang="en-US" sz="900" dirty="0" smtClean="0"/>
              <a:t>They </a:t>
            </a:r>
            <a:r>
              <a:rPr lang="en-US" sz="900" dirty="0"/>
              <a:t>will deflect a bit, but they’ll end up going right through the ionosphere into space; no one will hear them (except an alien or possibly an astronaut!</a:t>
            </a:r>
          </a:p>
          <a:p>
            <a:pPr>
              <a:spcAft>
                <a:spcPts val="300"/>
              </a:spcAft>
              <a:tabLst>
                <a:tab pos="5769542" algn="r"/>
              </a:tabLst>
            </a:pPr>
            <a:r>
              <a:rPr lang="en-US" sz="1200" b="1" u="sng" dirty="0">
                <a:solidFill>
                  <a:prstClr val="black"/>
                </a:solidFill>
              </a:rPr>
              <a:t>SLIDE END	</a:t>
            </a:r>
            <a:endParaRPr lang="en-US" sz="900" dirty="0"/>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4</a:t>
            </a:fld>
            <a:endParaRPr lang="en-US"/>
          </a:p>
        </p:txBody>
      </p:sp>
      <p:sp>
        <p:nvSpPr>
          <p:cNvPr id="6" name="Date Placeholder 5"/>
          <p:cNvSpPr>
            <a:spLocks noGrp="1"/>
          </p:cNvSpPr>
          <p:nvPr>
            <p:ph type="dt" idx="12"/>
          </p:nvPr>
        </p:nvSpPr>
        <p:spPr/>
        <p:txBody>
          <a:bodyPr/>
          <a:lstStyle/>
          <a:p>
            <a:fld id="{F2AC706B-CDF5-4B5F-ADAA-1D3B3F96DA35}" type="datetime1">
              <a:rPr lang="en-US" smtClean="0"/>
              <a:t>6/27/2017</a:t>
            </a:fld>
            <a:endParaRPr lang="en-US" dirty="0"/>
          </a:p>
        </p:txBody>
      </p:sp>
      <p:sp>
        <p:nvSpPr>
          <p:cNvPr id="7" name="Header Placeholder 6"/>
          <p:cNvSpPr>
            <a:spLocks noGrp="1"/>
          </p:cNvSpPr>
          <p:nvPr>
            <p:ph type="hdr" sz="quarter" idx="13"/>
          </p:nvPr>
        </p:nvSpPr>
        <p:spPr/>
        <p:txBody>
          <a:bodyPr/>
          <a:lstStyle/>
          <a:p>
            <a:r>
              <a:rPr lang="en-US" dirty="0" smtClean="0"/>
              <a:t>Radio Merit Badge Requirement 2.a.</a:t>
            </a:r>
            <a:endParaRPr lang="en-US" dirty="0"/>
          </a:p>
        </p:txBody>
      </p:sp>
    </p:spTree>
    <p:extLst>
      <p:ext uri="{BB962C8B-B14F-4D97-AF65-F5344CB8AC3E}">
        <p14:creationId xmlns:p14="http://schemas.microsoft.com/office/powerpoint/2010/main" val="1818057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tabLst>
                <a:tab pos="5769542" algn="r"/>
              </a:tabLst>
            </a:pPr>
            <a:r>
              <a:rPr lang="en-US" sz="2400" b="1" u="sng" dirty="0">
                <a:solidFill>
                  <a:prstClr val="black"/>
                </a:solidFill>
              </a:rPr>
              <a:t>1 minute for this slide	</a:t>
            </a:r>
          </a:p>
          <a:p>
            <a:pPr lvl="0"/>
            <a:r>
              <a:rPr lang="en-US" b="1" dirty="0" smtClean="0">
                <a:solidFill>
                  <a:prstClr val="black"/>
                </a:solidFill>
              </a:rPr>
              <a:t>[3]  </a:t>
            </a:r>
            <a:r>
              <a:rPr lang="en-US" dirty="0" smtClean="0">
                <a:solidFill>
                  <a:prstClr val="black"/>
                </a:solidFill>
              </a:rPr>
              <a:t>Now let’s look at what really is amazing…</a:t>
            </a:r>
          </a:p>
          <a:p>
            <a:pPr lvl="0"/>
            <a:r>
              <a:rPr lang="en-US" b="1" dirty="0" smtClean="0">
                <a:solidFill>
                  <a:prstClr val="black"/>
                </a:solidFill>
              </a:rPr>
              <a:t>[2]  </a:t>
            </a:r>
            <a:r>
              <a:rPr lang="en-US" dirty="0">
                <a:solidFill>
                  <a:prstClr val="black"/>
                </a:solidFill>
              </a:rPr>
              <a:t>This skip effect can take a radio wave signal all the way around the other side of earth!  </a:t>
            </a:r>
          </a:p>
          <a:p>
            <a:pPr lvl="0"/>
            <a:r>
              <a:rPr lang="en-US" b="1" dirty="0" smtClean="0">
                <a:solidFill>
                  <a:prstClr val="black"/>
                </a:solidFill>
              </a:rPr>
              <a:t>[1]  </a:t>
            </a:r>
            <a:r>
              <a:rPr lang="en-US" dirty="0">
                <a:solidFill>
                  <a:prstClr val="black"/>
                </a:solidFill>
              </a:rPr>
              <a:t>What’s really crazy, signals can sometimes skip their way completely around the earth, and I’m able to hear my own signal!  </a:t>
            </a:r>
          </a:p>
          <a:p>
            <a:pPr lvl="0"/>
            <a:r>
              <a:rPr lang="en-US" b="1" dirty="0">
                <a:solidFill>
                  <a:srgbClr val="FF0000"/>
                </a:solidFill>
              </a:rPr>
              <a:t>If the instructor has time:  </a:t>
            </a:r>
            <a:r>
              <a:rPr lang="en-US" dirty="0">
                <a:solidFill>
                  <a:prstClr val="black"/>
                </a:solidFill>
              </a:rPr>
              <a:t>At 186,000 miles per second, how long does it take my signal to make one run around the earth?  (25,000/186,000 = .134 seconds; a little more than a tenth of a second. </a:t>
            </a:r>
            <a:endParaRPr lang="en-US" dirty="0" smtClean="0">
              <a:solidFill>
                <a:prstClr val="black"/>
              </a:solidFill>
            </a:endParaRPr>
          </a:p>
          <a:p>
            <a:pPr lvl="0"/>
            <a:r>
              <a:rPr lang="en-US" dirty="0" smtClean="0">
                <a:solidFill>
                  <a:prstClr val="black"/>
                </a:solidFill>
              </a:rPr>
              <a:t>In our illustration here, it would take about .065 seconds to travel half way around the world!.</a:t>
            </a:r>
            <a:endParaRPr lang="en-US" dirty="0">
              <a:solidFill>
                <a:prstClr val="black"/>
              </a:solidFill>
            </a:endParaRPr>
          </a:p>
          <a:p>
            <a:pPr>
              <a:tabLst>
                <a:tab pos="5769542" algn="r"/>
              </a:tabLst>
            </a:pPr>
            <a:r>
              <a:rPr lang="en-US" sz="2400" b="1" u="sng" dirty="0">
                <a:solidFill>
                  <a:prstClr val="black"/>
                </a:solidFill>
              </a:rPr>
              <a:t>SLIDE END	</a:t>
            </a:r>
          </a:p>
          <a:p>
            <a:pPr lvl="0"/>
            <a:endParaRPr lang="en-US" dirty="0">
              <a:solidFill>
                <a:prstClr val="black"/>
              </a:solidFill>
            </a:endParaRPr>
          </a:p>
          <a:p>
            <a:pPr>
              <a:spcAft>
                <a:spcPts val="612"/>
              </a:spcAft>
            </a:pPr>
            <a:endParaRPr lang="en-US" dirty="0"/>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5</a:t>
            </a:fld>
            <a:endParaRPr lang="en-US"/>
          </a:p>
        </p:txBody>
      </p:sp>
      <p:sp>
        <p:nvSpPr>
          <p:cNvPr id="6" name="Date Placeholder 5"/>
          <p:cNvSpPr>
            <a:spLocks noGrp="1"/>
          </p:cNvSpPr>
          <p:nvPr>
            <p:ph type="dt" idx="12"/>
          </p:nvPr>
        </p:nvSpPr>
        <p:spPr/>
        <p:txBody>
          <a:bodyPr/>
          <a:lstStyle/>
          <a:p>
            <a:fld id="{F2AC706B-CDF5-4B5F-ADAA-1D3B3F96DA35}" type="datetime1">
              <a:rPr lang="en-US" smtClean="0"/>
              <a:t>6/27/2017</a:t>
            </a:fld>
            <a:endParaRPr lang="en-US" dirty="0"/>
          </a:p>
        </p:txBody>
      </p:sp>
      <p:sp>
        <p:nvSpPr>
          <p:cNvPr id="7" name="Header Placeholder 6"/>
          <p:cNvSpPr>
            <a:spLocks noGrp="1"/>
          </p:cNvSpPr>
          <p:nvPr>
            <p:ph type="hdr" sz="quarter" idx="13"/>
          </p:nvPr>
        </p:nvSpPr>
        <p:spPr/>
        <p:txBody>
          <a:bodyPr/>
          <a:lstStyle/>
          <a:p>
            <a:r>
              <a:rPr lang="en-US" dirty="0" smtClean="0"/>
              <a:t>Radio Merit Badge Requirement 2.a.</a:t>
            </a:r>
            <a:endParaRPr lang="en-US" dirty="0"/>
          </a:p>
        </p:txBody>
      </p:sp>
    </p:spTree>
    <p:extLst>
      <p:ext uri="{BB962C8B-B14F-4D97-AF65-F5344CB8AC3E}">
        <p14:creationId xmlns:p14="http://schemas.microsoft.com/office/powerpoint/2010/main" val="1818057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tabLst>
                <a:tab pos="5769542" algn="r"/>
              </a:tabLst>
            </a:pPr>
            <a:r>
              <a:rPr lang="en-US" sz="2400" b="1" u="sng" smtClean="0"/>
              <a:t>6 </a:t>
            </a:r>
            <a:r>
              <a:rPr lang="en-US" sz="2400" b="1" u="sng" dirty="0"/>
              <a:t>minutes for this slide	</a:t>
            </a:r>
          </a:p>
          <a:p>
            <a:pPr>
              <a:tabLst>
                <a:tab pos="5769542" algn="r"/>
              </a:tabLst>
            </a:pPr>
            <a:r>
              <a:rPr lang="en-US" sz="2400" b="1" dirty="0" smtClean="0">
                <a:solidFill>
                  <a:srgbClr val="FF0000"/>
                </a:solidFill>
              </a:rPr>
              <a:t>Keep this slide showing, allowing them to use it as a template to make their required diagram.</a:t>
            </a:r>
          </a:p>
          <a:p>
            <a:pPr>
              <a:tabLst>
                <a:tab pos="5769542" algn="r"/>
              </a:tabLst>
            </a:pPr>
            <a:r>
              <a:rPr lang="en-US" sz="2400" b="1" u="sng" dirty="0" smtClean="0"/>
              <a:t>SLIDE </a:t>
            </a:r>
            <a:r>
              <a:rPr lang="en-US" sz="2400" b="1" u="sng" dirty="0"/>
              <a:t>END	</a:t>
            </a:r>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6</a:t>
            </a:fld>
            <a:endParaRPr lang="en-US"/>
          </a:p>
        </p:txBody>
      </p:sp>
      <p:sp>
        <p:nvSpPr>
          <p:cNvPr id="6" name="Date Placeholder 5"/>
          <p:cNvSpPr>
            <a:spLocks noGrp="1"/>
          </p:cNvSpPr>
          <p:nvPr>
            <p:ph type="dt" idx="12"/>
          </p:nvPr>
        </p:nvSpPr>
        <p:spPr/>
        <p:txBody>
          <a:bodyPr/>
          <a:lstStyle/>
          <a:p>
            <a:fld id="{F2AC706B-CDF5-4B5F-ADAA-1D3B3F96DA35}" type="datetime1">
              <a:rPr lang="en-US" smtClean="0"/>
              <a:t>6/27/2017</a:t>
            </a:fld>
            <a:endParaRPr lang="en-US" dirty="0"/>
          </a:p>
        </p:txBody>
      </p:sp>
      <p:sp>
        <p:nvSpPr>
          <p:cNvPr id="7" name="Header Placeholder 6"/>
          <p:cNvSpPr>
            <a:spLocks noGrp="1"/>
          </p:cNvSpPr>
          <p:nvPr>
            <p:ph type="hdr" sz="quarter" idx="13"/>
          </p:nvPr>
        </p:nvSpPr>
        <p:spPr/>
        <p:txBody>
          <a:bodyPr/>
          <a:lstStyle/>
          <a:p>
            <a:r>
              <a:rPr lang="en-US" dirty="0" smtClean="0"/>
              <a:t>Radio Merit Badge Requirement 2.a.</a:t>
            </a:r>
            <a:endParaRPr lang="en-US" dirty="0"/>
          </a:p>
        </p:txBody>
      </p:sp>
    </p:spTree>
    <p:extLst>
      <p:ext uri="{BB962C8B-B14F-4D97-AF65-F5344CB8AC3E}">
        <p14:creationId xmlns:p14="http://schemas.microsoft.com/office/powerpoint/2010/main" val="1818057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spcAft>
                <a:spcPts val="612"/>
              </a:spcAft>
              <a:tabLst>
                <a:tab pos="5769542" algn="r"/>
              </a:tabLst>
            </a:pPr>
            <a:r>
              <a:rPr lang="en-US" sz="3600" b="1" u="sng" dirty="0"/>
              <a:t>3 minutes for this slide	</a:t>
            </a:r>
          </a:p>
          <a:p>
            <a:pPr>
              <a:spcAft>
                <a:spcPts val="612"/>
              </a:spcAft>
            </a:pPr>
            <a:r>
              <a:rPr lang="en-US" sz="2400" b="1" dirty="0" smtClean="0"/>
              <a:t>[4]</a:t>
            </a:r>
            <a:r>
              <a:rPr lang="en-US" sz="2400" dirty="0" smtClean="0"/>
              <a:t>  What exactly is “WWV?”</a:t>
            </a:r>
            <a:endParaRPr lang="en-US" sz="2400" b="1" dirty="0" smtClean="0"/>
          </a:p>
          <a:p>
            <a:pPr>
              <a:spcAft>
                <a:spcPts val="612"/>
              </a:spcAft>
            </a:pPr>
            <a:r>
              <a:rPr lang="en-US" sz="2400" b="1" dirty="0" smtClean="0"/>
              <a:t>[3]  </a:t>
            </a:r>
            <a:r>
              <a:rPr lang="en-US" sz="2400" dirty="0"/>
              <a:t>WWV is the call sign of the United States National Institute of Standards and Technology's (NIST) radio station near Fort Collins, Colorado.</a:t>
            </a:r>
          </a:p>
          <a:p>
            <a:pPr>
              <a:spcAft>
                <a:spcPts val="612"/>
              </a:spcAft>
            </a:pPr>
            <a:r>
              <a:rPr lang="en-US" sz="2400" b="1" dirty="0" smtClean="0"/>
              <a:t>[2</a:t>
            </a:r>
            <a:r>
              <a:rPr lang="en-US" sz="2400" dirty="0" smtClean="0"/>
              <a:t>]  </a:t>
            </a:r>
            <a:r>
              <a:rPr lang="en-US" sz="2400" dirty="0"/>
              <a:t>WWV uses high performance antennas to continuously transmit its signal, and can be heard all over the world!</a:t>
            </a:r>
          </a:p>
          <a:p>
            <a:pPr>
              <a:spcAft>
                <a:spcPts val="612"/>
              </a:spcAft>
            </a:pPr>
            <a:r>
              <a:rPr lang="en-US" sz="2400" dirty="0"/>
              <a:t>They transmit simultaneously on several frequencies.   Their frequencies and time signals are controlled by atomic clocks located in Boulder, Colorado.</a:t>
            </a:r>
          </a:p>
          <a:p>
            <a:pPr>
              <a:spcAft>
                <a:spcPts val="612"/>
              </a:spcAft>
            </a:pPr>
            <a:r>
              <a:rPr lang="en-US" sz="2400" b="1" dirty="0" smtClean="0"/>
              <a:t>[1]  </a:t>
            </a:r>
            <a:r>
              <a:rPr lang="en-US" sz="2400" dirty="0"/>
              <a:t>NIST also operates the very similar radio station WWVH in Kauai, Hawaii, using the same frequencies.  </a:t>
            </a:r>
          </a:p>
          <a:p>
            <a:pPr>
              <a:spcAft>
                <a:spcPts val="612"/>
              </a:spcAft>
            </a:pPr>
            <a:r>
              <a:rPr lang="en-US" sz="2400" dirty="0"/>
              <a:t>WWV and WWVH make recorded announcements; since they share frequencies, WWV uses a male voice to distinguish itself from WWVH, which uses a female voice. </a:t>
            </a:r>
          </a:p>
          <a:p>
            <a:pPr>
              <a:spcAft>
                <a:spcPts val="612"/>
              </a:spcAft>
            </a:pPr>
            <a:r>
              <a:rPr lang="en-US" sz="2400" dirty="0"/>
              <a:t>They also make other recorded announcements of general interest, e.g., the GPS satellite constellation status and severe oceanic weather warnings. </a:t>
            </a:r>
          </a:p>
          <a:p>
            <a:pPr>
              <a:spcAft>
                <a:spcPts val="612"/>
              </a:spcAft>
              <a:tabLst>
                <a:tab pos="5768975" algn="r"/>
              </a:tabLst>
            </a:pPr>
            <a:r>
              <a:rPr lang="en-US" sz="3600" b="1" u="sng" dirty="0"/>
              <a:t>SLIDE END	</a:t>
            </a:r>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7</a:t>
            </a:fld>
            <a:endParaRPr lang="en-US"/>
          </a:p>
        </p:txBody>
      </p:sp>
      <p:sp>
        <p:nvSpPr>
          <p:cNvPr id="6" name="Date Placeholder 5"/>
          <p:cNvSpPr>
            <a:spLocks noGrp="1"/>
          </p:cNvSpPr>
          <p:nvPr>
            <p:ph type="dt" idx="12"/>
          </p:nvPr>
        </p:nvSpPr>
        <p:spPr/>
        <p:txBody>
          <a:bodyPr/>
          <a:lstStyle/>
          <a:p>
            <a:fld id="{F2AC706B-CDF5-4B5F-ADAA-1D3B3F96DA35}" type="datetime1">
              <a:rPr lang="en-US" smtClean="0"/>
              <a:t>6/27/2017</a:t>
            </a:fld>
            <a:endParaRPr lang="en-US" dirty="0"/>
          </a:p>
        </p:txBody>
      </p:sp>
      <p:sp>
        <p:nvSpPr>
          <p:cNvPr id="7" name="Header Placeholder 6"/>
          <p:cNvSpPr>
            <a:spLocks noGrp="1"/>
          </p:cNvSpPr>
          <p:nvPr>
            <p:ph type="hdr" sz="quarter" idx="13"/>
          </p:nvPr>
        </p:nvSpPr>
        <p:spPr/>
        <p:txBody>
          <a:bodyPr/>
          <a:lstStyle/>
          <a:p>
            <a:r>
              <a:rPr lang="en-US" dirty="0" smtClean="0"/>
              <a:t>Radio Merit Badge Requirement 2.b.</a:t>
            </a:r>
            <a:endParaRPr lang="en-US" dirty="0"/>
          </a:p>
        </p:txBody>
      </p:sp>
    </p:spTree>
    <p:extLst>
      <p:ext uri="{BB962C8B-B14F-4D97-AF65-F5344CB8AC3E}">
        <p14:creationId xmlns:p14="http://schemas.microsoft.com/office/powerpoint/2010/main" val="1818057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tabLst>
                <a:tab pos="5769542" algn="r"/>
              </a:tabLst>
            </a:pPr>
            <a:r>
              <a:rPr lang="en-US" sz="2400" b="1" u="sng" dirty="0" smtClean="0"/>
              <a:t>1 minute </a:t>
            </a:r>
            <a:r>
              <a:rPr lang="en-US" sz="2400" b="1" u="sng" dirty="0"/>
              <a:t>for this slide	</a:t>
            </a:r>
          </a:p>
          <a:p>
            <a:r>
              <a:rPr lang="en-US" b="1" dirty="0" smtClean="0"/>
              <a:t>[1] </a:t>
            </a:r>
            <a:r>
              <a:rPr lang="en-US" dirty="0" smtClean="0"/>
              <a:t>Instructor:  In presentation mode, simply click on speaker icon.</a:t>
            </a:r>
          </a:p>
          <a:p>
            <a:r>
              <a:rPr lang="en-US" b="1" dirty="0" smtClean="0"/>
              <a:t>It is helpful to have external speakers for this audio </a:t>
            </a:r>
          </a:p>
          <a:p>
            <a:pPr>
              <a:tabLst>
                <a:tab pos="5769542" algn="r"/>
              </a:tabLst>
            </a:pPr>
            <a:r>
              <a:rPr lang="en-US" sz="2400" b="1" u="sng" dirty="0" smtClean="0"/>
              <a:t>SLIDE END	</a:t>
            </a:r>
            <a:endParaRPr lang="en-US" sz="2400" b="1" u="sng" dirty="0"/>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8</a:t>
            </a:fld>
            <a:endParaRPr lang="en-US"/>
          </a:p>
        </p:txBody>
      </p:sp>
      <p:sp>
        <p:nvSpPr>
          <p:cNvPr id="6" name="Date Placeholder 5"/>
          <p:cNvSpPr>
            <a:spLocks noGrp="1"/>
          </p:cNvSpPr>
          <p:nvPr>
            <p:ph type="dt" idx="12"/>
          </p:nvPr>
        </p:nvSpPr>
        <p:spPr/>
        <p:txBody>
          <a:bodyPr/>
          <a:lstStyle/>
          <a:p>
            <a:fld id="{F2AC706B-CDF5-4B5F-ADAA-1D3B3F96DA35}" type="datetime1">
              <a:rPr lang="en-US" smtClean="0"/>
              <a:t>6/27/2017</a:t>
            </a:fld>
            <a:endParaRPr lang="en-US" dirty="0"/>
          </a:p>
        </p:txBody>
      </p:sp>
      <p:sp>
        <p:nvSpPr>
          <p:cNvPr id="7" name="Header Placeholder 6"/>
          <p:cNvSpPr>
            <a:spLocks noGrp="1"/>
          </p:cNvSpPr>
          <p:nvPr>
            <p:ph type="hdr" sz="quarter" idx="13"/>
          </p:nvPr>
        </p:nvSpPr>
        <p:spPr/>
        <p:txBody>
          <a:bodyPr/>
          <a:lstStyle/>
          <a:p>
            <a:r>
              <a:rPr lang="en-US" dirty="0" smtClean="0"/>
              <a:t>Radio Merit Badge Requirement 2.a.</a:t>
            </a:r>
            <a:endParaRPr lang="en-US" dirty="0"/>
          </a:p>
        </p:txBody>
      </p:sp>
    </p:spTree>
    <p:extLst>
      <p:ext uri="{BB962C8B-B14F-4D97-AF65-F5344CB8AC3E}">
        <p14:creationId xmlns:p14="http://schemas.microsoft.com/office/powerpoint/2010/main" val="1818057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tabLst>
                <a:tab pos="5769542" algn="r"/>
              </a:tabLst>
            </a:pPr>
            <a:r>
              <a:rPr lang="en-US" sz="2800" b="1" u="sng" dirty="0">
                <a:solidFill>
                  <a:prstClr val="black"/>
                </a:solidFill>
              </a:rPr>
              <a:t>2 minutes for this slide	</a:t>
            </a:r>
          </a:p>
          <a:p>
            <a:pPr lvl="0"/>
            <a:r>
              <a:rPr lang="en-US" sz="1800" b="1" dirty="0" smtClean="0"/>
              <a:t>[3] Ask</a:t>
            </a:r>
            <a:r>
              <a:rPr lang="en-US" sz="1800" b="1" dirty="0"/>
              <a:t>:  </a:t>
            </a:r>
            <a:r>
              <a:rPr lang="en-US" sz="1800" dirty="0"/>
              <a:t>Can you guess what the abbreviation “DX” means?</a:t>
            </a:r>
            <a:endParaRPr lang="en-US" sz="1800" b="1" dirty="0"/>
          </a:p>
          <a:p>
            <a:pPr lvl="0"/>
            <a:r>
              <a:rPr lang="en-US" sz="1800" b="1" dirty="0" smtClean="0"/>
              <a:t>[2] DX</a:t>
            </a:r>
            <a:r>
              <a:rPr lang="en-US" sz="1800" dirty="0"/>
              <a:t> is shorthand for "distance." </a:t>
            </a:r>
          </a:p>
          <a:p>
            <a:pPr lvl="0"/>
            <a:r>
              <a:rPr lang="en-US" sz="1800" dirty="0"/>
              <a:t>There’s no exact amount of distance defined for DX, but we say DX communication is over great distances using the ionosphere to refract the transmitted radio signal. </a:t>
            </a:r>
          </a:p>
          <a:p>
            <a:pPr lvl="0"/>
            <a:r>
              <a:rPr lang="en-US" sz="1800" b="1" dirty="0" err="1"/>
              <a:t>DXing</a:t>
            </a:r>
            <a:r>
              <a:rPr lang="en-US" sz="1800" dirty="0"/>
              <a:t> is the pursuit of distant stations with the goal of earning various awards.</a:t>
            </a:r>
          </a:p>
          <a:p>
            <a:pPr lvl="0"/>
            <a:r>
              <a:rPr lang="en-US" sz="1800" b="1" dirty="0" smtClean="0"/>
              <a:t>[1]</a:t>
            </a:r>
            <a:r>
              <a:rPr lang="en-US" sz="1800" b="1" baseline="0" dirty="0" smtClean="0"/>
              <a:t>  </a:t>
            </a:r>
            <a:r>
              <a:rPr lang="en-US" sz="1800" dirty="0" smtClean="0"/>
              <a:t>A</a:t>
            </a:r>
            <a:r>
              <a:rPr lang="en-US" sz="1800" dirty="0"/>
              <a:t> </a:t>
            </a:r>
            <a:r>
              <a:rPr lang="en-US" sz="1800" b="1" dirty="0" err="1"/>
              <a:t>DXpedition</a:t>
            </a:r>
            <a:r>
              <a:rPr lang="en-US" sz="1800" dirty="0"/>
              <a:t> is a trip to operate in a rare DXCC entity, such as one to Scarborough Reef in the South China Sea.</a:t>
            </a:r>
            <a:endParaRPr lang="en-US" sz="1800" dirty="0">
              <a:solidFill>
                <a:prstClr val="black"/>
              </a:solidFill>
            </a:endParaRPr>
          </a:p>
          <a:p>
            <a:pPr>
              <a:tabLst>
                <a:tab pos="5769542" algn="r"/>
              </a:tabLst>
            </a:pPr>
            <a:r>
              <a:rPr lang="en-US" sz="2800" b="1" u="sng" dirty="0">
                <a:solidFill>
                  <a:prstClr val="black"/>
                </a:solidFill>
              </a:rPr>
              <a:t>SLIDE END	</a:t>
            </a:r>
          </a:p>
        </p:txBody>
      </p:sp>
      <p:sp>
        <p:nvSpPr>
          <p:cNvPr id="4" name="Footer Placeholder 3"/>
          <p:cNvSpPr>
            <a:spLocks noGrp="1"/>
          </p:cNvSpPr>
          <p:nvPr>
            <p:ph type="ftr" sz="quarter" idx="10"/>
          </p:nvPr>
        </p:nvSpPr>
        <p:spPr/>
        <p:txBody>
          <a:bodyPr/>
          <a:lstStyle/>
          <a:p>
            <a:r>
              <a:rPr lang="en-US" smtClean="0"/>
              <a:t>WA7URV</a:t>
            </a:r>
            <a:endParaRPr lang="en-US" dirty="0"/>
          </a:p>
        </p:txBody>
      </p:sp>
      <p:sp>
        <p:nvSpPr>
          <p:cNvPr id="5" name="Slide Number Placeholder 4"/>
          <p:cNvSpPr>
            <a:spLocks noGrp="1"/>
          </p:cNvSpPr>
          <p:nvPr>
            <p:ph type="sldNum" sz="quarter" idx="11"/>
          </p:nvPr>
        </p:nvSpPr>
        <p:spPr/>
        <p:txBody>
          <a:bodyPr/>
          <a:lstStyle/>
          <a:p>
            <a:fld id="{608D77B8-0EE1-497B-AF73-5464954F0A34}" type="slidenum">
              <a:rPr lang="en-US" smtClean="0"/>
              <a:pPr/>
              <a:t>9</a:t>
            </a:fld>
            <a:endParaRPr lang="en-US"/>
          </a:p>
        </p:txBody>
      </p:sp>
      <p:sp>
        <p:nvSpPr>
          <p:cNvPr id="6" name="Date Placeholder 5"/>
          <p:cNvSpPr>
            <a:spLocks noGrp="1"/>
          </p:cNvSpPr>
          <p:nvPr>
            <p:ph type="dt" idx="12"/>
          </p:nvPr>
        </p:nvSpPr>
        <p:spPr/>
        <p:txBody>
          <a:bodyPr/>
          <a:lstStyle/>
          <a:p>
            <a:fld id="{F2AC706B-CDF5-4B5F-ADAA-1D3B3F96DA35}" type="datetime1">
              <a:rPr lang="en-US" smtClean="0"/>
              <a:t>6/27/2017</a:t>
            </a:fld>
            <a:endParaRPr lang="en-US" dirty="0"/>
          </a:p>
        </p:txBody>
      </p:sp>
      <p:sp>
        <p:nvSpPr>
          <p:cNvPr id="7" name="Header Placeholder 6"/>
          <p:cNvSpPr>
            <a:spLocks noGrp="1"/>
          </p:cNvSpPr>
          <p:nvPr>
            <p:ph type="hdr" sz="quarter" idx="13"/>
          </p:nvPr>
        </p:nvSpPr>
        <p:spPr/>
        <p:txBody>
          <a:bodyPr/>
          <a:lstStyle/>
          <a:p>
            <a:r>
              <a:rPr lang="en-US" dirty="0" smtClean="0"/>
              <a:t>Radio Merit Badge Requirement __</a:t>
            </a:r>
            <a:endParaRPr lang="en-US" dirty="0"/>
          </a:p>
        </p:txBody>
      </p:sp>
    </p:spTree>
    <p:extLst>
      <p:ext uri="{BB962C8B-B14F-4D97-AF65-F5344CB8AC3E}">
        <p14:creationId xmlns:p14="http://schemas.microsoft.com/office/powerpoint/2010/main" val="1818057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Delivery Slide w/ NO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0940" y="127327"/>
            <a:ext cx="4975860" cy="215444"/>
          </a:xfrm>
          <a:noFill/>
          <a:ln w="9525">
            <a:noFill/>
            <a:miter lim="800000"/>
            <a:headEnd/>
            <a:tailEnd/>
          </a:ln>
        </p:spPr>
        <p:txBody>
          <a:bodyPr vert="horz" wrap="square" lIns="0" tIns="0" rIns="0" bIns="0" numCol="1" anchor="ctr" anchorCtr="0" compatLnSpc="1">
            <a:prstTxWarp prst="textNoShape">
              <a:avLst/>
            </a:prstTxWarp>
            <a:spAutoFit/>
          </a:bodyPr>
          <a:lstStyle>
            <a:lvl1pPr algn="r">
              <a:defRPr lang="en-US" sz="1400">
                <a:latin typeface="Calibri" panose="020F0502020204030204" pitchFamily="34" charset="0"/>
              </a:defRPr>
            </a:lvl1pPr>
          </a:lstStyle>
          <a:p>
            <a:pPr lvl="0" algn="r"/>
            <a:r>
              <a:rPr lang="en-US" smtClean="0"/>
              <a:t>Req </a:t>
            </a:r>
            <a:r>
              <a:rPr lang="en-US" dirty="0" smtClean="0"/>
              <a:t>__</a:t>
            </a:r>
            <a:endParaRPr lang="en-US" dirty="0"/>
          </a:p>
        </p:txBody>
      </p:sp>
      <p:sp>
        <p:nvSpPr>
          <p:cNvPr id="5" name="Rectangle 6"/>
          <p:cNvSpPr>
            <a:spLocks noGrp="1" noChangeArrowheads="1"/>
          </p:cNvSpPr>
          <p:nvPr>
            <p:ph type="sldNum" sz="quarter" idx="12"/>
          </p:nvPr>
        </p:nvSpPr>
        <p:spPr>
          <a:xfrm>
            <a:off x="6743700" y="4638843"/>
            <a:ext cx="1905000" cy="342575"/>
          </a:xfrm>
          <a:ln/>
        </p:spPr>
        <p:txBody>
          <a:bodyPr/>
          <a:lstStyle>
            <a:lvl1pPr>
              <a:defRPr/>
            </a:lvl1pPr>
          </a:lstStyle>
          <a:p>
            <a:pPr>
              <a:defRPr/>
            </a:pPr>
            <a:r>
              <a:rPr lang="en-US" dirty="0" smtClean="0">
                <a:solidFill>
                  <a:schemeClr val="bg1"/>
                </a:solidFill>
              </a:rPr>
              <a:t>SLIDE </a:t>
            </a:r>
            <a:fld id="{7DE08B2E-D59F-498D-8D62-ABBAFDFFC21C}" type="slidenum">
              <a:rPr lang="en-US" smtClean="0">
                <a:solidFill>
                  <a:schemeClr val="bg1"/>
                </a:solidFill>
              </a:rPr>
              <a:pPr>
                <a:defRPr/>
              </a:pPr>
              <a:t>‹#›</a:t>
            </a:fld>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0" y="0"/>
            <a:ext cx="9144000" cy="5143500"/>
          </a:xfrm>
          <a:prstGeom prst="rect">
            <a:avLst/>
          </a:prstGeom>
          <a:gradFill flip="none" rotWithShape="1">
            <a:gsLst>
              <a:gs pos="50500">
                <a:srgbClr val="000048"/>
              </a:gs>
              <a:gs pos="1000">
                <a:srgbClr val="0000FF">
                  <a:shade val="30000"/>
                  <a:satMod val="115000"/>
                  <a:lumMod val="90000"/>
                </a:srgbClr>
              </a:gs>
              <a:gs pos="100000">
                <a:srgbClr val="0000CC">
                  <a:lumMod val="0"/>
                </a:srgbClr>
              </a:gs>
              <a:gs pos="0">
                <a:srgbClr val="0000FF">
                  <a:shade val="100000"/>
                  <a:satMod val="115000"/>
                  <a:lumMod val="33000"/>
                  <a:lumOff val="67000"/>
                </a:srgb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New Roman" pitchFamily="18" charset="0"/>
            </a:endParaRPr>
          </a:p>
        </p:txBody>
      </p:sp>
      <p:sp>
        <p:nvSpPr>
          <p:cNvPr id="1026" name="Rectangle 2"/>
          <p:cNvSpPr>
            <a:spLocks noGrp="1" noChangeArrowheads="1"/>
          </p:cNvSpPr>
          <p:nvPr>
            <p:ph type="title"/>
          </p:nvPr>
        </p:nvSpPr>
        <p:spPr bwMode="auto">
          <a:xfrm>
            <a:off x="1228725" y="198438"/>
            <a:ext cx="7096126" cy="43088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847725" y="809626"/>
            <a:ext cx="8067675" cy="3762376"/>
          </a:xfrm>
          <a:prstGeom prst="rect">
            <a:avLst/>
          </a:prstGeom>
          <a:noFill/>
          <a:ln w="9525">
            <a:noFill/>
            <a:miter lim="800000"/>
            <a:headEnd/>
            <a:tailEnd/>
          </a:ln>
        </p:spPr>
        <p:txBody>
          <a:bodyPr vert="horz" wrap="square" lIns="73262" tIns="36631" rIns="73262" bIns="36631"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6743700" y="4638833"/>
            <a:ext cx="1905000" cy="342575"/>
          </a:xfrm>
          <a:prstGeom prst="rect">
            <a:avLst/>
          </a:prstGeom>
          <a:noFill/>
          <a:ln w="9525">
            <a:noFill/>
            <a:miter lim="800000"/>
            <a:headEnd/>
            <a:tailEnd/>
          </a:ln>
          <a:effectLst/>
        </p:spPr>
        <p:txBody>
          <a:bodyPr vert="horz" wrap="square" lIns="73262" tIns="36631" rIns="73262" bIns="36631" numCol="1" anchor="ctr" anchorCtr="0" compatLnSpc="1">
            <a:prstTxWarp prst="textNoShape">
              <a:avLst/>
            </a:prstTxWarp>
          </a:bodyPr>
          <a:lstStyle>
            <a:lvl1pPr algn="r">
              <a:defRPr sz="1200" b="1">
                <a:solidFill>
                  <a:schemeClr val="bg1">
                    <a:lumMod val="65000"/>
                  </a:schemeClr>
                </a:solidFill>
                <a:latin typeface="Calibri" panose="020F0502020204030204" pitchFamily="34" charset="0"/>
              </a:defRPr>
            </a:lvl1pPr>
          </a:lstStyle>
          <a:p>
            <a:pPr>
              <a:defRPr/>
            </a:pPr>
            <a:r>
              <a:rPr lang="en-US" dirty="0" smtClean="0">
                <a:solidFill>
                  <a:schemeClr val="bg1"/>
                </a:solidFill>
              </a:rPr>
              <a:t>SLIDE </a:t>
            </a:r>
            <a:fld id="{7DE08B2E-D59F-498D-8D62-ABBAFDFFC21C}" type="slidenum">
              <a:rPr lang="en-US" smtClean="0">
                <a:solidFill>
                  <a:schemeClr val="bg1"/>
                </a:solidFill>
              </a:rPr>
              <a:pPr>
                <a:defRPr/>
              </a:pPr>
              <a:t>‹#›</a:t>
            </a:fld>
            <a:endParaRPr lang="en-US" dirty="0">
              <a:solidFill>
                <a:schemeClr val="bg1"/>
              </a:solidFill>
            </a:endParaRPr>
          </a:p>
        </p:txBody>
      </p:sp>
      <p:grpSp>
        <p:nvGrpSpPr>
          <p:cNvPr id="3" name="Group 2"/>
          <p:cNvGrpSpPr/>
          <p:nvPr userDrawn="1"/>
        </p:nvGrpSpPr>
        <p:grpSpPr>
          <a:xfrm>
            <a:off x="116002" y="259511"/>
            <a:ext cx="693086" cy="4548317"/>
            <a:chOff x="116002" y="259511"/>
            <a:chExt cx="693086" cy="4548317"/>
          </a:xfrm>
        </p:grpSpPr>
        <p:sp>
          <p:nvSpPr>
            <p:cNvPr id="11" name="Freeform 10"/>
            <p:cNvSpPr/>
            <p:nvPr/>
          </p:nvSpPr>
          <p:spPr bwMode="auto">
            <a:xfrm rot="16200000">
              <a:off x="96517" y="3201798"/>
              <a:ext cx="736230" cy="678301"/>
            </a:xfrm>
            <a:custGeom>
              <a:avLst/>
              <a:gdLst>
                <a:gd name="connsiteX0" fmla="*/ 0 w 2219325"/>
                <a:gd name="connsiteY0" fmla="*/ 0 h 2044700"/>
                <a:gd name="connsiteX1" fmla="*/ 0 w 2219325"/>
                <a:gd name="connsiteY1" fmla="*/ 2041525 h 2044700"/>
                <a:gd name="connsiteX2" fmla="*/ 638175 w 2219325"/>
                <a:gd name="connsiteY2" fmla="*/ 2041525 h 2044700"/>
                <a:gd name="connsiteX3" fmla="*/ 638175 w 2219325"/>
                <a:gd name="connsiteY3" fmla="*/ 1168400 h 2044700"/>
                <a:gd name="connsiteX4" fmla="*/ 1400175 w 2219325"/>
                <a:gd name="connsiteY4" fmla="*/ 2044700 h 2044700"/>
                <a:gd name="connsiteX5" fmla="*/ 2219325 w 2219325"/>
                <a:gd name="connsiteY5" fmla="*/ 2044700 h 2044700"/>
                <a:gd name="connsiteX6" fmla="*/ 1250950 w 2219325"/>
                <a:gd name="connsiteY6" fmla="*/ 971550 h 2044700"/>
                <a:gd name="connsiteX7" fmla="*/ 2146300 w 2219325"/>
                <a:gd name="connsiteY7" fmla="*/ 0 h 2044700"/>
                <a:gd name="connsiteX8" fmla="*/ 1358900 w 2219325"/>
                <a:gd name="connsiteY8" fmla="*/ 0 h 2044700"/>
                <a:gd name="connsiteX9" fmla="*/ 638175 w 2219325"/>
                <a:gd name="connsiteY9" fmla="*/ 835025 h 2044700"/>
                <a:gd name="connsiteX10" fmla="*/ 638175 w 2219325"/>
                <a:gd name="connsiteY10" fmla="*/ 6350 h 2044700"/>
                <a:gd name="connsiteX11" fmla="*/ 0 w 2219325"/>
                <a:gd name="connsiteY11" fmla="*/ 0 h 204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9325" h="2044700">
                  <a:moveTo>
                    <a:pt x="0" y="0"/>
                  </a:moveTo>
                  <a:lnTo>
                    <a:pt x="0" y="2041525"/>
                  </a:lnTo>
                  <a:lnTo>
                    <a:pt x="638175" y="2041525"/>
                  </a:lnTo>
                  <a:lnTo>
                    <a:pt x="638175" y="1168400"/>
                  </a:lnTo>
                  <a:lnTo>
                    <a:pt x="1400175" y="2044700"/>
                  </a:lnTo>
                  <a:lnTo>
                    <a:pt x="2219325" y="2044700"/>
                  </a:lnTo>
                  <a:lnTo>
                    <a:pt x="1250950" y="971550"/>
                  </a:lnTo>
                  <a:lnTo>
                    <a:pt x="2146300" y="0"/>
                  </a:lnTo>
                  <a:lnTo>
                    <a:pt x="1358900" y="0"/>
                  </a:lnTo>
                  <a:lnTo>
                    <a:pt x="638175" y="835025"/>
                  </a:lnTo>
                  <a:lnTo>
                    <a:pt x="638175" y="6350"/>
                  </a:lnTo>
                  <a:lnTo>
                    <a:pt x="0" y="0"/>
                  </a:lnTo>
                  <a:close/>
                </a:path>
              </a:pathLst>
            </a:custGeom>
            <a:solidFill>
              <a:schemeClr val="tx1"/>
            </a:solidFill>
            <a:ln w="19050"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 name="Freeform 11"/>
            <p:cNvSpPr/>
            <p:nvPr/>
          </p:nvSpPr>
          <p:spPr bwMode="auto">
            <a:xfrm rot="16200000">
              <a:off x="97570" y="2611971"/>
              <a:ext cx="732017" cy="669875"/>
            </a:xfrm>
            <a:custGeom>
              <a:avLst/>
              <a:gdLst>
                <a:gd name="connsiteX0" fmla="*/ 79375 w 2206625"/>
                <a:gd name="connsiteY0" fmla="*/ 523875 h 2019300"/>
                <a:gd name="connsiteX1" fmla="*/ 600075 w 2206625"/>
                <a:gd name="connsiteY1" fmla="*/ 0 h 2019300"/>
                <a:gd name="connsiteX2" fmla="*/ 1492250 w 2206625"/>
                <a:gd name="connsiteY2" fmla="*/ 0 h 2019300"/>
                <a:gd name="connsiteX3" fmla="*/ 1584325 w 2206625"/>
                <a:gd name="connsiteY3" fmla="*/ 9525 h 2019300"/>
                <a:gd name="connsiteX4" fmla="*/ 1673225 w 2206625"/>
                <a:gd name="connsiteY4" fmla="*/ 28575 h 2019300"/>
                <a:gd name="connsiteX5" fmla="*/ 1749425 w 2206625"/>
                <a:gd name="connsiteY5" fmla="*/ 47625 h 2019300"/>
                <a:gd name="connsiteX6" fmla="*/ 1828800 w 2206625"/>
                <a:gd name="connsiteY6" fmla="*/ 76200 h 2019300"/>
                <a:gd name="connsiteX7" fmla="*/ 1917700 w 2206625"/>
                <a:gd name="connsiteY7" fmla="*/ 114300 h 2019300"/>
                <a:gd name="connsiteX8" fmla="*/ 1987550 w 2206625"/>
                <a:gd name="connsiteY8" fmla="*/ 155575 h 2019300"/>
                <a:gd name="connsiteX9" fmla="*/ 2035175 w 2206625"/>
                <a:gd name="connsiteY9" fmla="*/ 196850 h 2019300"/>
                <a:gd name="connsiteX10" fmla="*/ 2070100 w 2206625"/>
                <a:gd name="connsiteY10" fmla="*/ 234950 h 2019300"/>
                <a:gd name="connsiteX11" fmla="*/ 2120900 w 2206625"/>
                <a:gd name="connsiteY11" fmla="*/ 298450 h 2019300"/>
                <a:gd name="connsiteX12" fmla="*/ 2159000 w 2206625"/>
                <a:gd name="connsiteY12" fmla="*/ 371475 h 2019300"/>
                <a:gd name="connsiteX13" fmla="*/ 2178050 w 2206625"/>
                <a:gd name="connsiteY13" fmla="*/ 419100 h 2019300"/>
                <a:gd name="connsiteX14" fmla="*/ 2200275 w 2206625"/>
                <a:gd name="connsiteY14" fmla="*/ 514350 h 2019300"/>
                <a:gd name="connsiteX15" fmla="*/ 2206625 w 2206625"/>
                <a:gd name="connsiteY15" fmla="*/ 609600 h 2019300"/>
                <a:gd name="connsiteX16" fmla="*/ 2206625 w 2206625"/>
                <a:gd name="connsiteY16" fmla="*/ 676275 h 2019300"/>
                <a:gd name="connsiteX17" fmla="*/ 2190750 w 2206625"/>
                <a:gd name="connsiteY17" fmla="*/ 765175 h 2019300"/>
                <a:gd name="connsiteX18" fmla="*/ 2168525 w 2206625"/>
                <a:gd name="connsiteY18" fmla="*/ 828675 h 2019300"/>
                <a:gd name="connsiteX19" fmla="*/ 2130425 w 2206625"/>
                <a:gd name="connsiteY19" fmla="*/ 914400 h 2019300"/>
                <a:gd name="connsiteX20" fmla="*/ 2108200 w 2206625"/>
                <a:gd name="connsiteY20" fmla="*/ 958850 h 2019300"/>
                <a:gd name="connsiteX21" fmla="*/ 2051050 w 2206625"/>
                <a:gd name="connsiteY21" fmla="*/ 1025525 h 2019300"/>
                <a:gd name="connsiteX22" fmla="*/ 2003425 w 2206625"/>
                <a:gd name="connsiteY22" fmla="*/ 1063625 h 2019300"/>
                <a:gd name="connsiteX23" fmla="*/ 1911350 w 2206625"/>
                <a:gd name="connsiteY23" fmla="*/ 1117600 h 2019300"/>
                <a:gd name="connsiteX24" fmla="*/ 1847850 w 2206625"/>
                <a:gd name="connsiteY24" fmla="*/ 1143000 h 2019300"/>
                <a:gd name="connsiteX25" fmla="*/ 1752600 w 2206625"/>
                <a:gd name="connsiteY25" fmla="*/ 1177925 h 2019300"/>
                <a:gd name="connsiteX26" fmla="*/ 1663700 w 2206625"/>
                <a:gd name="connsiteY26" fmla="*/ 1200150 h 2019300"/>
                <a:gd name="connsiteX27" fmla="*/ 1612900 w 2206625"/>
                <a:gd name="connsiteY27" fmla="*/ 1206500 h 2019300"/>
                <a:gd name="connsiteX28" fmla="*/ 768350 w 2206625"/>
                <a:gd name="connsiteY28" fmla="*/ 1206500 h 2019300"/>
                <a:gd name="connsiteX29" fmla="*/ 698500 w 2206625"/>
                <a:gd name="connsiteY29" fmla="*/ 1219200 h 2019300"/>
                <a:gd name="connsiteX30" fmla="*/ 650875 w 2206625"/>
                <a:gd name="connsiteY30" fmla="*/ 1247775 h 2019300"/>
                <a:gd name="connsiteX31" fmla="*/ 622300 w 2206625"/>
                <a:gd name="connsiteY31" fmla="*/ 1270000 h 2019300"/>
                <a:gd name="connsiteX32" fmla="*/ 596900 w 2206625"/>
                <a:gd name="connsiteY32" fmla="*/ 1317625 h 2019300"/>
                <a:gd name="connsiteX33" fmla="*/ 600075 w 2206625"/>
                <a:gd name="connsiteY33" fmla="*/ 1346200 h 2019300"/>
                <a:gd name="connsiteX34" fmla="*/ 600075 w 2206625"/>
                <a:gd name="connsiteY34" fmla="*/ 1508125 h 2019300"/>
                <a:gd name="connsiteX35" fmla="*/ 2098675 w 2206625"/>
                <a:gd name="connsiteY35" fmla="*/ 1508125 h 2019300"/>
                <a:gd name="connsiteX36" fmla="*/ 2098675 w 2206625"/>
                <a:gd name="connsiteY36" fmla="*/ 2019300 h 2019300"/>
                <a:gd name="connsiteX37" fmla="*/ 660400 w 2206625"/>
                <a:gd name="connsiteY37" fmla="*/ 2019300 h 2019300"/>
                <a:gd name="connsiteX38" fmla="*/ 0 w 2206625"/>
                <a:gd name="connsiteY38" fmla="*/ 1301750 h 2019300"/>
                <a:gd name="connsiteX39" fmla="*/ 12700 w 2206625"/>
                <a:gd name="connsiteY39" fmla="*/ 1206500 h 2019300"/>
                <a:gd name="connsiteX40" fmla="*/ 38100 w 2206625"/>
                <a:gd name="connsiteY40" fmla="*/ 1133475 h 2019300"/>
                <a:gd name="connsiteX41" fmla="*/ 95250 w 2206625"/>
                <a:gd name="connsiteY41" fmla="*/ 1041400 h 2019300"/>
                <a:gd name="connsiteX42" fmla="*/ 155575 w 2206625"/>
                <a:gd name="connsiteY42" fmla="*/ 981075 h 2019300"/>
                <a:gd name="connsiteX43" fmla="*/ 250825 w 2206625"/>
                <a:gd name="connsiteY43" fmla="*/ 911225 h 2019300"/>
                <a:gd name="connsiteX44" fmla="*/ 368300 w 2206625"/>
                <a:gd name="connsiteY44" fmla="*/ 869950 h 2019300"/>
                <a:gd name="connsiteX45" fmla="*/ 488950 w 2206625"/>
                <a:gd name="connsiteY45" fmla="*/ 831850 h 2019300"/>
                <a:gd name="connsiteX46" fmla="*/ 593725 w 2206625"/>
                <a:gd name="connsiteY46" fmla="*/ 819150 h 2019300"/>
                <a:gd name="connsiteX47" fmla="*/ 695325 w 2206625"/>
                <a:gd name="connsiteY47" fmla="*/ 815975 h 2019300"/>
                <a:gd name="connsiteX48" fmla="*/ 1466850 w 2206625"/>
                <a:gd name="connsiteY48" fmla="*/ 815975 h 2019300"/>
                <a:gd name="connsiteX49" fmla="*/ 1543050 w 2206625"/>
                <a:gd name="connsiteY49" fmla="*/ 787400 h 2019300"/>
                <a:gd name="connsiteX50" fmla="*/ 1574800 w 2206625"/>
                <a:gd name="connsiteY50" fmla="*/ 749300 h 2019300"/>
                <a:gd name="connsiteX51" fmla="*/ 1590675 w 2206625"/>
                <a:gd name="connsiteY51" fmla="*/ 692150 h 2019300"/>
                <a:gd name="connsiteX52" fmla="*/ 1590675 w 2206625"/>
                <a:gd name="connsiteY52" fmla="*/ 628650 h 2019300"/>
                <a:gd name="connsiteX53" fmla="*/ 1571625 w 2206625"/>
                <a:gd name="connsiteY53" fmla="*/ 584200 h 2019300"/>
                <a:gd name="connsiteX54" fmla="*/ 1543050 w 2206625"/>
                <a:gd name="connsiteY54" fmla="*/ 558800 h 2019300"/>
                <a:gd name="connsiteX55" fmla="*/ 1489075 w 2206625"/>
                <a:gd name="connsiteY55" fmla="*/ 533400 h 2019300"/>
                <a:gd name="connsiteX56" fmla="*/ 1438275 w 2206625"/>
                <a:gd name="connsiteY56" fmla="*/ 523875 h 2019300"/>
                <a:gd name="connsiteX57" fmla="*/ 1381125 w 2206625"/>
                <a:gd name="connsiteY57" fmla="*/ 530225 h 2019300"/>
                <a:gd name="connsiteX58" fmla="*/ 79375 w 2206625"/>
                <a:gd name="connsiteY58" fmla="*/ 523875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206625" h="2019300">
                  <a:moveTo>
                    <a:pt x="79375" y="523875"/>
                  </a:moveTo>
                  <a:lnTo>
                    <a:pt x="600075" y="0"/>
                  </a:lnTo>
                  <a:lnTo>
                    <a:pt x="1492250" y="0"/>
                  </a:lnTo>
                  <a:lnTo>
                    <a:pt x="1584325" y="9525"/>
                  </a:lnTo>
                  <a:lnTo>
                    <a:pt x="1673225" y="28575"/>
                  </a:lnTo>
                  <a:lnTo>
                    <a:pt x="1749425" y="47625"/>
                  </a:lnTo>
                  <a:lnTo>
                    <a:pt x="1828800" y="76200"/>
                  </a:lnTo>
                  <a:lnTo>
                    <a:pt x="1917700" y="114300"/>
                  </a:lnTo>
                  <a:lnTo>
                    <a:pt x="1987550" y="155575"/>
                  </a:lnTo>
                  <a:lnTo>
                    <a:pt x="2035175" y="196850"/>
                  </a:lnTo>
                  <a:lnTo>
                    <a:pt x="2070100" y="234950"/>
                  </a:lnTo>
                  <a:lnTo>
                    <a:pt x="2120900" y="298450"/>
                  </a:lnTo>
                  <a:lnTo>
                    <a:pt x="2159000" y="371475"/>
                  </a:lnTo>
                  <a:lnTo>
                    <a:pt x="2178050" y="419100"/>
                  </a:lnTo>
                  <a:lnTo>
                    <a:pt x="2200275" y="514350"/>
                  </a:lnTo>
                  <a:lnTo>
                    <a:pt x="2206625" y="609600"/>
                  </a:lnTo>
                  <a:lnTo>
                    <a:pt x="2206625" y="676275"/>
                  </a:lnTo>
                  <a:lnTo>
                    <a:pt x="2190750" y="765175"/>
                  </a:lnTo>
                  <a:lnTo>
                    <a:pt x="2168525" y="828675"/>
                  </a:lnTo>
                  <a:lnTo>
                    <a:pt x="2130425" y="914400"/>
                  </a:lnTo>
                  <a:lnTo>
                    <a:pt x="2108200" y="958850"/>
                  </a:lnTo>
                  <a:lnTo>
                    <a:pt x="2051050" y="1025525"/>
                  </a:lnTo>
                  <a:lnTo>
                    <a:pt x="2003425" y="1063625"/>
                  </a:lnTo>
                  <a:lnTo>
                    <a:pt x="1911350" y="1117600"/>
                  </a:lnTo>
                  <a:lnTo>
                    <a:pt x="1847850" y="1143000"/>
                  </a:lnTo>
                  <a:lnTo>
                    <a:pt x="1752600" y="1177925"/>
                  </a:lnTo>
                  <a:lnTo>
                    <a:pt x="1663700" y="1200150"/>
                  </a:lnTo>
                  <a:lnTo>
                    <a:pt x="1612900" y="1206500"/>
                  </a:lnTo>
                  <a:lnTo>
                    <a:pt x="768350" y="1206500"/>
                  </a:lnTo>
                  <a:lnTo>
                    <a:pt x="698500" y="1219200"/>
                  </a:lnTo>
                  <a:lnTo>
                    <a:pt x="650875" y="1247775"/>
                  </a:lnTo>
                  <a:lnTo>
                    <a:pt x="622300" y="1270000"/>
                  </a:lnTo>
                  <a:lnTo>
                    <a:pt x="596900" y="1317625"/>
                  </a:lnTo>
                  <a:lnTo>
                    <a:pt x="600075" y="1346200"/>
                  </a:lnTo>
                  <a:lnTo>
                    <a:pt x="600075" y="1508125"/>
                  </a:lnTo>
                  <a:lnTo>
                    <a:pt x="2098675" y="1508125"/>
                  </a:lnTo>
                  <a:lnTo>
                    <a:pt x="2098675" y="2019300"/>
                  </a:lnTo>
                  <a:lnTo>
                    <a:pt x="660400" y="2019300"/>
                  </a:lnTo>
                  <a:lnTo>
                    <a:pt x="0" y="1301750"/>
                  </a:lnTo>
                  <a:lnTo>
                    <a:pt x="12700" y="1206500"/>
                  </a:lnTo>
                  <a:lnTo>
                    <a:pt x="38100" y="1133475"/>
                  </a:lnTo>
                  <a:lnTo>
                    <a:pt x="95250" y="1041400"/>
                  </a:lnTo>
                  <a:lnTo>
                    <a:pt x="155575" y="981075"/>
                  </a:lnTo>
                  <a:lnTo>
                    <a:pt x="250825" y="911225"/>
                  </a:lnTo>
                  <a:lnTo>
                    <a:pt x="368300" y="869950"/>
                  </a:lnTo>
                  <a:lnTo>
                    <a:pt x="488950" y="831850"/>
                  </a:lnTo>
                  <a:lnTo>
                    <a:pt x="593725" y="819150"/>
                  </a:lnTo>
                  <a:lnTo>
                    <a:pt x="695325" y="815975"/>
                  </a:lnTo>
                  <a:lnTo>
                    <a:pt x="1466850" y="815975"/>
                  </a:lnTo>
                  <a:lnTo>
                    <a:pt x="1543050" y="787400"/>
                  </a:lnTo>
                  <a:lnTo>
                    <a:pt x="1574800" y="749300"/>
                  </a:lnTo>
                  <a:lnTo>
                    <a:pt x="1590675" y="692150"/>
                  </a:lnTo>
                  <a:lnTo>
                    <a:pt x="1590675" y="628650"/>
                  </a:lnTo>
                  <a:lnTo>
                    <a:pt x="1571625" y="584200"/>
                  </a:lnTo>
                  <a:lnTo>
                    <a:pt x="1543050" y="558800"/>
                  </a:lnTo>
                  <a:lnTo>
                    <a:pt x="1489075" y="533400"/>
                  </a:lnTo>
                  <a:lnTo>
                    <a:pt x="1438275" y="523875"/>
                  </a:lnTo>
                  <a:lnTo>
                    <a:pt x="1381125" y="530225"/>
                  </a:lnTo>
                  <a:lnTo>
                    <a:pt x="79375" y="523875"/>
                  </a:lnTo>
                  <a:close/>
                </a:path>
              </a:pathLst>
            </a:custGeom>
            <a:solidFill>
              <a:schemeClr val="tx1"/>
            </a:solidFill>
            <a:ln w="19050"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grpSp>
          <p:nvGrpSpPr>
            <p:cNvPr id="13" name="Group 12"/>
            <p:cNvGrpSpPr/>
            <p:nvPr/>
          </p:nvGrpSpPr>
          <p:grpSpPr>
            <a:xfrm rot="16200000">
              <a:off x="51226" y="1886274"/>
              <a:ext cx="824704" cy="665662"/>
              <a:chOff x="5286375" y="2146300"/>
              <a:chExt cx="2486025" cy="2006600"/>
            </a:xfrm>
          </p:grpSpPr>
          <p:sp>
            <p:nvSpPr>
              <p:cNvPr id="16" name="Freeform 15"/>
              <p:cNvSpPr/>
              <p:nvPr/>
            </p:nvSpPr>
            <p:spPr bwMode="auto">
              <a:xfrm>
                <a:off x="5286375" y="2146300"/>
                <a:ext cx="2486025" cy="2006600"/>
              </a:xfrm>
              <a:custGeom>
                <a:avLst/>
                <a:gdLst>
                  <a:gd name="connsiteX0" fmla="*/ 0 w 2486025"/>
                  <a:gd name="connsiteY0" fmla="*/ 0 h 2006600"/>
                  <a:gd name="connsiteX1" fmla="*/ 1765300 w 2486025"/>
                  <a:gd name="connsiteY1" fmla="*/ 0 h 2006600"/>
                  <a:gd name="connsiteX2" fmla="*/ 1863725 w 2486025"/>
                  <a:gd name="connsiteY2" fmla="*/ 9525 h 2006600"/>
                  <a:gd name="connsiteX3" fmla="*/ 1958975 w 2486025"/>
                  <a:gd name="connsiteY3" fmla="*/ 28575 h 2006600"/>
                  <a:gd name="connsiteX4" fmla="*/ 2054225 w 2486025"/>
                  <a:gd name="connsiteY4" fmla="*/ 57150 h 2006600"/>
                  <a:gd name="connsiteX5" fmla="*/ 2139950 w 2486025"/>
                  <a:gd name="connsiteY5" fmla="*/ 88900 h 2006600"/>
                  <a:gd name="connsiteX6" fmla="*/ 2216150 w 2486025"/>
                  <a:gd name="connsiteY6" fmla="*/ 130175 h 2006600"/>
                  <a:gd name="connsiteX7" fmla="*/ 2298700 w 2486025"/>
                  <a:gd name="connsiteY7" fmla="*/ 200025 h 2006600"/>
                  <a:gd name="connsiteX8" fmla="*/ 2346325 w 2486025"/>
                  <a:gd name="connsiteY8" fmla="*/ 257175 h 2006600"/>
                  <a:gd name="connsiteX9" fmla="*/ 2381250 w 2486025"/>
                  <a:gd name="connsiteY9" fmla="*/ 304800 h 2006600"/>
                  <a:gd name="connsiteX10" fmla="*/ 2422525 w 2486025"/>
                  <a:gd name="connsiteY10" fmla="*/ 381000 h 2006600"/>
                  <a:gd name="connsiteX11" fmla="*/ 2435225 w 2486025"/>
                  <a:gd name="connsiteY11" fmla="*/ 434975 h 2006600"/>
                  <a:gd name="connsiteX12" fmla="*/ 2441575 w 2486025"/>
                  <a:gd name="connsiteY12" fmla="*/ 492125 h 2006600"/>
                  <a:gd name="connsiteX13" fmla="*/ 2447925 w 2486025"/>
                  <a:gd name="connsiteY13" fmla="*/ 558800 h 2006600"/>
                  <a:gd name="connsiteX14" fmla="*/ 2438400 w 2486025"/>
                  <a:gd name="connsiteY14" fmla="*/ 619125 h 2006600"/>
                  <a:gd name="connsiteX15" fmla="*/ 2419350 w 2486025"/>
                  <a:gd name="connsiteY15" fmla="*/ 695325 h 2006600"/>
                  <a:gd name="connsiteX16" fmla="*/ 2400300 w 2486025"/>
                  <a:gd name="connsiteY16" fmla="*/ 749300 h 2006600"/>
                  <a:gd name="connsiteX17" fmla="*/ 2365375 w 2486025"/>
                  <a:gd name="connsiteY17" fmla="*/ 819150 h 2006600"/>
                  <a:gd name="connsiteX18" fmla="*/ 2352675 w 2486025"/>
                  <a:gd name="connsiteY18" fmla="*/ 847725 h 2006600"/>
                  <a:gd name="connsiteX19" fmla="*/ 2317750 w 2486025"/>
                  <a:gd name="connsiteY19" fmla="*/ 879475 h 2006600"/>
                  <a:gd name="connsiteX20" fmla="*/ 2270125 w 2486025"/>
                  <a:gd name="connsiteY20" fmla="*/ 923925 h 2006600"/>
                  <a:gd name="connsiteX21" fmla="*/ 2235200 w 2486025"/>
                  <a:gd name="connsiteY21" fmla="*/ 949325 h 2006600"/>
                  <a:gd name="connsiteX22" fmla="*/ 2197100 w 2486025"/>
                  <a:gd name="connsiteY22" fmla="*/ 962025 h 2006600"/>
                  <a:gd name="connsiteX23" fmla="*/ 2171700 w 2486025"/>
                  <a:gd name="connsiteY23" fmla="*/ 971550 h 2006600"/>
                  <a:gd name="connsiteX24" fmla="*/ 2152650 w 2486025"/>
                  <a:gd name="connsiteY24" fmla="*/ 974725 h 2006600"/>
                  <a:gd name="connsiteX25" fmla="*/ 2257425 w 2486025"/>
                  <a:gd name="connsiteY25" fmla="*/ 1019175 h 2006600"/>
                  <a:gd name="connsiteX26" fmla="*/ 2330450 w 2486025"/>
                  <a:gd name="connsiteY26" fmla="*/ 1073150 h 2006600"/>
                  <a:gd name="connsiteX27" fmla="*/ 2384425 w 2486025"/>
                  <a:gd name="connsiteY27" fmla="*/ 1130300 h 2006600"/>
                  <a:gd name="connsiteX28" fmla="*/ 2425700 w 2486025"/>
                  <a:gd name="connsiteY28" fmla="*/ 1184275 h 2006600"/>
                  <a:gd name="connsiteX29" fmla="*/ 2457450 w 2486025"/>
                  <a:gd name="connsiteY29" fmla="*/ 1260475 h 2006600"/>
                  <a:gd name="connsiteX30" fmla="*/ 2482850 w 2486025"/>
                  <a:gd name="connsiteY30" fmla="*/ 1333500 h 2006600"/>
                  <a:gd name="connsiteX31" fmla="*/ 2486025 w 2486025"/>
                  <a:gd name="connsiteY31" fmla="*/ 1416050 h 2006600"/>
                  <a:gd name="connsiteX32" fmla="*/ 2486025 w 2486025"/>
                  <a:gd name="connsiteY32" fmla="*/ 1504950 h 2006600"/>
                  <a:gd name="connsiteX33" fmla="*/ 2476500 w 2486025"/>
                  <a:gd name="connsiteY33" fmla="*/ 1571625 h 2006600"/>
                  <a:gd name="connsiteX34" fmla="*/ 2473325 w 2486025"/>
                  <a:gd name="connsiteY34" fmla="*/ 1590675 h 2006600"/>
                  <a:gd name="connsiteX35" fmla="*/ 2451100 w 2486025"/>
                  <a:gd name="connsiteY35" fmla="*/ 1673225 h 2006600"/>
                  <a:gd name="connsiteX36" fmla="*/ 2419350 w 2486025"/>
                  <a:gd name="connsiteY36" fmla="*/ 1739900 h 2006600"/>
                  <a:gd name="connsiteX37" fmla="*/ 2387600 w 2486025"/>
                  <a:gd name="connsiteY37" fmla="*/ 1778000 h 2006600"/>
                  <a:gd name="connsiteX38" fmla="*/ 2339975 w 2486025"/>
                  <a:gd name="connsiteY38" fmla="*/ 1825625 h 2006600"/>
                  <a:gd name="connsiteX39" fmla="*/ 2286000 w 2486025"/>
                  <a:gd name="connsiteY39" fmla="*/ 1879600 h 2006600"/>
                  <a:gd name="connsiteX40" fmla="*/ 2228850 w 2486025"/>
                  <a:gd name="connsiteY40" fmla="*/ 1914525 h 2006600"/>
                  <a:gd name="connsiteX41" fmla="*/ 2159000 w 2486025"/>
                  <a:gd name="connsiteY41" fmla="*/ 1946275 h 2006600"/>
                  <a:gd name="connsiteX42" fmla="*/ 2060575 w 2486025"/>
                  <a:gd name="connsiteY42" fmla="*/ 1974850 h 2006600"/>
                  <a:gd name="connsiteX43" fmla="*/ 1978025 w 2486025"/>
                  <a:gd name="connsiteY43" fmla="*/ 1993900 h 2006600"/>
                  <a:gd name="connsiteX44" fmla="*/ 1911350 w 2486025"/>
                  <a:gd name="connsiteY44" fmla="*/ 2000250 h 2006600"/>
                  <a:gd name="connsiteX45" fmla="*/ 1822450 w 2486025"/>
                  <a:gd name="connsiteY45" fmla="*/ 2006600 h 2006600"/>
                  <a:gd name="connsiteX46" fmla="*/ 250825 w 2486025"/>
                  <a:gd name="connsiteY46" fmla="*/ 2006600 h 2006600"/>
                  <a:gd name="connsiteX47" fmla="*/ 250825 w 2486025"/>
                  <a:gd name="connsiteY47" fmla="*/ 965200 h 2006600"/>
                  <a:gd name="connsiteX48" fmla="*/ 276225 w 2486025"/>
                  <a:gd name="connsiteY48" fmla="*/ 911225 h 2006600"/>
                  <a:gd name="connsiteX49" fmla="*/ 295275 w 2486025"/>
                  <a:gd name="connsiteY49" fmla="*/ 857250 h 2006600"/>
                  <a:gd name="connsiteX50" fmla="*/ 298450 w 2486025"/>
                  <a:gd name="connsiteY50" fmla="*/ 790575 h 2006600"/>
                  <a:gd name="connsiteX51" fmla="*/ 1749425 w 2486025"/>
                  <a:gd name="connsiteY51" fmla="*/ 790575 h 2006600"/>
                  <a:gd name="connsiteX52" fmla="*/ 1800225 w 2486025"/>
                  <a:gd name="connsiteY52" fmla="*/ 768350 h 2006600"/>
                  <a:gd name="connsiteX53" fmla="*/ 1831975 w 2486025"/>
                  <a:gd name="connsiteY53" fmla="*/ 727075 h 2006600"/>
                  <a:gd name="connsiteX54" fmla="*/ 1851025 w 2486025"/>
                  <a:gd name="connsiteY54" fmla="*/ 679450 h 2006600"/>
                  <a:gd name="connsiteX55" fmla="*/ 1847850 w 2486025"/>
                  <a:gd name="connsiteY55" fmla="*/ 628650 h 2006600"/>
                  <a:gd name="connsiteX56" fmla="*/ 1844675 w 2486025"/>
                  <a:gd name="connsiteY56" fmla="*/ 593725 h 2006600"/>
                  <a:gd name="connsiteX57" fmla="*/ 1822450 w 2486025"/>
                  <a:gd name="connsiteY57" fmla="*/ 561975 h 2006600"/>
                  <a:gd name="connsiteX58" fmla="*/ 1793875 w 2486025"/>
                  <a:gd name="connsiteY58" fmla="*/ 539750 h 2006600"/>
                  <a:gd name="connsiteX59" fmla="*/ 1743075 w 2486025"/>
                  <a:gd name="connsiteY59" fmla="*/ 520700 h 2006600"/>
                  <a:gd name="connsiteX60" fmla="*/ 1670050 w 2486025"/>
                  <a:gd name="connsiteY60" fmla="*/ 520700 h 2006600"/>
                  <a:gd name="connsiteX61" fmla="*/ 314325 w 2486025"/>
                  <a:gd name="connsiteY61" fmla="*/ 520700 h 2006600"/>
                  <a:gd name="connsiteX62" fmla="*/ 301625 w 2486025"/>
                  <a:gd name="connsiteY62" fmla="*/ 444500 h 2006600"/>
                  <a:gd name="connsiteX63" fmla="*/ 292100 w 2486025"/>
                  <a:gd name="connsiteY63" fmla="*/ 390525 h 2006600"/>
                  <a:gd name="connsiteX64" fmla="*/ 266700 w 2486025"/>
                  <a:gd name="connsiteY64" fmla="*/ 311150 h 2006600"/>
                  <a:gd name="connsiteX65" fmla="*/ 222250 w 2486025"/>
                  <a:gd name="connsiteY65" fmla="*/ 231775 h 2006600"/>
                  <a:gd name="connsiteX66" fmla="*/ 180975 w 2486025"/>
                  <a:gd name="connsiteY66" fmla="*/ 171450 h 2006600"/>
                  <a:gd name="connsiteX67" fmla="*/ 133350 w 2486025"/>
                  <a:gd name="connsiteY67" fmla="*/ 111125 h 2006600"/>
                  <a:gd name="connsiteX68" fmla="*/ 98425 w 2486025"/>
                  <a:gd name="connsiteY68" fmla="*/ 73025 h 2006600"/>
                  <a:gd name="connsiteX69" fmla="*/ 50800 w 2486025"/>
                  <a:gd name="connsiteY69" fmla="*/ 38100 h 2006600"/>
                  <a:gd name="connsiteX70" fmla="*/ 0 w 2486025"/>
                  <a:gd name="connsiteY70" fmla="*/ 0 h 200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486025" h="2006600">
                    <a:moveTo>
                      <a:pt x="0" y="0"/>
                    </a:moveTo>
                    <a:lnTo>
                      <a:pt x="1765300" y="0"/>
                    </a:lnTo>
                    <a:lnTo>
                      <a:pt x="1863725" y="9525"/>
                    </a:lnTo>
                    <a:lnTo>
                      <a:pt x="1958975" y="28575"/>
                    </a:lnTo>
                    <a:lnTo>
                      <a:pt x="2054225" y="57150"/>
                    </a:lnTo>
                    <a:lnTo>
                      <a:pt x="2139950" y="88900"/>
                    </a:lnTo>
                    <a:lnTo>
                      <a:pt x="2216150" y="130175"/>
                    </a:lnTo>
                    <a:lnTo>
                      <a:pt x="2298700" y="200025"/>
                    </a:lnTo>
                    <a:lnTo>
                      <a:pt x="2346325" y="257175"/>
                    </a:lnTo>
                    <a:lnTo>
                      <a:pt x="2381250" y="304800"/>
                    </a:lnTo>
                    <a:lnTo>
                      <a:pt x="2422525" y="381000"/>
                    </a:lnTo>
                    <a:lnTo>
                      <a:pt x="2435225" y="434975"/>
                    </a:lnTo>
                    <a:lnTo>
                      <a:pt x="2441575" y="492125"/>
                    </a:lnTo>
                    <a:lnTo>
                      <a:pt x="2447925" y="558800"/>
                    </a:lnTo>
                    <a:lnTo>
                      <a:pt x="2438400" y="619125"/>
                    </a:lnTo>
                    <a:lnTo>
                      <a:pt x="2419350" y="695325"/>
                    </a:lnTo>
                    <a:lnTo>
                      <a:pt x="2400300" y="749300"/>
                    </a:lnTo>
                    <a:lnTo>
                      <a:pt x="2365375" y="819150"/>
                    </a:lnTo>
                    <a:lnTo>
                      <a:pt x="2352675" y="847725"/>
                    </a:lnTo>
                    <a:lnTo>
                      <a:pt x="2317750" y="879475"/>
                    </a:lnTo>
                    <a:lnTo>
                      <a:pt x="2270125" y="923925"/>
                    </a:lnTo>
                    <a:lnTo>
                      <a:pt x="2235200" y="949325"/>
                    </a:lnTo>
                    <a:lnTo>
                      <a:pt x="2197100" y="962025"/>
                    </a:lnTo>
                    <a:lnTo>
                      <a:pt x="2171700" y="971550"/>
                    </a:lnTo>
                    <a:lnTo>
                      <a:pt x="2152650" y="974725"/>
                    </a:lnTo>
                    <a:lnTo>
                      <a:pt x="2257425" y="1019175"/>
                    </a:lnTo>
                    <a:lnTo>
                      <a:pt x="2330450" y="1073150"/>
                    </a:lnTo>
                    <a:lnTo>
                      <a:pt x="2384425" y="1130300"/>
                    </a:lnTo>
                    <a:lnTo>
                      <a:pt x="2425700" y="1184275"/>
                    </a:lnTo>
                    <a:lnTo>
                      <a:pt x="2457450" y="1260475"/>
                    </a:lnTo>
                    <a:lnTo>
                      <a:pt x="2482850" y="1333500"/>
                    </a:lnTo>
                    <a:lnTo>
                      <a:pt x="2486025" y="1416050"/>
                    </a:lnTo>
                    <a:lnTo>
                      <a:pt x="2486025" y="1504950"/>
                    </a:lnTo>
                    <a:lnTo>
                      <a:pt x="2476500" y="1571625"/>
                    </a:lnTo>
                    <a:lnTo>
                      <a:pt x="2473325" y="1590675"/>
                    </a:lnTo>
                    <a:lnTo>
                      <a:pt x="2451100" y="1673225"/>
                    </a:lnTo>
                    <a:lnTo>
                      <a:pt x="2419350" y="1739900"/>
                    </a:lnTo>
                    <a:lnTo>
                      <a:pt x="2387600" y="1778000"/>
                    </a:lnTo>
                    <a:lnTo>
                      <a:pt x="2339975" y="1825625"/>
                    </a:lnTo>
                    <a:lnTo>
                      <a:pt x="2286000" y="1879600"/>
                    </a:lnTo>
                    <a:lnTo>
                      <a:pt x="2228850" y="1914525"/>
                    </a:lnTo>
                    <a:lnTo>
                      <a:pt x="2159000" y="1946275"/>
                    </a:lnTo>
                    <a:lnTo>
                      <a:pt x="2060575" y="1974850"/>
                    </a:lnTo>
                    <a:lnTo>
                      <a:pt x="1978025" y="1993900"/>
                    </a:lnTo>
                    <a:lnTo>
                      <a:pt x="1911350" y="2000250"/>
                    </a:lnTo>
                    <a:lnTo>
                      <a:pt x="1822450" y="2006600"/>
                    </a:lnTo>
                    <a:lnTo>
                      <a:pt x="250825" y="2006600"/>
                    </a:lnTo>
                    <a:lnTo>
                      <a:pt x="250825" y="965200"/>
                    </a:lnTo>
                    <a:lnTo>
                      <a:pt x="276225" y="911225"/>
                    </a:lnTo>
                    <a:lnTo>
                      <a:pt x="295275" y="857250"/>
                    </a:lnTo>
                    <a:lnTo>
                      <a:pt x="298450" y="790575"/>
                    </a:lnTo>
                    <a:lnTo>
                      <a:pt x="1749425" y="790575"/>
                    </a:lnTo>
                    <a:lnTo>
                      <a:pt x="1800225" y="768350"/>
                    </a:lnTo>
                    <a:lnTo>
                      <a:pt x="1831975" y="727075"/>
                    </a:lnTo>
                    <a:lnTo>
                      <a:pt x="1851025" y="679450"/>
                    </a:lnTo>
                    <a:lnTo>
                      <a:pt x="1847850" y="628650"/>
                    </a:lnTo>
                    <a:lnTo>
                      <a:pt x="1844675" y="593725"/>
                    </a:lnTo>
                    <a:lnTo>
                      <a:pt x="1822450" y="561975"/>
                    </a:lnTo>
                    <a:lnTo>
                      <a:pt x="1793875" y="539750"/>
                    </a:lnTo>
                    <a:lnTo>
                      <a:pt x="1743075" y="520700"/>
                    </a:lnTo>
                    <a:lnTo>
                      <a:pt x="1670050" y="520700"/>
                    </a:lnTo>
                    <a:lnTo>
                      <a:pt x="314325" y="520700"/>
                    </a:lnTo>
                    <a:lnTo>
                      <a:pt x="301625" y="444500"/>
                    </a:lnTo>
                    <a:lnTo>
                      <a:pt x="292100" y="390525"/>
                    </a:lnTo>
                    <a:lnTo>
                      <a:pt x="266700" y="311150"/>
                    </a:lnTo>
                    <a:lnTo>
                      <a:pt x="222250" y="231775"/>
                    </a:lnTo>
                    <a:lnTo>
                      <a:pt x="180975" y="171450"/>
                    </a:lnTo>
                    <a:lnTo>
                      <a:pt x="133350" y="111125"/>
                    </a:lnTo>
                    <a:lnTo>
                      <a:pt x="98425" y="73025"/>
                    </a:lnTo>
                    <a:lnTo>
                      <a:pt x="50800" y="38100"/>
                    </a:lnTo>
                    <a:lnTo>
                      <a:pt x="0" y="0"/>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 name="Freeform 16"/>
              <p:cNvSpPr/>
              <p:nvPr/>
            </p:nvSpPr>
            <p:spPr bwMode="auto">
              <a:xfrm>
                <a:off x="6115050" y="3349625"/>
                <a:ext cx="1031875" cy="298450"/>
              </a:xfrm>
              <a:custGeom>
                <a:avLst/>
                <a:gdLst>
                  <a:gd name="connsiteX0" fmla="*/ 0 w 1031875"/>
                  <a:gd name="connsiteY0" fmla="*/ 298450 h 298450"/>
                  <a:gd name="connsiteX1" fmla="*/ 939800 w 1031875"/>
                  <a:gd name="connsiteY1" fmla="*/ 298450 h 298450"/>
                  <a:gd name="connsiteX2" fmla="*/ 990600 w 1031875"/>
                  <a:gd name="connsiteY2" fmla="*/ 276225 h 298450"/>
                  <a:gd name="connsiteX3" fmla="*/ 1009650 w 1031875"/>
                  <a:gd name="connsiteY3" fmla="*/ 247650 h 298450"/>
                  <a:gd name="connsiteX4" fmla="*/ 1022350 w 1031875"/>
                  <a:gd name="connsiteY4" fmla="*/ 209550 h 298450"/>
                  <a:gd name="connsiteX5" fmla="*/ 1031875 w 1031875"/>
                  <a:gd name="connsiteY5" fmla="*/ 142875 h 298450"/>
                  <a:gd name="connsiteX6" fmla="*/ 1028700 w 1031875"/>
                  <a:gd name="connsiteY6" fmla="*/ 104775 h 298450"/>
                  <a:gd name="connsiteX7" fmla="*/ 1012825 w 1031875"/>
                  <a:gd name="connsiteY7" fmla="*/ 69850 h 298450"/>
                  <a:gd name="connsiteX8" fmla="*/ 977900 w 1031875"/>
                  <a:gd name="connsiteY8" fmla="*/ 34925 h 298450"/>
                  <a:gd name="connsiteX9" fmla="*/ 930275 w 1031875"/>
                  <a:gd name="connsiteY9" fmla="*/ 12700 h 298450"/>
                  <a:gd name="connsiteX10" fmla="*/ 892175 w 1031875"/>
                  <a:gd name="connsiteY10" fmla="*/ 9525 h 298450"/>
                  <a:gd name="connsiteX11" fmla="*/ 822325 w 1031875"/>
                  <a:gd name="connsiteY11" fmla="*/ 0 h 298450"/>
                  <a:gd name="connsiteX12" fmla="*/ 796925 w 1031875"/>
                  <a:gd name="connsiteY12" fmla="*/ 0 h 298450"/>
                  <a:gd name="connsiteX13" fmla="*/ 0 w 1031875"/>
                  <a:gd name="connsiteY13" fmla="*/ 0 h 298450"/>
                  <a:gd name="connsiteX14" fmla="*/ 0 w 1031875"/>
                  <a:gd name="connsiteY14" fmla="*/ 29845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1875" h="298450">
                    <a:moveTo>
                      <a:pt x="0" y="298450"/>
                    </a:moveTo>
                    <a:lnTo>
                      <a:pt x="939800" y="298450"/>
                    </a:lnTo>
                    <a:lnTo>
                      <a:pt x="990600" y="276225"/>
                    </a:lnTo>
                    <a:lnTo>
                      <a:pt x="1009650" y="247650"/>
                    </a:lnTo>
                    <a:lnTo>
                      <a:pt x="1022350" y="209550"/>
                    </a:lnTo>
                    <a:lnTo>
                      <a:pt x="1031875" y="142875"/>
                    </a:lnTo>
                    <a:lnTo>
                      <a:pt x="1028700" y="104775"/>
                    </a:lnTo>
                    <a:lnTo>
                      <a:pt x="1012825" y="69850"/>
                    </a:lnTo>
                    <a:lnTo>
                      <a:pt x="977900" y="34925"/>
                    </a:lnTo>
                    <a:lnTo>
                      <a:pt x="930275" y="12700"/>
                    </a:lnTo>
                    <a:lnTo>
                      <a:pt x="892175" y="9525"/>
                    </a:lnTo>
                    <a:lnTo>
                      <a:pt x="822325" y="0"/>
                    </a:lnTo>
                    <a:lnTo>
                      <a:pt x="796925" y="0"/>
                    </a:lnTo>
                    <a:lnTo>
                      <a:pt x="0" y="0"/>
                    </a:lnTo>
                    <a:lnTo>
                      <a:pt x="0" y="298450"/>
                    </a:lnTo>
                    <a:close/>
                  </a:path>
                </a:pathLst>
              </a:custGeom>
              <a:solidFill>
                <a:schemeClr val="tx1"/>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
          <p:nvSpPr>
            <p:cNvPr id="14" name="Freeform 13"/>
            <p:cNvSpPr/>
            <p:nvPr/>
          </p:nvSpPr>
          <p:spPr bwMode="auto">
            <a:xfrm rot="16200000">
              <a:off x="29108" y="1075262"/>
              <a:ext cx="871047" cy="669875"/>
            </a:xfrm>
            <a:custGeom>
              <a:avLst/>
              <a:gdLst>
                <a:gd name="connsiteX0" fmla="*/ 0 w 2625725"/>
                <a:gd name="connsiteY0" fmla="*/ 2019300 h 2019300"/>
                <a:gd name="connsiteX1" fmla="*/ 57150 w 2625725"/>
                <a:gd name="connsiteY1" fmla="*/ 1978025 h 2019300"/>
                <a:gd name="connsiteX2" fmla="*/ 123825 w 2625725"/>
                <a:gd name="connsiteY2" fmla="*/ 1911350 h 2019300"/>
                <a:gd name="connsiteX3" fmla="*/ 190500 w 2625725"/>
                <a:gd name="connsiteY3" fmla="*/ 1825625 h 2019300"/>
                <a:gd name="connsiteX4" fmla="*/ 228600 w 2625725"/>
                <a:gd name="connsiteY4" fmla="*/ 1755775 h 2019300"/>
                <a:gd name="connsiteX5" fmla="*/ 254000 w 2625725"/>
                <a:gd name="connsiteY5" fmla="*/ 1673225 h 2019300"/>
                <a:gd name="connsiteX6" fmla="*/ 273050 w 2625725"/>
                <a:gd name="connsiteY6" fmla="*/ 1597025 h 2019300"/>
                <a:gd name="connsiteX7" fmla="*/ 276225 w 2625725"/>
                <a:gd name="connsiteY7" fmla="*/ 1562100 h 2019300"/>
                <a:gd name="connsiteX8" fmla="*/ 276225 w 2625725"/>
                <a:gd name="connsiteY8" fmla="*/ 1555750 h 2019300"/>
                <a:gd name="connsiteX9" fmla="*/ 314325 w 2625725"/>
                <a:gd name="connsiteY9" fmla="*/ 1504950 h 2019300"/>
                <a:gd name="connsiteX10" fmla="*/ 1622425 w 2625725"/>
                <a:gd name="connsiteY10" fmla="*/ 1504950 h 2019300"/>
                <a:gd name="connsiteX11" fmla="*/ 1679575 w 2625725"/>
                <a:gd name="connsiteY11" fmla="*/ 1479550 h 2019300"/>
                <a:gd name="connsiteX12" fmla="*/ 1711325 w 2625725"/>
                <a:gd name="connsiteY12" fmla="*/ 1425575 h 2019300"/>
                <a:gd name="connsiteX13" fmla="*/ 1724025 w 2625725"/>
                <a:gd name="connsiteY13" fmla="*/ 1371600 h 2019300"/>
                <a:gd name="connsiteX14" fmla="*/ 1720850 w 2625725"/>
                <a:gd name="connsiteY14" fmla="*/ 1330325 h 2019300"/>
                <a:gd name="connsiteX15" fmla="*/ 1711325 w 2625725"/>
                <a:gd name="connsiteY15" fmla="*/ 1295400 h 2019300"/>
                <a:gd name="connsiteX16" fmla="*/ 1692275 w 2625725"/>
                <a:gd name="connsiteY16" fmla="*/ 1266825 h 2019300"/>
                <a:gd name="connsiteX17" fmla="*/ 1660525 w 2625725"/>
                <a:gd name="connsiteY17" fmla="*/ 1235075 h 2019300"/>
                <a:gd name="connsiteX18" fmla="*/ 1628775 w 2625725"/>
                <a:gd name="connsiteY18" fmla="*/ 1216025 h 2019300"/>
                <a:gd name="connsiteX19" fmla="*/ 1597025 w 2625725"/>
                <a:gd name="connsiteY19" fmla="*/ 1212850 h 2019300"/>
                <a:gd name="connsiteX20" fmla="*/ 1555750 w 2625725"/>
                <a:gd name="connsiteY20" fmla="*/ 1212850 h 2019300"/>
                <a:gd name="connsiteX21" fmla="*/ 1527175 w 2625725"/>
                <a:gd name="connsiteY21" fmla="*/ 1212850 h 2019300"/>
                <a:gd name="connsiteX22" fmla="*/ 612775 w 2625725"/>
                <a:gd name="connsiteY22" fmla="*/ 1212850 h 2019300"/>
                <a:gd name="connsiteX23" fmla="*/ 511175 w 2625725"/>
                <a:gd name="connsiteY23" fmla="*/ 1200150 h 2019300"/>
                <a:gd name="connsiteX24" fmla="*/ 441325 w 2625725"/>
                <a:gd name="connsiteY24" fmla="*/ 1184275 h 2019300"/>
                <a:gd name="connsiteX25" fmla="*/ 371475 w 2625725"/>
                <a:gd name="connsiteY25" fmla="*/ 1162050 h 2019300"/>
                <a:gd name="connsiteX26" fmla="*/ 254000 w 2625725"/>
                <a:gd name="connsiteY26" fmla="*/ 1104900 h 2019300"/>
                <a:gd name="connsiteX27" fmla="*/ 193675 w 2625725"/>
                <a:gd name="connsiteY27" fmla="*/ 1063625 h 2019300"/>
                <a:gd name="connsiteX28" fmla="*/ 161925 w 2625725"/>
                <a:gd name="connsiteY28" fmla="*/ 1035050 h 2019300"/>
                <a:gd name="connsiteX29" fmla="*/ 101600 w 2625725"/>
                <a:gd name="connsiteY29" fmla="*/ 965200 h 2019300"/>
                <a:gd name="connsiteX30" fmla="*/ 168275 w 2625725"/>
                <a:gd name="connsiteY30" fmla="*/ 879475 h 2019300"/>
                <a:gd name="connsiteX31" fmla="*/ 209550 w 2625725"/>
                <a:gd name="connsiteY31" fmla="*/ 793750 h 2019300"/>
                <a:gd name="connsiteX32" fmla="*/ 244475 w 2625725"/>
                <a:gd name="connsiteY32" fmla="*/ 685800 h 2019300"/>
                <a:gd name="connsiteX33" fmla="*/ 257175 w 2625725"/>
                <a:gd name="connsiteY33" fmla="*/ 596900 h 2019300"/>
                <a:gd name="connsiteX34" fmla="*/ 257175 w 2625725"/>
                <a:gd name="connsiteY34" fmla="*/ 533400 h 2019300"/>
                <a:gd name="connsiteX35" fmla="*/ 247650 w 2625725"/>
                <a:gd name="connsiteY35" fmla="*/ 454025 h 2019300"/>
                <a:gd name="connsiteX36" fmla="*/ 231775 w 2625725"/>
                <a:gd name="connsiteY36" fmla="*/ 384175 h 2019300"/>
                <a:gd name="connsiteX37" fmla="*/ 215900 w 2625725"/>
                <a:gd name="connsiteY37" fmla="*/ 339725 h 2019300"/>
                <a:gd name="connsiteX38" fmla="*/ 200025 w 2625725"/>
                <a:gd name="connsiteY38" fmla="*/ 295275 h 2019300"/>
                <a:gd name="connsiteX39" fmla="*/ 168275 w 2625725"/>
                <a:gd name="connsiteY39" fmla="*/ 250825 h 2019300"/>
                <a:gd name="connsiteX40" fmla="*/ 146050 w 2625725"/>
                <a:gd name="connsiteY40" fmla="*/ 209550 h 2019300"/>
                <a:gd name="connsiteX41" fmla="*/ 244475 w 2625725"/>
                <a:gd name="connsiteY41" fmla="*/ 133350 h 2019300"/>
                <a:gd name="connsiteX42" fmla="*/ 333375 w 2625725"/>
                <a:gd name="connsiteY42" fmla="*/ 88900 h 2019300"/>
                <a:gd name="connsiteX43" fmla="*/ 428625 w 2625725"/>
                <a:gd name="connsiteY43" fmla="*/ 60325 h 2019300"/>
                <a:gd name="connsiteX44" fmla="*/ 527050 w 2625725"/>
                <a:gd name="connsiteY44" fmla="*/ 34925 h 2019300"/>
                <a:gd name="connsiteX45" fmla="*/ 606425 w 2625725"/>
                <a:gd name="connsiteY45" fmla="*/ 19050 h 2019300"/>
                <a:gd name="connsiteX46" fmla="*/ 698500 w 2625725"/>
                <a:gd name="connsiteY46" fmla="*/ 9525 h 2019300"/>
                <a:gd name="connsiteX47" fmla="*/ 841375 w 2625725"/>
                <a:gd name="connsiteY47" fmla="*/ 0 h 2019300"/>
                <a:gd name="connsiteX48" fmla="*/ 2625725 w 2625725"/>
                <a:gd name="connsiteY48" fmla="*/ 0 h 2019300"/>
                <a:gd name="connsiteX49" fmla="*/ 2222500 w 2625725"/>
                <a:gd name="connsiteY49" fmla="*/ 527050 h 2019300"/>
                <a:gd name="connsiteX50" fmla="*/ 746125 w 2625725"/>
                <a:gd name="connsiteY50" fmla="*/ 527050 h 2019300"/>
                <a:gd name="connsiteX51" fmla="*/ 669925 w 2625725"/>
                <a:gd name="connsiteY51" fmla="*/ 542925 h 2019300"/>
                <a:gd name="connsiteX52" fmla="*/ 622300 w 2625725"/>
                <a:gd name="connsiteY52" fmla="*/ 574675 h 2019300"/>
                <a:gd name="connsiteX53" fmla="*/ 609600 w 2625725"/>
                <a:gd name="connsiteY53" fmla="*/ 603250 h 2019300"/>
                <a:gd name="connsiteX54" fmla="*/ 587375 w 2625725"/>
                <a:gd name="connsiteY54" fmla="*/ 641350 h 2019300"/>
                <a:gd name="connsiteX55" fmla="*/ 593725 w 2625725"/>
                <a:gd name="connsiteY55" fmla="*/ 701675 h 2019300"/>
                <a:gd name="connsiteX56" fmla="*/ 606425 w 2625725"/>
                <a:gd name="connsiteY56" fmla="*/ 749300 h 2019300"/>
                <a:gd name="connsiteX57" fmla="*/ 628650 w 2625725"/>
                <a:gd name="connsiteY57" fmla="*/ 768350 h 2019300"/>
                <a:gd name="connsiteX58" fmla="*/ 663575 w 2625725"/>
                <a:gd name="connsiteY58" fmla="*/ 800100 h 2019300"/>
                <a:gd name="connsiteX59" fmla="*/ 704850 w 2625725"/>
                <a:gd name="connsiteY59" fmla="*/ 803275 h 2019300"/>
                <a:gd name="connsiteX60" fmla="*/ 749300 w 2625725"/>
                <a:gd name="connsiteY60" fmla="*/ 809625 h 2019300"/>
                <a:gd name="connsiteX61" fmla="*/ 809625 w 2625725"/>
                <a:gd name="connsiteY61" fmla="*/ 815975 h 2019300"/>
                <a:gd name="connsiteX62" fmla="*/ 1657350 w 2625725"/>
                <a:gd name="connsiteY62" fmla="*/ 815975 h 2019300"/>
                <a:gd name="connsiteX63" fmla="*/ 1825625 w 2625725"/>
                <a:gd name="connsiteY63" fmla="*/ 835025 h 2019300"/>
                <a:gd name="connsiteX64" fmla="*/ 1955800 w 2625725"/>
                <a:gd name="connsiteY64" fmla="*/ 863600 h 2019300"/>
                <a:gd name="connsiteX65" fmla="*/ 2051050 w 2625725"/>
                <a:gd name="connsiteY65" fmla="*/ 895350 h 2019300"/>
                <a:gd name="connsiteX66" fmla="*/ 2146300 w 2625725"/>
                <a:gd name="connsiteY66" fmla="*/ 962025 h 2019300"/>
                <a:gd name="connsiteX67" fmla="*/ 2238375 w 2625725"/>
                <a:gd name="connsiteY67" fmla="*/ 1050925 h 2019300"/>
                <a:gd name="connsiteX68" fmla="*/ 2305050 w 2625725"/>
                <a:gd name="connsiteY68" fmla="*/ 1187450 h 2019300"/>
                <a:gd name="connsiteX69" fmla="*/ 2333625 w 2625725"/>
                <a:gd name="connsiteY69" fmla="*/ 1343025 h 2019300"/>
                <a:gd name="connsiteX70" fmla="*/ 2327275 w 2625725"/>
                <a:gd name="connsiteY70" fmla="*/ 1438275 h 2019300"/>
                <a:gd name="connsiteX71" fmla="*/ 2308225 w 2625725"/>
                <a:gd name="connsiteY71" fmla="*/ 1555750 h 2019300"/>
                <a:gd name="connsiteX72" fmla="*/ 2289175 w 2625725"/>
                <a:gd name="connsiteY72" fmla="*/ 1616075 h 2019300"/>
                <a:gd name="connsiteX73" fmla="*/ 2235200 w 2625725"/>
                <a:gd name="connsiteY73" fmla="*/ 1720850 h 2019300"/>
                <a:gd name="connsiteX74" fmla="*/ 2184400 w 2625725"/>
                <a:gd name="connsiteY74" fmla="*/ 1790700 h 2019300"/>
                <a:gd name="connsiteX75" fmla="*/ 2146300 w 2625725"/>
                <a:gd name="connsiteY75" fmla="*/ 1831975 h 2019300"/>
                <a:gd name="connsiteX76" fmla="*/ 2089150 w 2625725"/>
                <a:gd name="connsiteY76" fmla="*/ 1879600 h 2019300"/>
                <a:gd name="connsiteX77" fmla="*/ 1971675 w 2625725"/>
                <a:gd name="connsiteY77" fmla="*/ 1943100 h 2019300"/>
                <a:gd name="connsiteX78" fmla="*/ 1898650 w 2625725"/>
                <a:gd name="connsiteY78" fmla="*/ 1971675 h 2019300"/>
                <a:gd name="connsiteX79" fmla="*/ 1787525 w 2625725"/>
                <a:gd name="connsiteY79" fmla="*/ 1997075 h 2019300"/>
                <a:gd name="connsiteX80" fmla="*/ 1711325 w 2625725"/>
                <a:gd name="connsiteY80" fmla="*/ 2016125 h 2019300"/>
                <a:gd name="connsiteX81" fmla="*/ 1625600 w 2625725"/>
                <a:gd name="connsiteY81" fmla="*/ 2016125 h 2019300"/>
                <a:gd name="connsiteX82" fmla="*/ 0 w 2625725"/>
                <a:gd name="connsiteY82" fmla="*/ 2019300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625725" h="2019300">
                  <a:moveTo>
                    <a:pt x="0" y="2019300"/>
                  </a:moveTo>
                  <a:lnTo>
                    <a:pt x="57150" y="1978025"/>
                  </a:lnTo>
                  <a:lnTo>
                    <a:pt x="123825" y="1911350"/>
                  </a:lnTo>
                  <a:lnTo>
                    <a:pt x="190500" y="1825625"/>
                  </a:lnTo>
                  <a:lnTo>
                    <a:pt x="228600" y="1755775"/>
                  </a:lnTo>
                  <a:lnTo>
                    <a:pt x="254000" y="1673225"/>
                  </a:lnTo>
                  <a:lnTo>
                    <a:pt x="273050" y="1597025"/>
                  </a:lnTo>
                  <a:lnTo>
                    <a:pt x="276225" y="1562100"/>
                  </a:lnTo>
                  <a:lnTo>
                    <a:pt x="276225" y="1555750"/>
                  </a:lnTo>
                  <a:lnTo>
                    <a:pt x="314325" y="1504950"/>
                  </a:lnTo>
                  <a:lnTo>
                    <a:pt x="1622425" y="1504950"/>
                  </a:lnTo>
                  <a:lnTo>
                    <a:pt x="1679575" y="1479550"/>
                  </a:lnTo>
                  <a:lnTo>
                    <a:pt x="1711325" y="1425575"/>
                  </a:lnTo>
                  <a:lnTo>
                    <a:pt x="1724025" y="1371600"/>
                  </a:lnTo>
                  <a:lnTo>
                    <a:pt x="1720850" y="1330325"/>
                  </a:lnTo>
                  <a:lnTo>
                    <a:pt x="1711325" y="1295400"/>
                  </a:lnTo>
                  <a:lnTo>
                    <a:pt x="1692275" y="1266825"/>
                  </a:lnTo>
                  <a:lnTo>
                    <a:pt x="1660525" y="1235075"/>
                  </a:lnTo>
                  <a:lnTo>
                    <a:pt x="1628775" y="1216025"/>
                  </a:lnTo>
                  <a:lnTo>
                    <a:pt x="1597025" y="1212850"/>
                  </a:lnTo>
                  <a:lnTo>
                    <a:pt x="1555750" y="1212850"/>
                  </a:lnTo>
                  <a:lnTo>
                    <a:pt x="1527175" y="1212850"/>
                  </a:lnTo>
                  <a:lnTo>
                    <a:pt x="612775" y="1212850"/>
                  </a:lnTo>
                  <a:lnTo>
                    <a:pt x="511175" y="1200150"/>
                  </a:lnTo>
                  <a:lnTo>
                    <a:pt x="441325" y="1184275"/>
                  </a:lnTo>
                  <a:lnTo>
                    <a:pt x="371475" y="1162050"/>
                  </a:lnTo>
                  <a:lnTo>
                    <a:pt x="254000" y="1104900"/>
                  </a:lnTo>
                  <a:lnTo>
                    <a:pt x="193675" y="1063625"/>
                  </a:lnTo>
                  <a:lnTo>
                    <a:pt x="161925" y="1035050"/>
                  </a:lnTo>
                  <a:lnTo>
                    <a:pt x="101600" y="965200"/>
                  </a:lnTo>
                  <a:lnTo>
                    <a:pt x="168275" y="879475"/>
                  </a:lnTo>
                  <a:lnTo>
                    <a:pt x="209550" y="793750"/>
                  </a:lnTo>
                  <a:lnTo>
                    <a:pt x="244475" y="685800"/>
                  </a:lnTo>
                  <a:lnTo>
                    <a:pt x="257175" y="596900"/>
                  </a:lnTo>
                  <a:lnTo>
                    <a:pt x="257175" y="533400"/>
                  </a:lnTo>
                  <a:lnTo>
                    <a:pt x="247650" y="454025"/>
                  </a:lnTo>
                  <a:lnTo>
                    <a:pt x="231775" y="384175"/>
                  </a:lnTo>
                  <a:lnTo>
                    <a:pt x="215900" y="339725"/>
                  </a:lnTo>
                  <a:lnTo>
                    <a:pt x="200025" y="295275"/>
                  </a:lnTo>
                  <a:lnTo>
                    <a:pt x="168275" y="250825"/>
                  </a:lnTo>
                  <a:lnTo>
                    <a:pt x="146050" y="209550"/>
                  </a:lnTo>
                  <a:lnTo>
                    <a:pt x="244475" y="133350"/>
                  </a:lnTo>
                  <a:lnTo>
                    <a:pt x="333375" y="88900"/>
                  </a:lnTo>
                  <a:lnTo>
                    <a:pt x="428625" y="60325"/>
                  </a:lnTo>
                  <a:lnTo>
                    <a:pt x="527050" y="34925"/>
                  </a:lnTo>
                  <a:lnTo>
                    <a:pt x="606425" y="19050"/>
                  </a:lnTo>
                  <a:lnTo>
                    <a:pt x="698500" y="9525"/>
                  </a:lnTo>
                  <a:lnTo>
                    <a:pt x="841375" y="0"/>
                  </a:lnTo>
                  <a:lnTo>
                    <a:pt x="2625725" y="0"/>
                  </a:lnTo>
                  <a:lnTo>
                    <a:pt x="2222500" y="527050"/>
                  </a:lnTo>
                  <a:lnTo>
                    <a:pt x="746125" y="527050"/>
                  </a:lnTo>
                  <a:lnTo>
                    <a:pt x="669925" y="542925"/>
                  </a:lnTo>
                  <a:lnTo>
                    <a:pt x="622300" y="574675"/>
                  </a:lnTo>
                  <a:lnTo>
                    <a:pt x="609600" y="603250"/>
                  </a:lnTo>
                  <a:lnTo>
                    <a:pt x="587375" y="641350"/>
                  </a:lnTo>
                  <a:lnTo>
                    <a:pt x="593725" y="701675"/>
                  </a:lnTo>
                  <a:lnTo>
                    <a:pt x="606425" y="749300"/>
                  </a:lnTo>
                  <a:lnTo>
                    <a:pt x="628650" y="768350"/>
                  </a:lnTo>
                  <a:lnTo>
                    <a:pt x="663575" y="800100"/>
                  </a:lnTo>
                  <a:lnTo>
                    <a:pt x="704850" y="803275"/>
                  </a:lnTo>
                  <a:lnTo>
                    <a:pt x="749300" y="809625"/>
                  </a:lnTo>
                  <a:lnTo>
                    <a:pt x="809625" y="815975"/>
                  </a:lnTo>
                  <a:lnTo>
                    <a:pt x="1657350" y="815975"/>
                  </a:lnTo>
                  <a:lnTo>
                    <a:pt x="1825625" y="835025"/>
                  </a:lnTo>
                  <a:lnTo>
                    <a:pt x="1955800" y="863600"/>
                  </a:lnTo>
                  <a:lnTo>
                    <a:pt x="2051050" y="895350"/>
                  </a:lnTo>
                  <a:lnTo>
                    <a:pt x="2146300" y="962025"/>
                  </a:lnTo>
                  <a:lnTo>
                    <a:pt x="2238375" y="1050925"/>
                  </a:lnTo>
                  <a:lnTo>
                    <a:pt x="2305050" y="1187450"/>
                  </a:lnTo>
                  <a:lnTo>
                    <a:pt x="2333625" y="1343025"/>
                  </a:lnTo>
                  <a:lnTo>
                    <a:pt x="2327275" y="1438275"/>
                  </a:lnTo>
                  <a:lnTo>
                    <a:pt x="2308225" y="1555750"/>
                  </a:lnTo>
                  <a:lnTo>
                    <a:pt x="2289175" y="1616075"/>
                  </a:lnTo>
                  <a:lnTo>
                    <a:pt x="2235200" y="1720850"/>
                  </a:lnTo>
                  <a:lnTo>
                    <a:pt x="2184400" y="1790700"/>
                  </a:lnTo>
                  <a:lnTo>
                    <a:pt x="2146300" y="1831975"/>
                  </a:lnTo>
                  <a:lnTo>
                    <a:pt x="2089150" y="1879600"/>
                  </a:lnTo>
                  <a:lnTo>
                    <a:pt x="1971675" y="1943100"/>
                  </a:lnTo>
                  <a:lnTo>
                    <a:pt x="1898650" y="1971675"/>
                  </a:lnTo>
                  <a:lnTo>
                    <a:pt x="1787525" y="1997075"/>
                  </a:lnTo>
                  <a:lnTo>
                    <a:pt x="1711325" y="2016125"/>
                  </a:lnTo>
                  <a:lnTo>
                    <a:pt x="1625600" y="2016125"/>
                  </a:lnTo>
                  <a:lnTo>
                    <a:pt x="0" y="2019300"/>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15" name="Freeform 14"/>
            <p:cNvSpPr/>
            <p:nvPr/>
          </p:nvSpPr>
          <p:spPr bwMode="auto">
            <a:xfrm rot="16200000">
              <a:off x="35954" y="339559"/>
              <a:ext cx="842609" cy="682514"/>
            </a:xfrm>
            <a:custGeom>
              <a:avLst/>
              <a:gdLst>
                <a:gd name="connsiteX0" fmla="*/ 0 w 2540000"/>
                <a:gd name="connsiteY0" fmla="*/ 873125 h 2057400"/>
                <a:gd name="connsiteX1" fmla="*/ 79375 w 2540000"/>
                <a:gd name="connsiteY1" fmla="*/ 933450 h 2057400"/>
                <a:gd name="connsiteX2" fmla="*/ 130175 w 2540000"/>
                <a:gd name="connsiteY2" fmla="*/ 993775 h 2057400"/>
                <a:gd name="connsiteX3" fmla="*/ 187325 w 2540000"/>
                <a:gd name="connsiteY3" fmla="*/ 1076325 h 2057400"/>
                <a:gd name="connsiteX4" fmla="*/ 219075 w 2540000"/>
                <a:gd name="connsiteY4" fmla="*/ 1152525 h 2057400"/>
                <a:gd name="connsiteX5" fmla="*/ 241300 w 2540000"/>
                <a:gd name="connsiteY5" fmla="*/ 1235075 h 2057400"/>
                <a:gd name="connsiteX6" fmla="*/ 257175 w 2540000"/>
                <a:gd name="connsiteY6" fmla="*/ 1308100 h 2057400"/>
                <a:gd name="connsiteX7" fmla="*/ 266700 w 2540000"/>
                <a:gd name="connsiteY7" fmla="*/ 1355725 h 2057400"/>
                <a:gd name="connsiteX8" fmla="*/ 269875 w 2540000"/>
                <a:gd name="connsiteY8" fmla="*/ 1450975 h 2057400"/>
                <a:gd name="connsiteX9" fmla="*/ 263525 w 2540000"/>
                <a:gd name="connsiteY9" fmla="*/ 1511300 h 2057400"/>
                <a:gd name="connsiteX10" fmla="*/ 231775 w 2540000"/>
                <a:gd name="connsiteY10" fmla="*/ 1590675 h 2057400"/>
                <a:gd name="connsiteX11" fmla="*/ 863600 w 2540000"/>
                <a:gd name="connsiteY11" fmla="*/ 698500 h 2057400"/>
                <a:gd name="connsiteX12" fmla="*/ 1454150 w 2540000"/>
                <a:gd name="connsiteY12" fmla="*/ 1543050 h 2057400"/>
                <a:gd name="connsiteX13" fmla="*/ 742950 w 2540000"/>
                <a:gd name="connsiteY13" fmla="*/ 1543050 h 2057400"/>
                <a:gd name="connsiteX14" fmla="*/ 349250 w 2540000"/>
                <a:gd name="connsiteY14" fmla="*/ 2057400 h 2057400"/>
                <a:gd name="connsiteX15" fmla="*/ 2540000 w 2540000"/>
                <a:gd name="connsiteY15" fmla="*/ 2057400 h 2057400"/>
                <a:gd name="connsiteX16" fmla="*/ 1193800 w 2540000"/>
                <a:gd name="connsiteY16" fmla="*/ 136525 h 2057400"/>
                <a:gd name="connsiteX17" fmla="*/ 1136650 w 2540000"/>
                <a:gd name="connsiteY17" fmla="*/ 82550 h 2057400"/>
                <a:gd name="connsiteX18" fmla="*/ 1050925 w 2540000"/>
                <a:gd name="connsiteY18" fmla="*/ 31750 h 2057400"/>
                <a:gd name="connsiteX19" fmla="*/ 1012825 w 2540000"/>
                <a:gd name="connsiteY19" fmla="*/ 15875 h 2057400"/>
                <a:gd name="connsiteX20" fmla="*/ 942975 w 2540000"/>
                <a:gd name="connsiteY20" fmla="*/ 3175 h 2057400"/>
                <a:gd name="connsiteX21" fmla="*/ 860425 w 2540000"/>
                <a:gd name="connsiteY21" fmla="*/ 0 h 2057400"/>
                <a:gd name="connsiteX22" fmla="*/ 771525 w 2540000"/>
                <a:gd name="connsiteY22" fmla="*/ 6350 h 2057400"/>
                <a:gd name="connsiteX23" fmla="*/ 714375 w 2540000"/>
                <a:gd name="connsiteY23" fmla="*/ 28575 h 2057400"/>
                <a:gd name="connsiteX24" fmla="*/ 644525 w 2540000"/>
                <a:gd name="connsiteY24" fmla="*/ 63500 h 2057400"/>
                <a:gd name="connsiteX25" fmla="*/ 606425 w 2540000"/>
                <a:gd name="connsiteY25" fmla="*/ 85725 h 2057400"/>
                <a:gd name="connsiteX26" fmla="*/ 558800 w 2540000"/>
                <a:gd name="connsiteY26" fmla="*/ 130175 h 2057400"/>
                <a:gd name="connsiteX27" fmla="*/ 492125 w 2540000"/>
                <a:gd name="connsiteY27" fmla="*/ 196850 h 2057400"/>
                <a:gd name="connsiteX28" fmla="*/ 0 w 2540000"/>
                <a:gd name="connsiteY28" fmla="*/ 873125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40000" h="2057400">
                  <a:moveTo>
                    <a:pt x="0" y="873125"/>
                  </a:moveTo>
                  <a:lnTo>
                    <a:pt x="79375" y="933450"/>
                  </a:lnTo>
                  <a:lnTo>
                    <a:pt x="130175" y="993775"/>
                  </a:lnTo>
                  <a:lnTo>
                    <a:pt x="187325" y="1076325"/>
                  </a:lnTo>
                  <a:lnTo>
                    <a:pt x="219075" y="1152525"/>
                  </a:lnTo>
                  <a:lnTo>
                    <a:pt x="241300" y="1235075"/>
                  </a:lnTo>
                  <a:lnTo>
                    <a:pt x="257175" y="1308100"/>
                  </a:lnTo>
                  <a:lnTo>
                    <a:pt x="266700" y="1355725"/>
                  </a:lnTo>
                  <a:lnTo>
                    <a:pt x="269875" y="1450975"/>
                  </a:lnTo>
                  <a:lnTo>
                    <a:pt x="263525" y="1511300"/>
                  </a:lnTo>
                  <a:lnTo>
                    <a:pt x="231775" y="1590675"/>
                  </a:lnTo>
                  <a:lnTo>
                    <a:pt x="863600" y="698500"/>
                  </a:lnTo>
                  <a:lnTo>
                    <a:pt x="1454150" y="1543050"/>
                  </a:lnTo>
                  <a:lnTo>
                    <a:pt x="742950" y="1543050"/>
                  </a:lnTo>
                  <a:lnTo>
                    <a:pt x="349250" y="2057400"/>
                  </a:lnTo>
                  <a:lnTo>
                    <a:pt x="2540000" y="2057400"/>
                  </a:lnTo>
                  <a:lnTo>
                    <a:pt x="1193800" y="136525"/>
                  </a:lnTo>
                  <a:lnTo>
                    <a:pt x="1136650" y="82550"/>
                  </a:lnTo>
                  <a:lnTo>
                    <a:pt x="1050925" y="31750"/>
                  </a:lnTo>
                  <a:lnTo>
                    <a:pt x="1012825" y="15875"/>
                  </a:lnTo>
                  <a:lnTo>
                    <a:pt x="942975" y="3175"/>
                  </a:lnTo>
                  <a:lnTo>
                    <a:pt x="860425" y="0"/>
                  </a:lnTo>
                  <a:lnTo>
                    <a:pt x="771525" y="6350"/>
                  </a:lnTo>
                  <a:lnTo>
                    <a:pt x="714375" y="28575"/>
                  </a:lnTo>
                  <a:lnTo>
                    <a:pt x="644525" y="63500"/>
                  </a:lnTo>
                  <a:lnTo>
                    <a:pt x="606425" y="85725"/>
                  </a:lnTo>
                  <a:lnTo>
                    <a:pt x="558800" y="130175"/>
                  </a:lnTo>
                  <a:lnTo>
                    <a:pt x="492125" y="196850"/>
                  </a:lnTo>
                  <a:lnTo>
                    <a:pt x="0" y="873125"/>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pic>
          <p:nvPicPr>
            <p:cNvPr id="4" name="Picture 3" descr="Screen Clipping"/>
            <p:cNvPicPr>
              <a:picLocks noChangeAspect="1"/>
            </p:cNvPicPr>
            <p:nvPr userDrawn="1"/>
          </p:nvPicPr>
          <p:blipFill rotWithShape="1">
            <a:blip r:embed="rId3" cstate="print">
              <a:extLst>
                <a:ext uri="{28A0092B-C50C-407E-A947-70E740481C1C}">
                  <a14:useLocalDpi xmlns:a14="http://schemas.microsoft.com/office/drawing/2010/main" val="0"/>
                </a:ext>
              </a:extLst>
            </a:blip>
            <a:srcRect l="23612" t="40444" r="25154" b="1702"/>
            <a:stretch/>
          </p:blipFill>
          <p:spPr>
            <a:xfrm>
              <a:off x="119662" y="4117326"/>
              <a:ext cx="689426" cy="690502"/>
            </a:xfrm>
            <a:prstGeom prst="rect">
              <a:avLst/>
            </a:prstGeom>
            <a:effectLst>
              <a:glow rad="101600">
                <a:srgbClr val="33CCFF">
                  <a:alpha val="60000"/>
                </a:srgbClr>
              </a:glow>
            </a:effectLst>
          </p:spPr>
        </p:pic>
      </p:grpSp>
    </p:spTree>
  </p:cSld>
  <p:clrMap bg1="lt1" tx1="dk1" bg2="lt2" tx2="dk2" accent1="accent1" accent2="accent2" accent3="accent3" accent4="accent4" accent5="accent5" accent6="accent6" hlink="hlink" folHlink="folHlink"/>
  <p:sldLayoutIdLst>
    <p:sldLayoutId id="2147483654"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ctr" rtl="0" eaLnBrk="0" fontAlgn="base" hangingPunct="0">
        <a:spcBef>
          <a:spcPct val="0"/>
        </a:spcBef>
        <a:spcAft>
          <a:spcPct val="0"/>
        </a:spcAft>
        <a:defRPr sz="2800">
          <a:solidFill>
            <a:schemeClr val="bg1"/>
          </a:solidFill>
          <a:latin typeface="Calibri" panose="020F0502020204030204" pitchFamily="34" charset="0"/>
          <a:ea typeface="+mj-ea"/>
          <a:cs typeface="+mj-cs"/>
        </a:defRPr>
      </a:lvl1pPr>
      <a:lvl2pPr algn="ctr" rtl="0" eaLnBrk="0" fontAlgn="base" hangingPunct="0">
        <a:spcBef>
          <a:spcPct val="0"/>
        </a:spcBef>
        <a:spcAft>
          <a:spcPct val="0"/>
        </a:spcAft>
        <a:defRPr sz="3500">
          <a:solidFill>
            <a:schemeClr val="tx2"/>
          </a:solidFill>
          <a:latin typeface="Times New Roman" pitchFamily="18" charset="0"/>
        </a:defRPr>
      </a:lvl2pPr>
      <a:lvl3pPr algn="ctr" rtl="0" eaLnBrk="0" fontAlgn="base" hangingPunct="0">
        <a:spcBef>
          <a:spcPct val="0"/>
        </a:spcBef>
        <a:spcAft>
          <a:spcPct val="0"/>
        </a:spcAft>
        <a:defRPr sz="3500">
          <a:solidFill>
            <a:schemeClr val="tx2"/>
          </a:solidFill>
          <a:latin typeface="Times New Roman" pitchFamily="18" charset="0"/>
        </a:defRPr>
      </a:lvl3pPr>
      <a:lvl4pPr algn="ctr" rtl="0" eaLnBrk="0" fontAlgn="base" hangingPunct="0">
        <a:spcBef>
          <a:spcPct val="0"/>
        </a:spcBef>
        <a:spcAft>
          <a:spcPct val="0"/>
        </a:spcAft>
        <a:defRPr sz="3500">
          <a:solidFill>
            <a:schemeClr val="tx2"/>
          </a:solidFill>
          <a:latin typeface="Times New Roman" pitchFamily="18" charset="0"/>
        </a:defRPr>
      </a:lvl4pPr>
      <a:lvl5pPr algn="ctr" rtl="0" eaLnBrk="0" fontAlgn="base" hangingPunct="0">
        <a:spcBef>
          <a:spcPct val="0"/>
        </a:spcBef>
        <a:spcAft>
          <a:spcPct val="0"/>
        </a:spcAft>
        <a:defRPr sz="3500">
          <a:solidFill>
            <a:schemeClr val="tx2"/>
          </a:solidFill>
          <a:latin typeface="Times New Roman" pitchFamily="18" charset="0"/>
        </a:defRPr>
      </a:lvl5pPr>
      <a:lvl6pPr marL="366309" algn="ctr" rtl="0" eaLnBrk="0" fontAlgn="base" hangingPunct="0">
        <a:spcBef>
          <a:spcPct val="0"/>
        </a:spcBef>
        <a:spcAft>
          <a:spcPct val="0"/>
        </a:spcAft>
        <a:defRPr sz="3500">
          <a:solidFill>
            <a:schemeClr val="tx2"/>
          </a:solidFill>
          <a:latin typeface="Times New Roman" pitchFamily="18" charset="0"/>
        </a:defRPr>
      </a:lvl6pPr>
      <a:lvl7pPr marL="732617" algn="ctr" rtl="0" eaLnBrk="0" fontAlgn="base" hangingPunct="0">
        <a:spcBef>
          <a:spcPct val="0"/>
        </a:spcBef>
        <a:spcAft>
          <a:spcPct val="0"/>
        </a:spcAft>
        <a:defRPr sz="3500">
          <a:solidFill>
            <a:schemeClr val="tx2"/>
          </a:solidFill>
          <a:latin typeface="Times New Roman" pitchFamily="18" charset="0"/>
        </a:defRPr>
      </a:lvl7pPr>
      <a:lvl8pPr marL="1098926" algn="ctr" rtl="0" eaLnBrk="0" fontAlgn="base" hangingPunct="0">
        <a:spcBef>
          <a:spcPct val="0"/>
        </a:spcBef>
        <a:spcAft>
          <a:spcPct val="0"/>
        </a:spcAft>
        <a:defRPr sz="3500">
          <a:solidFill>
            <a:schemeClr val="tx2"/>
          </a:solidFill>
          <a:latin typeface="Times New Roman" pitchFamily="18" charset="0"/>
        </a:defRPr>
      </a:lvl8pPr>
      <a:lvl9pPr marL="1465235" algn="ctr" rtl="0" eaLnBrk="0" fontAlgn="base" hangingPunct="0">
        <a:spcBef>
          <a:spcPct val="0"/>
        </a:spcBef>
        <a:spcAft>
          <a:spcPct val="0"/>
        </a:spcAft>
        <a:defRPr sz="3500">
          <a:solidFill>
            <a:schemeClr val="tx2"/>
          </a:solidFill>
          <a:latin typeface="Times New Roman" pitchFamily="18" charset="0"/>
        </a:defRPr>
      </a:lvl9pPr>
    </p:titleStyle>
    <p:bodyStyle>
      <a:lvl1pPr marL="274731" indent="-274731" algn="l" rtl="0" eaLnBrk="0" fontAlgn="base" hangingPunct="0">
        <a:spcBef>
          <a:spcPct val="20000"/>
        </a:spcBef>
        <a:spcAft>
          <a:spcPct val="0"/>
        </a:spcAft>
        <a:buChar char="•"/>
        <a:defRPr sz="2600">
          <a:solidFill>
            <a:schemeClr val="bg1"/>
          </a:solidFill>
          <a:latin typeface="Calibri" panose="020F0502020204030204" pitchFamily="34" charset="0"/>
          <a:ea typeface="+mn-ea"/>
          <a:cs typeface="+mn-cs"/>
        </a:defRPr>
      </a:lvl1pPr>
      <a:lvl2pPr marL="595252" indent="-228943" algn="l" rtl="0" eaLnBrk="0" fontAlgn="base" hangingPunct="0">
        <a:spcBef>
          <a:spcPct val="20000"/>
        </a:spcBef>
        <a:spcAft>
          <a:spcPct val="0"/>
        </a:spcAft>
        <a:buChar char="–"/>
        <a:defRPr sz="2200">
          <a:solidFill>
            <a:schemeClr val="bg1"/>
          </a:solidFill>
          <a:latin typeface="Calibri" panose="020F0502020204030204" pitchFamily="34" charset="0"/>
        </a:defRPr>
      </a:lvl2pPr>
      <a:lvl3pPr marL="915772" indent="-183154" algn="l" rtl="0" eaLnBrk="0" fontAlgn="base" hangingPunct="0">
        <a:spcBef>
          <a:spcPct val="20000"/>
        </a:spcBef>
        <a:spcAft>
          <a:spcPct val="0"/>
        </a:spcAft>
        <a:buChar char="•"/>
        <a:defRPr sz="1900">
          <a:solidFill>
            <a:schemeClr val="bg1"/>
          </a:solidFill>
          <a:latin typeface="Calibri" panose="020F0502020204030204" pitchFamily="34" charset="0"/>
        </a:defRPr>
      </a:lvl3pPr>
      <a:lvl4pPr marL="1282080" indent="-183154" algn="l" rtl="0" eaLnBrk="0" fontAlgn="base" hangingPunct="0">
        <a:spcBef>
          <a:spcPct val="20000"/>
        </a:spcBef>
        <a:spcAft>
          <a:spcPct val="0"/>
        </a:spcAft>
        <a:buChar char="–"/>
        <a:defRPr sz="1600">
          <a:solidFill>
            <a:schemeClr val="bg1"/>
          </a:solidFill>
          <a:latin typeface="Calibri" panose="020F0502020204030204" pitchFamily="34" charset="0"/>
        </a:defRPr>
      </a:lvl4pPr>
      <a:lvl5pPr marL="1648389" indent="-183154" algn="l" rtl="0" eaLnBrk="0" fontAlgn="base" hangingPunct="0">
        <a:spcBef>
          <a:spcPct val="20000"/>
        </a:spcBef>
        <a:spcAft>
          <a:spcPct val="0"/>
        </a:spcAft>
        <a:buChar char="»"/>
        <a:defRPr sz="1600">
          <a:solidFill>
            <a:schemeClr val="bg1"/>
          </a:solidFill>
          <a:latin typeface="Calibri" panose="020F0502020204030204" pitchFamily="34" charset="0"/>
        </a:defRPr>
      </a:lvl5pPr>
      <a:lvl6pPr marL="2014698" indent="-183154" algn="l" rtl="0" eaLnBrk="0" fontAlgn="base" hangingPunct="0">
        <a:spcBef>
          <a:spcPct val="20000"/>
        </a:spcBef>
        <a:spcAft>
          <a:spcPct val="0"/>
        </a:spcAft>
        <a:buChar char="»"/>
        <a:defRPr sz="1600">
          <a:solidFill>
            <a:schemeClr val="tx1"/>
          </a:solidFill>
          <a:latin typeface="+mn-lt"/>
        </a:defRPr>
      </a:lvl6pPr>
      <a:lvl7pPr marL="2381006" indent="-183154" algn="l" rtl="0" eaLnBrk="0" fontAlgn="base" hangingPunct="0">
        <a:spcBef>
          <a:spcPct val="20000"/>
        </a:spcBef>
        <a:spcAft>
          <a:spcPct val="0"/>
        </a:spcAft>
        <a:buChar char="»"/>
        <a:defRPr sz="1600">
          <a:solidFill>
            <a:schemeClr val="tx1"/>
          </a:solidFill>
          <a:latin typeface="+mn-lt"/>
        </a:defRPr>
      </a:lvl7pPr>
      <a:lvl8pPr marL="2747315" indent="-183154" algn="l" rtl="0" eaLnBrk="0" fontAlgn="base" hangingPunct="0">
        <a:spcBef>
          <a:spcPct val="20000"/>
        </a:spcBef>
        <a:spcAft>
          <a:spcPct val="0"/>
        </a:spcAft>
        <a:buChar char="»"/>
        <a:defRPr sz="1600">
          <a:solidFill>
            <a:schemeClr val="tx1"/>
          </a:solidFill>
          <a:latin typeface="+mn-lt"/>
        </a:defRPr>
      </a:lvl8pPr>
      <a:lvl9pPr marL="3113623" indent="-183154"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732617" rtl="0" eaLnBrk="1" latinLnBrk="0" hangingPunct="1">
        <a:defRPr sz="1400" kern="1200">
          <a:solidFill>
            <a:schemeClr val="tx1"/>
          </a:solidFill>
          <a:latin typeface="+mn-lt"/>
          <a:ea typeface="+mn-ea"/>
          <a:cs typeface="+mn-cs"/>
        </a:defRPr>
      </a:lvl1pPr>
      <a:lvl2pPr marL="366309" algn="l" defTabSz="732617" rtl="0" eaLnBrk="1" latinLnBrk="0" hangingPunct="1">
        <a:defRPr sz="1400" kern="1200">
          <a:solidFill>
            <a:schemeClr val="tx1"/>
          </a:solidFill>
          <a:latin typeface="+mn-lt"/>
          <a:ea typeface="+mn-ea"/>
          <a:cs typeface="+mn-cs"/>
        </a:defRPr>
      </a:lvl2pPr>
      <a:lvl3pPr marL="732617" algn="l" defTabSz="732617" rtl="0" eaLnBrk="1" latinLnBrk="0" hangingPunct="1">
        <a:defRPr sz="1400" kern="1200">
          <a:solidFill>
            <a:schemeClr val="tx1"/>
          </a:solidFill>
          <a:latin typeface="+mn-lt"/>
          <a:ea typeface="+mn-ea"/>
          <a:cs typeface="+mn-cs"/>
        </a:defRPr>
      </a:lvl3pPr>
      <a:lvl4pPr marL="1098926" algn="l" defTabSz="732617" rtl="0" eaLnBrk="1" latinLnBrk="0" hangingPunct="1">
        <a:defRPr sz="1400" kern="1200">
          <a:solidFill>
            <a:schemeClr val="tx1"/>
          </a:solidFill>
          <a:latin typeface="+mn-lt"/>
          <a:ea typeface="+mn-ea"/>
          <a:cs typeface="+mn-cs"/>
        </a:defRPr>
      </a:lvl4pPr>
      <a:lvl5pPr marL="1465235" algn="l" defTabSz="732617" rtl="0" eaLnBrk="1" latinLnBrk="0" hangingPunct="1">
        <a:defRPr sz="1400" kern="1200">
          <a:solidFill>
            <a:schemeClr val="tx1"/>
          </a:solidFill>
          <a:latin typeface="+mn-lt"/>
          <a:ea typeface="+mn-ea"/>
          <a:cs typeface="+mn-cs"/>
        </a:defRPr>
      </a:lvl5pPr>
      <a:lvl6pPr marL="1831543" algn="l" defTabSz="732617" rtl="0" eaLnBrk="1" latinLnBrk="0" hangingPunct="1">
        <a:defRPr sz="1400" kern="1200">
          <a:solidFill>
            <a:schemeClr val="tx1"/>
          </a:solidFill>
          <a:latin typeface="+mn-lt"/>
          <a:ea typeface="+mn-ea"/>
          <a:cs typeface="+mn-cs"/>
        </a:defRPr>
      </a:lvl6pPr>
      <a:lvl7pPr marL="2197852" algn="l" defTabSz="732617" rtl="0" eaLnBrk="1" latinLnBrk="0" hangingPunct="1">
        <a:defRPr sz="1400" kern="1200">
          <a:solidFill>
            <a:schemeClr val="tx1"/>
          </a:solidFill>
          <a:latin typeface="+mn-lt"/>
          <a:ea typeface="+mn-ea"/>
          <a:cs typeface="+mn-cs"/>
        </a:defRPr>
      </a:lvl7pPr>
      <a:lvl8pPr marL="2564160" algn="l" defTabSz="732617" rtl="0" eaLnBrk="1" latinLnBrk="0" hangingPunct="1">
        <a:defRPr sz="1400" kern="1200">
          <a:solidFill>
            <a:schemeClr val="tx1"/>
          </a:solidFill>
          <a:latin typeface="+mn-lt"/>
          <a:ea typeface="+mn-ea"/>
          <a:cs typeface="+mn-cs"/>
        </a:defRPr>
      </a:lvl8pPr>
      <a:lvl9pPr marL="2930469" algn="l" defTabSz="732617"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10" Type="http://schemas.openxmlformats.org/officeDocument/2006/relationships/image" Target="../media/image1.png"/><Relationship Id="rId4" Type="http://schemas.openxmlformats.org/officeDocument/2006/relationships/image" Target="../media/image8.jpe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 2.a.:  Introduction to How Radio Waves Travel</a:t>
            </a:r>
            <a:endParaRPr lang="en-US" dirty="0"/>
          </a:p>
        </p:txBody>
      </p:sp>
      <p:sp>
        <p:nvSpPr>
          <p:cNvPr id="3" name="Slide Number Placeholder 2"/>
          <p:cNvSpPr>
            <a:spLocks noGrp="1"/>
          </p:cNvSpPr>
          <p:nvPr>
            <p:ph type="sldNum" sz="quarter" idx="12"/>
          </p:nvPr>
        </p:nvSpPr>
        <p:spPr/>
        <p:txBody>
          <a:bodyPr/>
          <a:lstStyle/>
          <a:p>
            <a:pPr>
              <a:defRPr/>
            </a:pPr>
            <a:r>
              <a:rPr lang="en-US" dirty="0" smtClean="0">
                <a:solidFill>
                  <a:schemeClr val="bg1"/>
                </a:solidFill>
              </a:rPr>
              <a:t>SLIDE </a:t>
            </a:r>
            <a:fld id="{7DE08B2E-D59F-498D-8D62-ABBAFDFFC21C}" type="slidenum">
              <a:rPr lang="en-US" smtClean="0">
                <a:solidFill>
                  <a:schemeClr val="bg1"/>
                </a:solidFill>
              </a:rPr>
              <a:pPr>
                <a:defRPr/>
              </a:pPr>
              <a:t>1</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1</a:t>
            </a:r>
            <a:endParaRPr lang="en-US" dirty="0">
              <a:solidFill>
                <a:srgbClr val="FFFF00"/>
              </a:solidFill>
            </a:endParaRPr>
          </a:p>
        </p:txBody>
      </p:sp>
      <p:sp>
        <p:nvSpPr>
          <p:cNvPr id="17" name="TextBox 16"/>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2</a:t>
            </a:r>
            <a:endParaRPr lang="en-US" dirty="0">
              <a:solidFill>
                <a:srgbClr val="FFFF00"/>
              </a:solidFill>
            </a:endParaRPr>
          </a:p>
        </p:txBody>
      </p:sp>
      <p:sp>
        <p:nvSpPr>
          <p:cNvPr id="16" name="TextBox 15"/>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3</a:t>
            </a:r>
            <a:endParaRPr lang="en-US" dirty="0">
              <a:solidFill>
                <a:srgbClr val="FFFF00"/>
              </a:solidFill>
            </a:endParaRPr>
          </a:p>
        </p:txBody>
      </p:sp>
      <p:sp>
        <p:nvSpPr>
          <p:cNvPr id="15" name="TextBox 14"/>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4</a:t>
            </a:r>
            <a:endParaRPr lang="en-US" dirty="0">
              <a:solidFill>
                <a:srgbClr val="FFFF00"/>
              </a:solidFill>
            </a:endParaRPr>
          </a:p>
        </p:txBody>
      </p:sp>
      <p:sp>
        <p:nvSpPr>
          <p:cNvPr id="14" name="TextBox 13"/>
          <p:cNvSpPr txBox="1"/>
          <p:nvPr/>
        </p:nvSpPr>
        <p:spPr bwMode="auto">
          <a:xfrm>
            <a:off x="8707593"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5</a:t>
            </a:r>
            <a:endParaRPr lang="en-US" dirty="0">
              <a:solidFill>
                <a:srgbClr val="FFFF00"/>
              </a:solidFill>
            </a:endParaRPr>
          </a:p>
        </p:txBody>
      </p:sp>
      <p:grpSp>
        <p:nvGrpSpPr>
          <p:cNvPr id="58" name="Group 57"/>
          <p:cNvGrpSpPr/>
          <p:nvPr/>
        </p:nvGrpSpPr>
        <p:grpSpPr>
          <a:xfrm>
            <a:off x="1133863" y="1593623"/>
            <a:ext cx="8414661" cy="2830070"/>
            <a:chOff x="1669141" y="786494"/>
            <a:chExt cx="8421694" cy="3597510"/>
          </a:xfrm>
        </p:grpSpPr>
        <p:sp>
          <p:nvSpPr>
            <p:cNvPr id="59" name="Freeform 10"/>
            <p:cNvSpPr>
              <a:spLocks/>
            </p:cNvSpPr>
            <p:nvPr/>
          </p:nvSpPr>
          <p:spPr bwMode="auto">
            <a:xfrm>
              <a:off x="1669141" y="822056"/>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Freeform 11"/>
            <p:cNvSpPr>
              <a:spLocks/>
            </p:cNvSpPr>
            <p:nvPr/>
          </p:nvSpPr>
          <p:spPr bwMode="auto">
            <a:xfrm>
              <a:off x="2196644" y="836395"/>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Freeform 12"/>
            <p:cNvSpPr>
              <a:spLocks/>
            </p:cNvSpPr>
            <p:nvPr/>
          </p:nvSpPr>
          <p:spPr bwMode="auto">
            <a:xfrm>
              <a:off x="2721619" y="836395"/>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Freeform 13"/>
            <p:cNvSpPr>
              <a:spLocks/>
            </p:cNvSpPr>
            <p:nvPr/>
          </p:nvSpPr>
          <p:spPr bwMode="auto">
            <a:xfrm>
              <a:off x="3249122" y="836449"/>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Freeform 15"/>
            <p:cNvSpPr>
              <a:spLocks/>
            </p:cNvSpPr>
            <p:nvPr/>
          </p:nvSpPr>
          <p:spPr bwMode="auto">
            <a:xfrm>
              <a:off x="3773395" y="836357"/>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Freeform 16"/>
            <p:cNvSpPr>
              <a:spLocks/>
            </p:cNvSpPr>
            <p:nvPr/>
          </p:nvSpPr>
          <p:spPr bwMode="auto">
            <a:xfrm>
              <a:off x="4298517" y="836410"/>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Freeform 17"/>
            <p:cNvSpPr>
              <a:spLocks/>
            </p:cNvSpPr>
            <p:nvPr/>
          </p:nvSpPr>
          <p:spPr bwMode="auto">
            <a:xfrm>
              <a:off x="4823492" y="834029"/>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Freeform 18"/>
            <p:cNvSpPr>
              <a:spLocks/>
            </p:cNvSpPr>
            <p:nvPr/>
          </p:nvSpPr>
          <p:spPr bwMode="auto">
            <a:xfrm>
              <a:off x="5348614" y="829321"/>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Freeform 21"/>
            <p:cNvSpPr>
              <a:spLocks/>
            </p:cNvSpPr>
            <p:nvPr/>
          </p:nvSpPr>
          <p:spPr bwMode="auto">
            <a:xfrm>
              <a:off x="5876502" y="823671"/>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Freeform 22"/>
            <p:cNvSpPr>
              <a:spLocks/>
            </p:cNvSpPr>
            <p:nvPr/>
          </p:nvSpPr>
          <p:spPr bwMode="auto">
            <a:xfrm>
              <a:off x="6403210" y="816584"/>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Freeform 23"/>
            <p:cNvSpPr>
              <a:spLocks/>
            </p:cNvSpPr>
            <p:nvPr/>
          </p:nvSpPr>
          <p:spPr bwMode="auto">
            <a:xfrm>
              <a:off x="6928185" y="813409"/>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Freeform 24"/>
            <p:cNvSpPr>
              <a:spLocks/>
            </p:cNvSpPr>
            <p:nvPr/>
          </p:nvSpPr>
          <p:spPr bwMode="auto">
            <a:xfrm>
              <a:off x="7458863" y="806322"/>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Freeform 26"/>
            <p:cNvSpPr>
              <a:spLocks/>
            </p:cNvSpPr>
            <p:nvPr/>
          </p:nvSpPr>
          <p:spPr bwMode="auto">
            <a:xfrm>
              <a:off x="7985517" y="800669"/>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Freeform 27"/>
            <p:cNvSpPr>
              <a:spLocks/>
            </p:cNvSpPr>
            <p:nvPr/>
          </p:nvSpPr>
          <p:spPr bwMode="auto">
            <a:xfrm>
              <a:off x="8513020" y="796756"/>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Freeform 28"/>
            <p:cNvSpPr>
              <a:spLocks/>
            </p:cNvSpPr>
            <p:nvPr/>
          </p:nvSpPr>
          <p:spPr bwMode="auto">
            <a:xfrm>
              <a:off x="9041170" y="790406"/>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Freeform 29"/>
            <p:cNvSpPr>
              <a:spLocks/>
            </p:cNvSpPr>
            <p:nvPr/>
          </p:nvSpPr>
          <p:spPr bwMode="auto">
            <a:xfrm>
              <a:off x="9565498" y="786494"/>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5" name="Group 74"/>
          <p:cNvGrpSpPr/>
          <p:nvPr/>
        </p:nvGrpSpPr>
        <p:grpSpPr>
          <a:xfrm>
            <a:off x="1131505" y="1584223"/>
            <a:ext cx="8414661" cy="2830070"/>
            <a:chOff x="1669141" y="786494"/>
            <a:chExt cx="8421694" cy="3597510"/>
          </a:xfrm>
        </p:grpSpPr>
        <p:sp>
          <p:nvSpPr>
            <p:cNvPr id="76" name="Freeform 10"/>
            <p:cNvSpPr>
              <a:spLocks/>
            </p:cNvSpPr>
            <p:nvPr/>
          </p:nvSpPr>
          <p:spPr bwMode="auto">
            <a:xfrm>
              <a:off x="1669141" y="822056"/>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Freeform 11"/>
            <p:cNvSpPr>
              <a:spLocks/>
            </p:cNvSpPr>
            <p:nvPr/>
          </p:nvSpPr>
          <p:spPr bwMode="auto">
            <a:xfrm>
              <a:off x="2196644" y="836395"/>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Freeform 12"/>
            <p:cNvSpPr>
              <a:spLocks/>
            </p:cNvSpPr>
            <p:nvPr/>
          </p:nvSpPr>
          <p:spPr bwMode="auto">
            <a:xfrm>
              <a:off x="2721619" y="836395"/>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Freeform 13"/>
            <p:cNvSpPr>
              <a:spLocks/>
            </p:cNvSpPr>
            <p:nvPr/>
          </p:nvSpPr>
          <p:spPr bwMode="auto">
            <a:xfrm>
              <a:off x="3249122" y="836449"/>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Freeform 15"/>
            <p:cNvSpPr>
              <a:spLocks/>
            </p:cNvSpPr>
            <p:nvPr/>
          </p:nvSpPr>
          <p:spPr bwMode="auto">
            <a:xfrm>
              <a:off x="3773395" y="836357"/>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Freeform 16"/>
            <p:cNvSpPr>
              <a:spLocks/>
            </p:cNvSpPr>
            <p:nvPr/>
          </p:nvSpPr>
          <p:spPr bwMode="auto">
            <a:xfrm>
              <a:off x="4298517" y="836410"/>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Freeform 17"/>
            <p:cNvSpPr>
              <a:spLocks/>
            </p:cNvSpPr>
            <p:nvPr/>
          </p:nvSpPr>
          <p:spPr bwMode="auto">
            <a:xfrm>
              <a:off x="4823492" y="834029"/>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Freeform 18"/>
            <p:cNvSpPr>
              <a:spLocks/>
            </p:cNvSpPr>
            <p:nvPr/>
          </p:nvSpPr>
          <p:spPr bwMode="auto">
            <a:xfrm>
              <a:off x="5348614" y="829321"/>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Freeform 21"/>
            <p:cNvSpPr>
              <a:spLocks/>
            </p:cNvSpPr>
            <p:nvPr/>
          </p:nvSpPr>
          <p:spPr bwMode="auto">
            <a:xfrm>
              <a:off x="5876502" y="823671"/>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 name="Freeform 22"/>
            <p:cNvSpPr>
              <a:spLocks/>
            </p:cNvSpPr>
            <p:nvPr/>
          </p:nvSpPr>
          <p:spPr bwMode="auto">
            <a:xfrm>
              <a:off x="6403210" y="816584"/>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 name="Freeform 23"/>
            <p:cNvSpPr>
              <a:spLocks/>
            </p:cNvSpPr>
            <p:nvPr/>
          </p:nvSpPr>
          <p:spPr bwMode="auto">
            <a:xfrm>
              <a:off x="6928185" y="813409"/>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Freeform 24"/>
            <p:cNvSpPr>
              <a:spLocks/>
            </p:cNvSpPr>
            <p:nvPr/>
          </p:nvSpPr>
          <p:spPr bwMode="auto">
            <a:xfrm>
              <a:off x="7458863" y="806322"/>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Freeform 26"/>
            <p:cNvSpPr>
              <a:spLocks/>
            </p:cNvSpPr>
            <p:nvPr/>
          </p:nvSpPr>
          <p:spPr bwMode="auto">
            <a:xfrm>
              <a:off x="7985517" y="800669"/>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 name="Freeform 27"/>
            <p:cNvSpPr>
              <a:spLocks/>
            </p:cNvSpPr>
            <p:nvPr/>
          </p:nvSpPr>
          <p:spPr bwMode="auto">
            <a:xfrm>
              <a:off x="8513020" y="796756"/>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 name="Freeform 28"/>
            <p:cNvSpPr>
              <a:spLocks/>
            </p:cNvSpPr>
            <p:nvPr/>
          </p:nvSpPr>
          <p:spPr bwMode="auto">
            <a:xfrm>
              <a:off x="9041170" y="790406"/>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 name="Freeform 29"/>
            <p:cNvSpPr>
              <a:spLocks/>
            </p:cNvSpPr>
            <p:nvPr/>
          </p:nvSpPr>
          <p:spPr bwMode="auto">
            <a:xfrm>
              <a:off x="9565498" y="786494"/>
              <a:ext cx="525337" cy="3547555"/>
            </a:xfrm>
            <a:custGeom>
              <a:avLst/>
              <a:gdLst>
                <a:gd name="T0" fmla="*/ 0 w 1455"/>
                <a:gd name="T1" fmla="*/ 742 h 1493"/>
                <a:gd name="T2" fmla="*/ 362 w 1455"/>
                <a:gd name="T3" fmla="*/ 3 h 1493"/>
                <a:gd name="T4" fmla="*/ 732 w 1455"/>
                <a:gd name="T5" fmla="*/ 759 h 1493"/>
                <a:gd name="T6" fmla="*/ 1093 w 1455"/>
                <a:gd name="T7" fmla="*/ 1490 h 1493"/>
                <a:gd name="T8" fmla="*/ 1455 w 1455"/>
                <a:gd name="T9" fmla="*/ 742 h 1493"/>
              </a:gdLst>
              <a:ahLst/>
              <a:cxnLst>
                <a:cxn ang="0">
                  <a:pos x="T0" y="T1"/>
                </a:cxn>
                <a:cxn ang="0">
                  <a:pos x="T2" y="T3"/>
                </a:cxn>
                <a:cxn ang="0">
                  <a:pos x="T4" y="T5"/>
                </a:cxn>
                <a:cxn ang="0">
                  <a:pos x="T6" y="T7"/>
                </a:cxn>
                <a:cxn ang="0">
                  <a:pos x="T8" y="T9"/>
                </a:cxn>
              </a:cxnLst>
              <a:rect l="0" t="0" r="r" b="b"/>
              <a:pathLst>
                <a:path w="1455" h="1493">
                  <a:moveTo>
                    <a:pt x="0" y="742"/>
                  </a:moveTo>
                  <a:cubicBezTo>
                    <a:pt x="120" y="371"/>
                    <a:pt x="240" y="0"/>
                    <a:pt x="362" y="3"/>
                  </a:cubicBezTo>
                  <a:cubicBezTo>
                    <a:pt x="484" y="6"/>
                    <a:pt x="610" y="511"/>
                    <a:pt x="732" y="759"/>
                  </a:cubicBezTo>
                  <a:cubicBezTo>
                    <a:pt x="854" y="1007"/>
                    <a:pt x="973" y="1493"/>
                    <a:pt x="1093" y="1490"/>
                  </a:cubicBezTo>
                  <a:cubicBezTo>
                    <a:pt x="1213" y="1487"/>
                    <a:pt x="1334" y="1114"/>
                    <a:pt x="1455" y="742"/>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2" name="TextBox 91"/>
          <p:cNvSpPr txBox="1"/>
          <p:nvPr/>
        </p:nvSpPr>
        <p:spPr bwMode="auto">
          <a:xfrm>
            <a:off x="1169361" y="680075"/>
            <a:ext cx="7811754" cy="707886"/>
          </a:xfrm>
          <a:prstGeom prst="rect">
            <a:avLst/>
          </a:prstGeom>
          <a:noFill/>
          <a:ln w="9525">
            <a:noFill/>
            <a:miter lim="800000"/>
            <a:headEnd/>
            <a:tailEnd/>
          </a:ln>
        </p:spPr>
        <p:txBody>
          <a:bodyPr wrap="none" rtlCol="0">
            <a:spAutoFit/>
          </a:bodyPr>
          <a:lstStyle/>
          <a:p>
            <a:r>
              <a:rPr lang="en-US" sz="4000" b="1" i="1" dirty="0" smtClean="0">
                <a:ln w="28575">
                  <a:solidFill>
                    <a:srgbClr val="33CCFF"/>
                  </a:solidFill>
                  <a:prstDash val="solid"/>
                </a:ln>
                <a:solidFill>
                  <a:schemeClr val="bg1"/>
                </a:solidFill>
                <a:effectLst>
                  <a:outerShdw blurRad="38100" dist="32000" dir="5400000" algn="tl">
                    <a:srgbClr val="000000">
                      <a:alpha val="30000"/>
                    </a:srgbClr>
                  </a:outerShdw>
                </a:effectLst>
                <a:latin typeface="Verdana" pitchFamily="34" charset="0"/>
              </a:rPr>
              <a:t>186,000 miles per second!</a:t>
            </a:r>
            <a:endParaRPr lang="en-US" sz="4000" b="1" i="1" dirty="0">
              <a:ln w="28575">
                <a:solidFill>
                  <a:srgbClr val="33CCFF"/>
                </a:solidFill>
                <a:prstDash val="solid"/>
              </a:ln>
              <a:solidFill>
                <a:schemeClr val="bg1"/>
              </a:solidFill>
              <a:effectLst>
                <a:outerShdw blurRad="38100" dist="32000" dir="5400000" algn="tl">
                  <a:srgbClr val="000000">
                    <a:alpha val="30000"/>
                  </a:srgbClr>
                </a:outerShdw>
              </a:effectLst>
              <a:latin typeface="Verdana" pitchFamily="34" charset="0"/>
            </a:endParaRPr>
          </a:p>
        </p:txBody>
      </p:sp>
      <p:sp>
        <p:nvSpPr>
          <p:cNvPr id="4" name="TextBox 3"/>
          <p:cNvSpPr txBox="1"/>
          <p:nvPr/>
        </p:nvSpPr>
        <p:spPr bwMode="auto">
          <a:xfrm>
            <a:off x="1668421" y="981075"/>
            <a:ext cx="5745484" cy="2862322"/>
          </a:xfrm>
          <a:prstGeom prst="rect">
            <a:avLst/>
          </a:prstGeom>
          <a:noFill/>
          <a:ln w="9525">
            <a:noFill/>
            <a:miter lim="800000"/>
            <a:headEnd/>
            <a:tailEnd/>
          </a:ln>
        </p:spPr>
        <p:txBody>
          <a:bodyPr wrap="none" rtlCol="0">
            <a:spAutoFit/>
          </a:bodyPr>
          <a:lstStyle/>
          <a:p>
            <a:pPr algn="ctr"/>
            <a:r>
              <a:rPr lang="en-US" sz="6000" b="1" dirty="0" smtClean="0">
                <a:ln w="10541" cmpd="sng">
                  <a:solidFill>
                    <a:schemeClr val="accent1">
                      <a:shade val="88000"/>
                      <a:satMod val="110000"/>
                    </a:schemeClr>
                  </a:solidFill>
                  <a:prstDash val="solid"/>
                </a:ln>
                <a:solidFill>
                  <a:srgbClr val="FFFF00"/>
                </a:solidFill>
                <a:latin typeface="Verdana" pitchFamily="34" charset="0"/>
              </a:rPr>
              <a:t>How</a:t>
            </a:r>
          </a:p>
          <a:p>
            <a:pPr algn="ctr"/>
            <a:r>
              <a:rPr lang="en-US" sz="6000" b="1" dirty="0" smtClean="0">
                <a:ln w="10541" cmpd="sng">
                  <a:solidFill>
                    <a:schemeClr val="accent1">
                      <a:shade val="88000"/>
                      <a:satMod val="110000"/>
                    </a:schemeClr>
                  </a:solidFill>
                  <a:prstDash val="solid"/>
                </a:ln>
                <a:solidFill>
                  <a:srgbClr val="FFFF00"/>
                </a:solidFill>
                <a:latin typeface="Verdana" pitchFamily="34" charset="0"/>
              </a:rPr>
              <a:t>Radio Waves</a:t>
            </a:r>
          </a:p>
          <a:p>
            <a:pPr algn="ctr"/>
            <a:r>
              <a:rPr lang="en-US" sz="6000" b="1" dirty="0" smtClean="0">
                <a:ln w="10541" cmpd="sng">
                  <a:solidFill>
                    <a:schemeClr val="accent1">
                      <a:shade val="88000"/>
                      <a:satMod val="110000"/>
                    </a:schemeClr>
                  </a:solidFill>
                  <a:prstDash val="solid"/>
                </a:ln>
                <a:solidFill>
                  <a:srgbClr val="FFFF00"/>
                </a:solidFill>
                <a:latin typeface="Verdana" pitchFamily="34" charset="0"/>
              </a:rPr>
              <a:t>Travel</a:t>
            </a:r>
            <a:endParaRPr lang="en-US" sz="6000" b="1" dirty="0">
              <a:ln w="10541" cmpd="sng">
                <a:solidFill>
                  <a:schemeClr val="accent1">
                    <a:shade val="88000"/>
                    <a:satMod val="110000"/>
                  </a:schemeClr>
                </a:solidFill>
                <a:prstDash val="solid"/>
              </a:ln>
              <a:solidFill>
                <a:srgbClr val="FFFF00"/>
              </a:solidFill>
              <a:latin typeface="Verdana" pitchFamily="34" charset="0"/>
            </a:endParaRPr>
          </a:p>
        </p:txBody>
      </p:sp>
    </p:spTree>
    <p:extLst>
      <p:ext uri="{BB962C8B-B14F-4D97-AF65-F5344CB8AC3E}">
        <p14:creationId xmlns:p14="http://schemas.microsoft.com/office/powerpoint/2010/main" val="303847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fade">
                                      <p:cBhvr>
                                        <p:cTn id="13" dur="500"/>
                                        <p:tgtEl>
                                          <p:spTgt spid="7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repeatCount="indefinite" fill="hold" nodeType="clickEffect">
                                  <p:stCondLst>
                                    <p:cond delay="0"/>
                                  </p:stCondLst>
                                  <p:childTnLst>
                                    <p:set>
                                      <p:cBhvr>
                                        <p:cTn id="17" dur="1" fill="hold">
                                          <p:stCondLst>
                                            <p:cond delay="0"/>
                                          </p:stCondLst>
                                        </p:cTn>
                                        <p:tgtEl>
                                          <p:spTgt spid="75"/>
                                        </p:tgtEl>
                                        <p:attrNameLst>
                                          <p:attrName>style.visibility</p:attrName>
                                        </p:attrNameLst>
                                      </p:cBhvr>
                                      <p:to>
                                        <p:strVal val="visible"/>
                                      </p:to>
                                    </p:set>
                                    <p:animEffect transition="in" filter="wipe(left)">
                                      <p:cBhvr>
                                        <p:cTn id="18" dur="1000"/>
                                        <p:tgtEl>
                                          <p:spTgt spid="75"/>
                                        </p:tgtEl>
                                      </p:cBhvr>
                                    </p:animEffect>
                                  </p:childTnLst>
                                </p:cTn>
                              </p:par>
                              <p:par>
                                <p:cTn id="19" presetID="10" presetClass="exit" presetSubtype="0" fill="hold" grpId="0" nodeType="withEffect">
                                  <p:stCondLst>
                                    <p:cond delay="0"/>
                                  </p:stCondLst>
                                  <p:childTnLst>
                                    <p:animEffect transition="out" filter="fade">
                                      <p:cBhvr>
                                        <p:cTn id="20" dur="500"/>
                                        <p:tgtEl>
                                          <p:spTgt spid="15"/>
                                        </p:tgtEl>
                                      </p:cBhvr>
                                    </p:animEffect>
                                    <p:set>
                                      <p:cBhvr>
                                        <p:cTn id="21" dur="1" fill="hold">
                                          <p:stCondLst>
                                            <p:cond delay="499"/>
                                          </p:stCondLst>
                                        </p:cTn>
                                        <p:tgtEl>
                                          <p:spTgt spid="1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75"/>
                                        </p:tgtEl>
                                      </p:cBhvr>
                                    </p:animEffect>
                                    <p:set>
                                      <p:cBhvr>
                                        <p:cTn id="26" dur="1" fill="hold">
                                          <p:stCondLst>
                                            <p:cond delay="499"/>
                                          </p:stCondLst>
                                        </p:cTn>
                                        <p:tgtEl>
                                          <p:spTgt spid="75"/>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16"/>
                                        </p:tgtEl>
                                      </p:cBhvr>
                                    </p:animEffect>
                                    <p:set>
                                      <p:cBhvr>
                                        <p:cTn id="29" dur="1" fill="hold">
                                          <p:stCondLst>
                                            <p:cond delay="499"/>
                                          </p:stCondLst>
                                        </p:cTn>
                                        <p:tgtEl>
                                          <p:spTgt spid="16"/>
                                        </p:tgtEl>
                                        <p:attrNameLst>
                                          <p:attrName>style.visibility</p:attrName>
                                        </p:attrNameLst>
                                      </p:cBhvr>
                                      <p:to>
                                        <p:strVal val="hidden"/>
                                      </p:to>
                                    </p:set>
                                  </p:childTnLst>
                                </p:cTn>
                              </p:par>
                              <p:par>
                                <p:cTn id="30" presetID="22" presetClass="entr" presetSubtype="8" repeatCount="indefinite" fill="hold" nodeType="with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wipe(left)">
                                      <p:cBhvr>
                                        <p:cTn id="32" dur="200"/>
                                        <p:tgtEl>
                                          <p:spTgt spid="5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92"/>
                                        </p:tgtEl>
                                        <p:attrNameLst>
                                          <p:attrName>style.visibility</p:attrName>
                                        </p:attrNameLst>
                                      </p:cBhvr>
                                      <p:to>
                                        <p:strVal val="visible"/>
                                      </p:to>
                                    </p:set>
                                    <p:anim calcmode="lin" valueType="num">
                                      <p:cBhvr additive="base">
                                        <p:cTn id="37" dur="750" fill="hold"/>
                                        <p:tgtEl>
                                          <p:spTgt spid="92"/>
                                        </p:tgtEl>
                                        <p:attrNameLst>
                                          <p:attrName>ppt_x</p:attrName>
                                        </p:attrNameLst>
                                      </p:cBhvr>
                                      <p:tavLst>
                                        <p:tav tm="0">
                                          <p:val>
                                            <p:strVal val="0-#ppt_w/2"/>
                                          </p:val>
                                        </p:tav>
                                        <p:tav tm="100000">
                                          <p:val>
                                            <p:strVal val="#ppt_x"/>
                                          </p:val>
                                        </p:tav>
                                      </p:tavLst>
                                    </p:anim>
                                    <p:anim calcmode="lin" valueType="num">
                                      <p:cBhvr additive="base">
                                        <p:cTn id="38" dur="750" fill="hold"/>
                                        <p:tgtEl>
                                          <p:spTgt spid="92"/>
                                        </p:tgtEl>
                                        <p:attrNameLst>
                                          <p:attrName>ppt_y</p:attrName>
                                        </p:attrNameLst>
                                      </p:cBhvr>
                                      <p:tavLst>
                                        <p:tav tm="0">
                                          <p:val>
                                            <p:strVal val="0-#ppt_h/2"/>
                                          </p:val>
                                        </p:tav>
                                        <p:tav tm="100000">
                                          <p:val>
                                            <p:strVal val="#ppt_y"/>
                                          </p:val>
                                        </p:tav>
                                      </p:tavLst>
                                    </p:anim>
                                  </p:childTnLst>
                                </p:cTn>
                              </p:par>
                              <p:par>
                                <p:cTn id="39" presetID="10" presetClass="exit" presetSubtype="0" fill="hold" grpId="0" nodeType="withEffect">
                                  <p:stCondLst>
                                    <p:cond delay="0"/>
                                  </p:stCondLst>
                                  <p:childTnLst>
                                    <p:animEffect transition="out" filter="fade">
                                      <p:cBhvr>
                                        <p:cTn id="40" dur="500"/>
                                        <p:tgtEl>
                                          <p:spTgt spid="17"/>
                                        </p:tgtEl>
                                      </p:cBhvr>
                                    </p:animEffect>
                                    <p:set>
                                      <p:cBhvr>
                                        <p:cTn id="41"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14" grpId="0" animBg="1"/>
      <p:bldP spid="9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 2.d. ITU/FCC</a:t>
            </a:r>
            <a:endParaRPr lang="en-US" dirty="0"/>
          </a:p>
        </p:txBody>
      </p:sp>
      <p:sp>
        <p:nvSpPr>
          <p:cNvPr id="3" name="Slide Number Placeholder 2"/>
          <p:cNvSpPr>
            <a:spLocks noGrp="1"/>
          </p:cNvSpPr>
          <p:nvPr>
            <p:ph type="sldNum" sz="quarter" idx="12"/>
          </p:nvPr>
        </p:nvSpPr>
        <p:spPr/>
        <p:txBody>
          <a:bodyPr/>
          <a:lstStyle/>
          <a:p>
            <a:pPr>
              <a:defRPr/>
            </a:pPr>
            <a:r>
              <a:rPr lang="en-US" dirty="0" smtClean="0">
                <a:solidFill>
                  <a:schemeClr val="bg1"/>
                </a:solidFill>
              </a:rPr>
              <a:t>SLIDE </a:t>
            </a:r>
            <a:fld id="{7DE08B2E-D59F-498D-8D62-ABBAFDFFC21C}" type="slidenum">
              <a:rPr lang="en-US" smtClean="0">
                <a:solidFill>
                  <a:schemeClr val="bg1"/>
                </a:solidFill>
              </a:rPr>
              <a:pPr>
                <a:defRPr/>
              </a:pPr>
              <a:t>10</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1</a:t>
            </a:r>
            <a:endParaRPr lang="en-US" dirty="0">
              <a:solidFill>
                <a:srgbClr val="FFFF00"/>
              </a:solidFill>
            </a:endParaRPr>
          </a:p>
        </p:txBody>
      </p:sp>
      <p:sp>
        <p:nvSpPr>
          <p:cNvPr id="17" name="TextBox 16"/>
          <p:cNvSpPr txBox="1"/>
          <p:nvPr/>
        </p:nvSpPr>
        <p:spPr bwMode="auto">
          <a:xfrm>
            <a:off x="8707593" y="4677975"/>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2</a:t>
            </a:r>
            <a:endParaRPr lang="en-US" dirty="0">
              <a:solidFill>
                <a:srgbClr val="FFFF00"/>
              </a:solidFill>
            </a:endParaRPr>
          </a:p>
        </p:txBody>
      </p:sp>
      <p:sp>
        <p:nvSpPr>
          <p:cNvPr id="16" name="TextBox 15"/>
          <p:cNvSpPr txBox="1"/>
          <p:nvPr/>
        </p:nvSpPr>
        <p:spPr bwMode="auto">
          <a:xfrm>
            <a:off x="8707593" y="4677975"/>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3</a:t>
            </a:r>
            <a:endParaRPr lang="en-US" dirty="0">
              <a:solidFill>
                <a:srgbClr val="FFFF00"/>
              </a:solidFill>
            </a:endParaRP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0278" y="962955"/>
            <a:ext cx="2920973" cy="3053443"/>
          </a:xfrm>
          <a:prstGeom prst="rect">
            <a:avLst/>
          </a:prstGeom>
        </p:spPr>
      </p:pic>
      <p:pic>
        <p:nvPicPr>
          <p:cNvPr id="24" name="Picture 4" descr="http://media.clickondetroit.com/photo/2015/12/05/FCC-Federal-Communications-Commission-jpg_1014134_ver1.0_1280_720.jpg"/>
          <p:cNvPicPr>
            <a:picLocks noChangeAspect="1" noChangeArrowheads="1"/>
          </p:cNvPicPr>
          <p:nvPr/>
        </p:nvPicPr>
        <p:blipFill rotWithShape="1">
          <a:blip r:embed="rId4">
            <a:extLst>
              <a:ext uri="{28A0092B-C50C-407E-A947-70E740481C1C}">
                <a14:useLocalDpi xmlns:a14="http://schemas.microsoft.com/office/drawing/2010/main" val="0"/>
              </a:ext>
            </a:extLst>
          </a:blip>
          <a:srcRect l="22653" t="3965" r="24728" b="3125"/>
          <a:stretch/>
        </p:blipFill>
        <p:spPr bwMode="auto">
          <a:xfrm>
            <a:off x="5544436" y="977472"/>
            <a:ext cx="3054216" cy="3033486"/>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bwMode="auto">
          <a:xfrm>
            <a:off x="1071699" y="4126052"/>
            <a:ext cx="3876084" cy="707886"/>
          </a:xfrm>
          <a:prstGeom prst="rect">
            <a:avLst/>
          </a:prstGeom>
          <a:noFill/>
          <a:ln w="9525">
            <a:noFill/>
            <a:miter lim="800000"/>
            <a:headEnd/>
            <a:tailEnd/>
          </a:ln>
        </p:spPr>
        <p:txBody>
          <a:bodyPr wrap="square" rtlCol="0">
            <a:spAutoFit/>
          </a:bodyPr>
          <a:lstStyle/>
          <a:p>
            <a:pPr algn="ctr"/>
            <a:r>
              <a:rPr lang="en-US" sz="2000" b="1" dirty="0" smtClean="0">
                <a:solidFill>
                  <a:srgbClr val="99FFCC"/>
                </a:solidFill>
                <a:latin typeface="Verdana" pitchFamily="34" charset="0"/>
              </a:rPr>
              <a:t>International</a:t>
            </a:r>
          </a:p>
          <a:p>
            <a:pPr algn="ctr"/>
            <a:r>
              <a:rPr lang="en-US" sz="2000" b="1" dirty="0" smtClean="0">
                <a:solidFill>
                  <a:srgbClr val="99FFCC"/>
                </a:solidFill>
                <a:latin typeface="Verdana" pitchFamily="34" charset="0"/>
              </a:rPr>
              <a:t>Treaty</a:t>
            </a:r>
          </a:p>
        </p:txBody>
      </p:sp>
      <p:sp>
        <p:nvSpPr>
          <p:cNvPr id="26" name="TextBox 25"/>
          <p:cNvSpPr txBox="1"/>
          <p:nvPr/>
        </p:nvSpPr>
        <p:spPr bwMode="auto">
          <a:xfrm>
            <a:off x="6001934" y="4126052"/>
            <a:ext cx="2129108" cy="707886"/>
          </a:xfrm>
          <a:prstGeom prst="rect">
            <a:avLst/>
          </a:prstGeom>
          <a:noFill/>
          <a:ln w="9525">
            <a:noFill/>
            <a:miter lim="800000"/>
            <a:headEnd/>
            <a:tailEnd/>
          </a:ln>
        </p:spPr>
        <p:txBody>
          <a:bodyPr wrap="none" rtlCol="0">
            <a:spAutoFit/>
          </a:bodyPr>
          <a:lstStyle/>
          <a:p>
            <a:pPr algn="ctr"/>
            <a:r>
              <a:rPr lang="en-US" sz="2000" b="1" dirty="0" smtClean="0">
                <a:solidFill>
                  <a:srgbClr val="FFFF00"/>
                </a:solidFill>
                <a:latin typeface="Verdana" pitchFamily="34" charset="0"/>
              </a:rPr>
              <a:t>United States</a:t>
            </a:r>
          </a:p>
          <a:p>
            <a:pPr algn="ctr"/>
            <a:r>
              <a:rPr lang="en-US" sz="2000" b="1" dirty="0" smtClean="0">
                <a:solidFill>
                  <a:srgbClr val="FFFF00"/>
                </a:solidFill>
                <a:latin typeface="Verdana" pitchFamily="34" charset="0"/>
              </a:rPr>
              <a:t>Radio Law</a:t>
            </a:r>
          </a:p>
        </p:txBody>
      </p:sp>
      <p:sp>
        <p:nvSpPr>
          <p:cNvPr id="27" name="TextBox 26"/>
          <p:cNvSpPr txBox="1"/>
          <p:nvPr/>
        </p:nvSpPr>
        <p:spPr bwMode="auto">
          <a:xfrm>
            <a:off x="1614039" y="381655"/>
            <a:ext cx="2800767" cy="523220"/>
          </a:xfrm>
          <a:prstGeom prst="rect">
            <a:avLst/>
          </a:prstGeom>
          <a:noFill/>
          <a:ln w="9525">
            <a:noFill/>
            <a:miter lim="800000"/>
            <a:headEnd/>
            <a:tailEnd/>
          </a:ln>
        </p:spPr>
        <p:txBody>
          <a:bodyPr wrap="none" rtlCol="0">
            <a:spAutoFit/>
          </a:bodyPr>
          <a:lstStyle/>
          <a:p>
            <a:pPr lvl="0" algn="ctr"/>
            <a:r>
              <a:rPr lang="en-US" sz="1400" b="1" dirty="0" smtClean="0">
                <a:solidFill>
                  <a:srgbClr val="99FFCC"/>
                </a:solidFill>
                <a:latin typeface="Verdana" pitchFamily="34" charset="0"/>
              </a:rPr>
              <a:t>International</a:t>
            </a:r>
          </a:p>
          <a:p>
            <a:pPr lvl="0" algn="ctr"/>
            <a:r>
              <a:rPr lang="en-US" sz="1400" b="1" dirty="0" smtClean="0">
                <a:solidFill>
                  <a:srgbClr val="99FFCC"/>
                </a:solidFill>
                <a:latin typeface="Verdana" pitchFamily="34" charset="0"/>
              </a:rPr>
              <a:t>Telecommunication Union</a:t>
            </a:r>
            <a:endParaRPr lang="en-US" sz="1400" b="1" dirty="0">
              <a:solidFill>
                <a:srgbClr val="99FFCC"/>
              </a:solidFill>
              <a:latin typeface="Verdana" pitchFamily="34" charset="0"/>
            </a:endParaRPr>
          </a:p>
        </p:txBody>
      </p:sp>
      <p:sp>
        <p:nvSpPr>
          <p:cNvPr id="28" name="TextBox 27"/>
          <p:cNvSpPr txBox="1"/>
          <p:nvPr/>
        </p:nvSpPr>
        <p:spPr bwMode="auto">
          <a:xfrm>
            <a:off x="5500938" y="381655"/>
            <a:ext cx="3143809" cy="523220"/>
          </a:xfrm>
          <a:prstGeom prst="rect">
            <a:avLst/>
          </a:prstGeom>
          <a:noFill/>
          <a:ln w="9525">
            <a:noFill/>
            <a:miter lim="800000"/>
            <a:headEnd/>
            <a:tailEnd/>
          </a:ln>
        </p:spPr>
        <p:txBody>
          <a:bodyPr wrap="none" rtlCol="0">
            <a:spAutoFit/>
          </a:bodyPr>
          <a:lstStyle>
            <a:defPPr>
              <a:defRPr lang="en-US"/>
            </a:defPPr>
            <a:lvl1pPr lvl="0" algn="ctr">
              <a:defRPr sz="1400" b="1">
                <a:solidFill>
                  <a:srgbClr val="99FFCC"/>
                </a:solidFill>
                <a:latin typeface="Verdana" pitchFamily="34" charset="0"/>
              </a:defRPr>
            </a:lvl1pPr>
          </a:lstStyle>
          <a:p>
            <a:r>
              <a:rPr lang="en-US" dirty="0" smtClean="0">
                <a:solidFill>
                  <a:srgbClr val="FFFF00"/>
                </a:solidFill>
              </a:rPr>
              <a:t>Federal</a:t>
            </a:r>
          </a:p>
          <a:p>
            <a:r>
              <a:rPr lang="en-US" dirty="0" smtClean="0">
                <a:solidFill>
                  <a:srgbClr val="FFFF00"/>
                </a:solidFill>
              </a:rPr>
              <a:t>Communications Commission</a:t>
            </a:r>
            <a:endParaRPr lang="en-US" dirty="0">
              <a:solidFill>
                <a:srgbClr val="FFFF00"/>
              </a:solidFill>
            </a:endParaRPr>
          </a:p>
        </p:txBody>
      </p:sp>
      <p:sp>
        <p:nvSpPr>
          <p:cNvPr id="13" name="TextBox 3"/>
          <p:cNvSpPr txBox="1"/>
          <p:nvPr/>
        </p:nvSpPr>
        <p:spPr bwMode="auto">
          <a:xfrm rot="19496965">
            <a:off x="911877" y="1013877"/>
            <a:ext cx="4100803" cy="1862048"/>
          </a:xfrm>
          <a:prstGeom prst="rect">
            <a:avLst/>
          </a:prstGeom>
          <a:noFill/>
          <a:ln w="9525">
            <a:noFill/>
            <a:miter lim="800000"/>
            <a:headEnd/>
            <a:tailEnd/>
          </a:ln>
        </p:spPr>
        <p:txBody>
          <a:bodyPr wrap="none" rtlCol="0">
            <a:spAutoFit/>
          </a:bodyPr>
          <a:lstStyle>
            <a:defPPr>
              <a:defRPr lang="en-US"/>
            </a:defPPr>
            <a:lvl1pPr algn="l" rtl="0" eaLnBrk="0" fontAlgn="base" hangingPunct="0">
              <a:spcBef>
                <a:spcPct val="0"/>
              </a:spcBef>
              <a:spcAft>
                <a:spcPct val="0"/>
              </a:spcAft>
              <a:defRPr sz="1900" kern="1200">
                <a:solidFill>
                  <a:schemeClr val="tx1"/>
                </a:solidFill>
                <a:latin typeface="Times New Roman" pitchFamily="18" charset="0"/>
                <a:ea typeface="+mn-ea"/>
                <a:cs typeface="+mn-cs"/>
              </a:defRPr>
            </a:lvl1pPr>
            <a:lvl2pPr marL="366309" algn="l" rtl="0" eaLnBrk="0" fontAlgn="base" hangingPunct="0">
              <a:spcBef>
                <a:spcPct val="0"/>
              </a:spcBef>
              <a:spcAft>
                <a:spcPct val="0"/>
              </a:spcAft>
              <a:defRPr sz="1900" kern="1200">
                <a:solidFill>
                  <a:schemeClr val="tx1"/>
                </a:solidFill>
                <a:latin typeface="Times New Roman" pitchFamily="18" charset="0"/>
                <a:ea typeface="+mn-ea"/>
                <a:cs typeface="+mn-cs"/>
              </a:defRPr>
            </a:lvl2pPr>
            <a:lvl3pPr marL="732617" algn="l" rtl="0" eaLnBrk="0" fontAlgn="base" hangingPunct="0">
              <a:spcBef>
                <a:spcPct val="0"/>
              </a:spcBef>
              <a:spcAft>
                <a:spcPct val="0"/>
              </a:spcAft>
              <a:defRPr sz="1900" kern="1200">
                <a:solidFill>
                  <a:schemeClr val="tx1"/>
                </a:solidFill>
                <a:latin typeface="Times New Roman" pitchFamily="18" charset="0"/>
                <a:ea typeface="+mn-ea"/>
                <a:cs typeface="+mn-cs"/>
              </a:defRPr>
            </a:lvl3pPr>
            <a:lvl4pPr marL="1098926" algn="l" rtl="0" eaLnBrk="0" fontAlgn="base" hangingPunct="0">
              <a:spcBef>
                <a:spcPct val="0"/>
              </a:spcBef>
              <a:spcAft>
                <a:spcPct val="0"/>
              </a:spcAft>
              <a:defRPr sz="1900" kern="1200">
                <a:solidFill>
                  <a:schemeClr val="tx1"/>
                </a:solidFill>
                <a:latin typeface="Times New Roman" pitchFamily="18" charset="0"/>
                <a:ea typeface="+mn-ea"/>
                <a:cs typeface="+mn-cs"/>
              </a:defRPr>
            </a:lvl4pPr>
            <a:lvl5pPr marL="1465235" algn="l" rtl="0" eaLnBrk="0" fontAlgn="base" hangingPunct="0">
              <a:spcBef>
                <a:spcPct val="0"/>
              </a:spcBef>
              <a:spcAft>
                <a:spcPct val="0"/>
              </a:spcAft>
              <a:defRPr sz="1900" kern="1200">
                <a:solidFill>
                  <a:schemeClr val="tx1"/>
                </a:solidFill>
                <a:latin typeface="Times New Roman" pitchFamily="18" charset="0"/>
                <a:ea typeface="+mn-ea"/>
                <a:cs typeface="+mn-cs"/>
              </a:defRPr>
            </a:lvl5pPr>
            <a:lvl6pPr marL="1831543" algn="l" defTabSz="732617" rtl="0" eaLnBrk="1" latinLnBrk="0" hangingPunct="1">
              <a:defRPr sz="1900" kern="1200">
                <a:solidFill>
                  <a:schemeClr val="tx1"/>
                </a:solidFill>
                <a:latin typeface="Times New Roman" pitchFamily="18" charset="0"/>
                <a:ea typeface="+mn-ea"/>
                <a:cs typeface="+mn-cs"/>
              </a:defRPr>
            </a:lvl6pPr>
            <a:lvl7pPr marL="2197852" algn="l" defTabSz="732617" rtl="0" eaLnBrk="1" latinLnBrk="0" hangingPunct="1">
              <a:defRPr sz="1900" kern="1200">
                <a:solidFill>
                  <a:schemeClr val="tx1"/>
                </a:solidFill>
                <a:latin typeface="Times New Roman" pitchFamily="18" charset="0"/>
                <a:ea typeface="+mn-ea"/>
                <a:cs typeface="+mn-cs"/>
              </a:defRPr>
            </a:lvl7pPr>
            <a:lvl8pPr marL="2564160" algn="l" defTabSz="732617" rtl="0" eaLnBrk="1" latinLnBrk="0" hangingPunct="1">
              <a:defRPr sz="1900" kern="1200">
                <a:solidFill>
                  <a:schemeClr val="tx1"/>
                </a:solidFill>
                <a:latin typeface="Times New Roman" pitchFamily="18" charset="0"/>
                <a:ea typeface="+mn-ea"/>
                <a:cs typeface="+mn-cs"/>
              </a:defRPr>
            </a:lvl8pPr>
            <a:lvl9pPr marL="2930469" algn="l" defTabSz="732617" rtl="0" eaLnBrk="1" latinLnBrk="0" hangingPunct="1">
              <a:defRPr sz="1900" kern="1200">
                <a:solidFill>
                  <a:schemeClr val="tx1"/>
                </a:solidFill>
                <a:latin typeface="Times New Roman" pitchFamily="18" charset="0"/>
                <a:ea typeface="+mn-ea"/>
                <a:cs typeface="+mn-cs"/>
              </a:defRPr>
            </a:lvl9pPr>
          </a:lstStyle>
          <a:p>
            <a:pPr algn="ctr"/>
            <a:r>
              <a:rPr lang="en-US" sz="11500" b="1" dirty="0" smtClean="0">
                <a:ln w="10541" cmpd="sng">
                  <a:solidFill>
                    <a:schemeClr val="accent1">
                      <a:shade val="88000"/>
                      <a:satMod val="110000"/>
                    </a:schemeClr>
                  </a:solidFill>
                  <a:prstDash val="solid"/>
                </a:ln>
                <a:solidFill>
                  <a:srgbClr val="66FFFF"/>
                </a:solidFill>
                <a:latin typeface="Verdana" pitchFamily="34" charset="0"/>
              </a:rPr>
              <a:t>ITU?</a:t>
            </a:r>
            <a:endParaRPr lang="en-US" sz="11500" b="1" dirty="0">
              <a:ln w="10541" cmpd="sng">
                <a:solidFill>
                  <a:schemeClr val="accent1">
                    <a:shade val="88000"/>
                    <a:satMod val="110000"/>
                  </a:schemeClr>
                </a:solidFill>
                <a:prstDash val="solid"/>
              </a:ln>
              <a:solidFill>
                <a:srgbClr val="66FFFF"/>
              </a:solidFill>
              <a:latin typeface="Verdana" pitchFamily="34" charset="0"/>
            </a:endParaRPr>
          </a:p>
        </p:txBody>
      </p:sp>
      <p:sp>
        <p:nvSpPr>
          <p:cNvPr id="14" name="TextBox 3"/>
          <p:cNvSpPr txBox="1"/>
          <p:nvPr/>
        </p:nvSpPr>
        <p:spPr bwMode="auto">
          <a:xfrm rot="1763286">
            <a:off x="4973404" y="2042577"/>
            <a:ext cx="4187365" cy="1862048"/>
          </a:xfrm>
          <a:prstGeom prst="rect">
            <a:avLst/>
          </a:prstGeom>
          <a:noFill/>
          <a:ln w="9525">
            <a:noFill/>
            <a:miter lim="800000"/>
            <a:headEnd/>
            <a:tailEnd/>
          </a:ln>
        </p:spPr>
        <p:txBody>
          <a:bodyPr wrap="none" rtlCol="0">
            <a:spAutoFit/>
          </a:bodyPr>
          <a:lstStyle>
            <a:defPPr>
              <a:defRPr lang="en-US"/>
            </a:defPPr>
            <a:lvl1pPr algn="l" rtl="0" eaLnBrk="0" fontAlgn="base" hangingPunct="0">
              <a:spcBef>
                <a:spcPct val="0"/>
              </a:spcBef>
              <a:spcAft>
                <a:spcPct val="0"/>
              </a:spcAft>
              <a:defRPr sz="1900" kern="1200">
                <a:solidFill>
                  <a:schemeClr val="tx1"/>
                </a:solidFill>
                <a:latin typeface="Times New Roman" pitchFamily="18" charset="0"/>
                <a:ea typeface="+mn-ea"/>
                <a:cs typeface="+mn-cs"/>
              </a:defRPr>
            </a:lvl1pPr>
            <a:lvl2pPr marL="366309" algn="l" rtl="0" eaLnBrk="0" fontAlgn="base" hangingPunct="0">
              <a:spcBef>
                <a:spcPct val="0"/>
              </a:spcBef>
              <a:spcAft>
                <a:spcPct val="0"/>
              </a:spcAft>
              <a:defRPr sz="1900" kern="1200">
                <a:solidFill>
                  <a:schemeClr val="tx1"/>
                </a:solidFill>
                <a:latin typeface="Times New Roman" pitchFamily="18" charset="0"/>
                <a:ea typeface="+mn-ea"/>
                <a:cs typeface="+mn-cs"/>
              </a:defRPr>
            </a:lvl2pPr>
            <a:lvl3pPr marL="732617" algn="l" rtl="0" eaLnBrk="0" fontAlgn="base" hangingPunct="0">
              <a:spcBef>
                <a:spcPct val="0"/>
              </a:spcBef>
              <a:spcAft>
                <a:spcPct val="0"/>
              </a:spcAft>
              <a:defRPr sz="1900" kern="1200">
                <a:solidFill>
                  <a:schemeClr val="tx1"/>
                </a:solidFill>
                <a:latin typeface="Times New Roman" pitchFamily="18" charset="0"/>
                <a:ea typeface="+mn-ea"/>
                <a:cs typeface="+mn-cs"/>
              </a:defRPr>
            </a:lvl3pPr>
            <a:lvl4pPr marL="1098926" algn="l" rtl="0" eaLnBrk="0" fontAlgn="base" hangingPunct="0">
              <a:spcBef>
                <a:spcPct val="0"/>
              </a:spcBef>
              <a:spcAft>
                <a:spcPct val="0"/>
              </a:spcAft>
              <a:defRPr sz="1900" kern="1200">
                <a:solidFill>
                  <a:schemeClr val="tx1"/>
                </a:solidFill>
                <a:latin typeface="Times New Roman" pitchFamily="18" charset="0"/>
                <a:ea typeface="+mn-ea"/>
                <a:cs typeface="+mn-cs"/>
              </a:defRPr>
            </a:lvl4pPr>
            <a:lvl5pPr marL="1465235" algn="l" rtl="0" eaLnBrk="0" fontAlgn="base" hangingPunct="0">
              <a:spcBef>
                <a:spcPct val="0"/>
              </a:spcBef>
              <a:spcAft>
                <a:spcPct val="0"/>
              </a:spcAft>
              <a:defRPr sz="1900" kern="1200">
                <a:solidFill>
                  <a:schemeClr val="tx1"/>
                </a:solidFill>
                <a:latin typeface="Times New Roman" pitchFamily="18" charset="0"/>
                <a:ea typeface="+mn-ea"/>
                <a:cs typeface="+mn-cs"/>
              </a:defRPr>
            </a:lvl5pPr>
            <a:lvl6pPr marL="1831543" algn="l" defTabSz="732617" rtl="0" eaLnBrk="1" latinLnBrk="0" hangingPunct="1">
              <a:defRPr sz="1900" kern="1200">
                <a:solidFill>
                  <a:schemeClr val="tx1"/>
                </a:solidFill>
                <a:latin typeface="Times New Roman" pitchFamily="18" charset="0"/>
                <a:ea typeface="+mn-ea"/>
                <a:cs typeface="+mn-cs"/>
              </a:defRPr>
            </a:lvl6pPr>
            <a:lvl7pPr marL="2197852" algn="l" defTabSz="732617" rtl="0" eaLnBrk="1" latinLnBrk="0" hangingPunct="1">
              <a:defRPr sz="1900" kern="1200">
                <a:solidFill>
                  <a:schemeClr val="tx1"/>
                </a:solidFill>
                <a:latin typeface="Times New Roman" pitchFamily="18" charset="0"/>
                <a:ea typeface="+mn-ea"/>
                <a:cs typeface="+mn-cs"/>
              </a:defRPr>
            </a:lvl7pPr>
            <a:lvl8pPr marL="2564160" algn="l" defTabSz="732617" rtl="0" eaLnBrk="1" latinLnBrk="0" hangingPunct="1">
              <a:defRPr sz="1900" kern="1200">
                <a:solidFill>
                  <a:schemeClr val="tx1"/>
                </a:solidFill>
                <a:latin typeface="Times New Roman" pitchFamily="18" charset="0"/>
                <a:ea typeface="+mn-ea"/>
                <a:cs typeface="+mn-cs"/>
              </a:defRPr>
            </a:lvl8pPr>
            <a:lvl9pPr marL="2930469" algn="l" defTabSz="732617" rtl="0" eaLnBrk="1" latinLnBrk="0" hangingPunct="1">
              <a:defRPr sz="1900" kern="1200">
                <a:solidFill>
                  <a:schemeClr val="tx1"/>
                </a:solidFill>
                <a:latin typeface="Times New Roman" pitchFamily="18" charset="0"/>
                <a:ea typeface="+mn-ea"/>
                <a:cs typeface="+mn-cs"/>
              </a:defRPr>
            </a:lvl9pPr>
          </a:lstStyle>
          <a:p>
            <a:pPr algn="ctr"/>
            <a:r>
              <a:rPr lang="en-US" sz="11500" b="1" dirty="0" smtClean="0">
                <a:ln w="10541" cmpd="sng">
                  <a:solidFill>
                    <a:schemeClr val="accent1">
                      <a:shade val="88000"/>
                      <a:satMod val="110000"/>
                    </a:schemeClr>
                  </a:solidFill>
                  <a:prstDash val="solid"/>
                </a:ln>
                <a:solidFill>
                  <a:srgbClr val="FFFF00"/>
                </a:solidFill>
                <a:latin typeface="Verdana" pitchFamily="34" charset="0"/>
              </a:rPr>
              <a:t>FCC?</a:t>
            </a:r>
            <a:endParaRPr lang="en-US" sz="11500" b="1" dirty="0">
              <a:ln w="10541" cmpd="sng">
                <a:solidFill>
                  <a:schemeClr val="accent1">
                    <a:shade val="88000"/>
                    <a:satMod val="110000"/>
                  </a:schemeClr>
                </a:solidFill>
                <a:prstDash val="solid"/>
              </a:ln>
              <a:solidFill>
                <a:srgbClr val="FFFF00"/>
              </a:solidFill>
              <a:latin typeface="Verdana" pitchFamily="34" charset="0"/>
            </a:endParaRPr>
          </a:p>
        </p:txBody>
      </p:sp>
    </p:spTree>
    <p:extLst>
      <p:ext uri="{BB962C8B-B14F-4D97-AF65-F5344CB8AC3E}">
        <p14:creationId xmlns:p14="http://schemas.microsoft.com/office/powerpoint/2010/main" val="1494905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xit" presetSubtype="0" fill="hold" grpId="0" nodeType="withEffect">
                                  <p:stCondLst>
                                    <p:cond delay="0"/>
                                  </p:stCondLst>
                                  <p:childTnLst>
                                    <p:animEffect transition="out" filter="fade">
                                      <p:cBhvr>
                                        <p:cTn id="29" dur="500"/>
                                        <p:tgtEl>
                                          <p:spTgt spid="17"/>
                                        </p:tgtEl>
                                      </p:cBhvr>
                                    </p:animEffect>
                                    <p:set>
                                      <p:cBhvr>
                                        <p:cTn id="30" dur="1" fill="hold">
                                          <p:stCondLst>
                                            <p:cond delay="499"/>
                                          </p:stCondLst>
                                        </p:cTn>
                                        <p:tgtEl>
                                          <p:spTgt spid="17"/>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25" grpId="0"/>
      <p:bldP spid="26" grpId="0"/>
      <p:bldP spid="27" grpId="0"/>
      <p:bldP spid="28"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 2.a.:  Introduction to How Radio Waves Travel</a:t>
            </a:r>
            <a:endParaRPr lang="en-US" dirty="0"/>
          </a:p>
        </p:txBody>
      </p:sp>
      <p:pic>
        <p:nvPicPr>
          <p:cNvPr id="23" name="Picture 2" descr="C:\Users\WA7URV\Desktop\Earth.png"/>
          <p:cNvPicPr>
            <a:picLocks noChangeAspect="1" noChangeArrowheads="1"/>
          </p:cNvPicPr>
          <p:nvPr/>
        </p:nvPicPr>
        <p:blipFill rotWithShape="1">
          <a:blip r:embed="rId3">
            <a:extLst>
              <a:ext uri="{28A0092B-C50C-407E-A947-70E740481C1C}">
                <a14:useLocalDpi xmlns:a14="http://schemas.microsoft.com/office/drawing/2010/main" val="0"/>
              </a:ext>
            </a:extLst>
          </a:blip>
          <a:srcRect l="32079" r="34884" b="90527"/>
          <a:stretch/>
        </p:blipFill>
        <p:spPr bwMode="auto">
          <a:xfrm>
            <a:off x="0" y="2516981"/>
            <a:ext cx="9144000" cy="2624136"/>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bwMode="auto">
          <a:xfrm>
            <a:off x="3705041" y="3467953"/>
            <a:ext cx="1883144" cy="830997"/>
          </a:xfrm>
          <a:prstGeom prst="rect">
            <a:avLst/>
          </a:prstGeom>
          <a:noFill/>
          <a:ln w="9525">
            <a:noFill/>
            <a:miter lim="800000"/>
            <a:headEnd/>
            <a:tailEnd/>
          </a:ln>
        </p:spPr>
        <p:txBody>
          <a:bodyPr wrap="none" rtlCol="0">
            <a:spAutoFit/>
          </a:bodyPr>
          <a:lstStyle/>
          <a:p>
            <a:pPr algn="ctr"/>
            <a:r>
              <a:rPr lang="en-US" sz="4800" b="1" dirty="0" smtClean="0">
                <a:latin typeface="Calibri" panose="020F0502020204030204" pitchFamily="34" charset="0"/>
              </a:rPr>
              <a:t>EARTH</a:t>
            </a:r>
            <a:endParaRPr lang="en-US" sz="4800" b="1" dirty="0">
              <a:latin typeface="Calibri" panose="020F0502020204030204" pitchFamily="34" charset="0"/>
            </a:endParaRPr>
          </a:p>
        </p:txBody>
      </p:sp>
      <p:grpSp>
        <p:nvGrpSpPr>
          <p:cNvPr id="25" name="Group 24"/>
          <p:cNvGrpSpPr/>
          <p:nvPr/>
        </p:nvGrpSpPr>
        <p:grpSpPr>
          <a:xfrm rot="-540000">
            <a:off x="2335458" y="1909652"/>
            <a:ext cx="302079" cy="915155"/>
            <a:chOff x="9654246" y="468313"/>
            <a:chExt cx="1392291" cy="4217987"/>
          </a:xfrm>
        </p:grpSpPr>
        <p:cxnSp>
          <p:nvCxnSpPr>
            <p:cNvPr id="26" name="Straight Connector 25"/>
            <p:cNvCxnSpPr/>
            <p:nvPr/>
          </p:nvCxnSpPr>
          <p:spPr bwMode="auto">
            <a:xfrm>
              <a:off x="10458450" y="723900"/>
              <a:ext cx="0" cy="2476500"/>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grpSp>
          <p:nvGrpSpPr>
            <p:cNvPr id="27" name="Group 26"/>
            <p:cNvGrpSpPr/>
            <p:nvPr/>
          </p:nvGrpSpPr>
          <p:grpSpPr>
            <a:xfrm>
              <a:off x="9654246" y="468313"/>
              <a:ext cx="1392291" cy="503237"/>
              <a:chOff x="824571" y="2573338"/>
              <a:chExt cx="1392291" cy="503237"/>
            </a:xfrm>
          </p:grpSpPr>
          <p:cxnSp>
            <p:nvCxnSpPr>
              <p:cNvPr id="29" name="Straight Connector 28"/>
              <p:cNvCxnSpPr/>
              <p:nvPr/>
            </p:nvCxnSpPr>
            <p:spPr bwMode="auto">
              <a:xfrm flipH="1">
                <a:off x="1057275" y="2573338"/>
                <a:ext cx="1133475" cy="503237"/>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cxnSp>
            <p:nvCxnSpPr>
              <p:cNvPr id="30" name="Straight Connector 29"/>
              <p:cNvCxnSpPr/>
              <p:nvPr/>
            </p:nvCxnSpPr>
            <p:spPr bwMode="auto">
              <a:xfrm rot="1800000">
                <a:off x="1668222" y="2689860"/>
                <a:ext cx="548640" cy="0"/>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cxnSp>
            <p:nvCxnSpPr>
              <p:cNvPr id="31" name="Straight Connector 30"/>
              <p:cNvCxnSpPr/>
              <p:nvPr/>
            </p:nvCxnSpPr>
            <p:spPr bwMode="auto">
              <a:xfrm rot="1800000">
                <a:off x="1244355" y="2819400"/>
                <a:ext cx="762000" cy="0"/>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cxnSp>
            <p:nvCxnSpPr>
              <p:cNvPr id="32" name="Straight Connector 31"/>
              <p:cNvCxnSpPr/>
              <p:nvPr/>
            </p:nvCxnSpPr>
            <p:spPr bwMode="auto">
              <a:xfrm rot="1800000">
                <a:off x="824571" y="2971800"/>
                <a:ext cx="914400" cy="0"/>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grpSp>
        <p:sp>
          <p:nvSpPr>
            <p:cNvPr id="28" name="Trapezoid 27"/>
            <p:cNvSpPr/>
            <p:nvPr/>
          </p:nvSpPr>
          <p:spPr bwMode="auto">
            <a:xfrm>
              <a:off x="10248900" y="1219200"/>
              <a:ext cx="406400" cy="3467100"/>
            </a:xfrm>
            <a:prstGeom prst="trapezoid">
              <a:avLst/>
            </a:prstGeom>
            <a:solidFill>
              <a:srgbClr val="FF66FF"/>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33" name="Group 32"/>
          <p:cNvGrpSpPr/>
          <p:nvPr/>
        </p:nvGrpSpPr>
        <p:grpSpPr>
          <a:xfrm>
            <a:off x="105832" y="259511"/>
            <a:ext cx="693086" cy="4548317"/>
            <a:chOff x="268402" y="411911"/>
            <a:chExt cx="693086" cy="4548317"/>
          </a:xfrm>
        </p:grpSpPr>
        <p:sp>
          <p:nvSpPr>
            <p:cNvPr id="34" name="Freeform 33"/>
            <p:cNvSpPr/>
            <p:nvPr userDrawn="1"/>
          </p:nvSpPr>
          <p:spPr bwMode="auto">
            <a:xfrm rot="16200000">
              <a:off x="248917" y="3354198"/>
              <a:ext cx="736230" cy="678301"/>
            </a:xfrm>
            <a:custGeom>
              <a:avLst/>
              <a:gdLst>
                <a:gd name="connsiteX0" fmla="*/ 0 w 2219325"/>
                <a:gd name="connsiteY0" fmla="*/ 0 h 2044700"/>
                <a:gd name="connsiteX1" fmla="*/ 0 w 2219325"/>
                <a:gd name="connsiteY1" fmla="*/ 2041525 h 2044700"/>
                <a:gd name="connsiteX2" fmla="*/ 638175 w 2219325"/>
                <a:gd name="connsiteY2" fmla="*/ 2041525 h 2044700"/>
                <a:gd name="connsiteX3" fmla="*/ 638175 w 2219325"/>
                <a:gd name="connsiteY3" fmla="*/ 1168400 h 2044700"/>
                <a:gd name="connsiteX4" fmla="*/ 1400175 w 2219325"/>
                <a:gd name="connsiteY4" fmla="*/ 2044700 h 2044700"/>
                <a:gd name="connsiteX5" fmla="*/ 2219325 w 2219325"/>
                <a:gd name="connsiteY5" fmla="*/ 2044700 h 2044700"/>
                <a:gd name="connsiteX6" fmla="*/ 1250950 w 2219325"/>
                <a:gd name="connsiteY6" fmla="*/ 971550 h 2044700"/>
                <a:gd name="connsiteX7" fmla="*/ 2146300 w 2219325"/>
                <a:gd name="connsiteY7" fmla="*/ 0 h 2044700"/>
                <a:gd name="connsiteX8" fmla="*/ 1358900 w 2219325"/>
                <a:gd name="connsiteY8" fmla="*/ 0 h 2044700"/>
                <a:gd name="connsiteX9" fmla="*/ 638175 w 2219325"/>
                <a:gd name="connsiteY9" fmla="*/ 835025 h 2044700"/>
                <a:gd name="connsiteX10" fmla="*/ 638175 w 2219325"/>
                <a:gd name="connsiteY10" fmla="*/ 6350 h 2044700"/>
                <a:gd name="connsiteX11" fmla="*/ 0 w 2219325"/>
                <a:gd name="connsiteY11" fmla="*/ 0 h 204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9325" h="2044700">
                  <a:moveTo>
                    <a:pt x="0" y="0"/>
                  </a:moveTo>
                  <a:lnTo>
                    <a:pt x="0" y="2041525"/>
                  </a:lnTo>
                  <a:lnTo>
                    <a:pt x="638175" y="2041525"/>
                  </a:lnTo>
                  <a:lnTo>
                    <a:pt x="638175" y="1168400"/>
                  </a:lnTo>
                  <a:lnTo>
                    <a:pt x="1400175" y="2044700"/>
                  </a:lnTo>
                  <a:lnTo>
                    <a:pt x="2219325" y="2044700"/>
                  </a:lnTo>
                  <a:lnTo>
                    <a:pt x="1250950" y="971550"/>
                  </a:lnTo>
                  <a:lnTo>
                    <a:pt x="2146300" y="0"/>
                  </a:lnTo>
                  <a:lnTo>
                    <a:pt x="1358900" y="0"/>
                  </a:lnTo>
                  <a:lnTo>
                    <a:pt x="638175" y="835025"/>
                  </a:lnTo>
                  <a:lnTo>
                    <a:pt x="638175" y="6350"/>
                  </a:lnTo>
                  <a:lnTo>
                    <a:pt x="0" y="0"/>
                  </a:lnTo>
                  <a:close/>
                </a:path>
              </a:pathLst>
            </a:custGeom>
            <a:solidFill>
              <a:schemeClr val="tx1"/>
            </a:solidFill>
            <a:ln w="19050"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5" name="Freeform 34"/>
            <p:cNvSpPr/>
            <p:nvPr userDrawn="1"/>
          </p:nvSpPr>
          <p:spPr bwMode="auto">
            <a:xfrm rot="16200000">
              <a:off x="249970" y="2764371"/>
              <a:ext cx="732017" cy="669875"/>
            </a:xfrm>
            <a:custGeom>
              <a:avLst/>
              <a:gdLst>
                <a:gd name="connsiteX0" fmla="*/ 79375 w 2206625"/>
                <a:gd name="connsiteY0" fmla="*/ 523875 h 2019300"/>
                <a:gd name="connsiteX1" fmla="*/ 600075 w 2206625"/>
                <a:gd name="connsiteY1" fmla="*/ 0 h 2019300"/>
                <a:gd name="connsiteX2" fmla="*/ 1492250 w 2206625"/>
                <a:gd name="connsiteY2" fmla="*/ 0 h 2019300"/>
                <a:gd name="connsiteX3" fmla="*/ 1584325 w 2206625"/>
                <a:gd name="connsiteY3" fmla="*/ 9525 h 2019300"/>
                <a:gd name="connsiteX4" fmla="*/ 1673225 w 2206625"/>
                <a:gd name="connsiteY4" fmla="*/ 28575 h 2019300"/>
                <a:gd name="connsiteX5" fmla="*/ 1749425 w 2206625"/>
                <a:gd name="connsiteY5" fmla="*/ 47625 h 2019300"/>
                <a:gd name="connsiteX6" fmla="*/ 1828800 w 2206625"/>
                <a:gd name="connsiteY6" fmla="*/ 76200 h 2019300"/>
                <a:gd name="connsiteX7" fmla="*/ 1917700 w 2206625"/>
                <a:gd name="connsiteY7" fmla="*/ 114300 h 2019300"/>
                <a:gd name="connsiteX8" fmla="*/ 1987550 w 2206625"/>
                <a:gd name="connsiteY8" fmla="*/ 155575 h 2019300"/>
                <a:gd name="connsiteX9" fmla="*/ 2035175 w 2206625"/>
                <a:gd name="connsiteY9" fmla="*/ 196850 h 2019300"/>
                <a:gd name="connsiteX10" fmla="*/ 2070100 w 2206625"/>
                <a:gd name="connsiteY10" fmla="*/ 234950 h 2019300"/>
                <a:gd name="connsiteX11" fmla="*/ 2120900 w 2206625"/>
                <a:gd name="connsiteY11" fmla="*/ 298450 h 2019300"/>
                <a:gd name="connsiteX12" fmla="*/ 2159000 w 2206625"/>
                <a:gd name="connsiteY12" fmla="*/ 371475 h 2019300"/>
                <a:gd name="connsiteX13" fmla="*/ 2178050 w 2206625"/>
                <a:gd name="connsiteY13" fmla="*/ 419100 h 2019300"/>
                <a:gd name="connsiteX14" fmla="*/ 2200275 w 2206625"/>
                <a:gd name="connsiteY14" fmla="*/ 514350 h 2019300"/>
                <a:gd name="connsiteX15" fmla="*/ 2206625 w 2206625"/>
                <a:gd name="connsiteY15" fmla="*/ 609600 h 2019300"/>
                <a:gd name="connsiteX16" fmla="*/ 2206625 w 2206625"/>
                <a:gd name="connsiteY16" fmla="*/ 676275 h 2019300"/>
                <a:gd name="connsiteX17" fmla="*/ 2190750 w 2206625"/>
                <a:gd name="connsiteY17" fmla="*/ 765175 h 2019300"/>
                <a:gd name="connsiteX18" fmla="*/ 2168525 w 2206625"/>
                <a:gd name="connsiteY18" fmla="*/ 828675 h 2019300"/>
                <a:gd name="connsiteX19" fmla="*/ 2130425 w 2206625"/>
                <a:gd name="connsiteY19" fmla="*/ 914400 h 2019300"/>
                <a:gd name="connsiteX20" fmla="*/ 2108200 w 2206625"/>
                <a:gd name="connsiteY20" fmla="*/ 958850 h 2019300"/>
                <a:gd name="connsiteX21" fmla="*/ 2051050 w 2206625"/>
                <a:gd name="connsiteY21" fmla="*/ 1025525 h 2019300"/>
                <a:gd name="connsiteX22" fmla="*/ 2003425 w 2206625"/>
                <a:gd name="connsiteY22" fmla="*/ 1063625 h 2019300"/>
                <a:gd name="connsiteX23" fmla="*/ 1911350 w 2206625"/>
                <a:gd name="connsiteY23" fmla="*/ 1117600 h 2019300"/>
                <a:gd name="connsiteX24" fmla="*/ 1847850 w 2206625"/>
                <a:gd name="connsiteY24" fmla="*/ 1143000 h 2019300"/>
                <a:gd name="connsiteX25" fmla="*/ 1752600 w 2206625"/>
                <a:gd name="connsiteY25" fmla="*/ 1177925 h 2019300"/>
                <a:gd name="connsiteX26" fmla="*/ 1663700 w 2206625"/>
                <a:gd name="connsiteY26" fmla="*/ 1200150 h 2019300"/>
                <a:gd name="connsiteX27" fmla="*/ 1612900 w 2206625"/>
                <a:gd name="connsiteY27" fmla="*/ 1206500 h 2019300"/>
                <a:gd name="connsiteX28" fmla="*/ 768350 w 2206625"/>
                <a:gd name="connsiteY28" fmla="*/ 1206500 h 2019300"/>
                <a:gd name="connsiteX29" fmla="*/ 698500 w 2206625"/>
                <a:gd name="connsiteY29" fmla="*/ 1219200 h 2019300"/>
                <a:gd name="connsiteX30" fmla="*/ 650875 w 2206625"/>
                <a:gd name="connsiteY30" fmla="*/ 1247775 h 2019300"/>
                <a:gd name="connsiteX31" fmla="*/ 622300 w 2206625"/>
                <a:gd name="connsiteY31" fmla="*/ 1270000 h 2019300"/>
                <a:gd name="connsiteX32" fmla="*/ 596900 w 2206625"/>
                <a:gd name="connsiteY32" fmla="*/ 1317625 h 2019300"/>
                <a:gd name="connsiteX33" fmla="*/ 600075 w 2206625"/>
                <a:gd name="connsiteY33" fmla="*/ 1346200 h 2019300"/>
                <a:gd name="connsiteX34" fmla="*/ 600075 w 2206625"/>
                <a:gd name="connsiteY34" fmla="*/ 1508125 h 2019300"/>
                <a:gd name="connsiteX35" fmla="*/ 2098675 w 2206625"/>
                <a:gd name="connsiteY35" fmla="*/ 1508125 h 2019300"/>
                <a:gd name="connsiteX36" fmla="*/ 2098675 w 2206625"/>
                <a:gd name="connsiteY36" fmla="*/ 2019300 h 2019300"/>
                <a:gd name="connsiteX37" fmla="*/ 660400 w 2206625"/>
                <a:gd name="connsiteY37" fmla="*/ 2019300 h 2019300"/>
                <a:gd name="connsiteX38" fmla="*/ 0 w 2206625"/>
                <a:gd name="connsiteY38" fmla="*/ 1301750 h 2019300"/>
                <a:gd name="connsiteX39" fmla="*/ 12700 w 2206625"/>
                <a:gd name="connsiteY39" fmla="*/ 1206500 h 2019300"/>
                <a:gd name="connsiteX40" fmla="*/ 38100 w 2206625"/>
                <a:gd name="connsiteY40" fmla="*/ 1133475 h 2019300"/>
                <a:gd name="connsiteX41" fmla="*/ 95250 w 2206625"/>
                <a:gd name="connsiteY41" fmla="*/ 1041400 h 2019300"/>
                <a:gd name="connsiteX42" fmla="*/ 155575 w 2206625"/>
                <a:gd name="connsiteY42" fmla="*/ 981075 h 2019300"/>
                <a:gd name="connsiteX43" fmla="*/ 250825 w 2206625"/>
                <a:gd name="connsiteY43" fmla="*/ 911225 h 2019300"/>
                <a:gd name="connsiteX44" fmla="*/ 368300 w 2206625"/>
                <a:gd name="connsiteY44" fmla="*/ 869950 h 2019300"/>
                <a:gd name="connsiteX45" fmla="*/ 488950 w 2206625"/>
                <a:gd name="connsiteY45" fmla="*/ 831850 h 2019300"/>
                <a:gd name="connsiteX46" fmla="*/ 593725 w 2206625"/>
                <a:gd name="connsiteY46" fmla="*/ 819150 h 2019300"/>
                <a:gd name="connsiteX47" fmla="*/ 695325 w 2206625"/>
                <a:gd name="connsiteY47" fmla="*/ 815975 h 2019300"/>
                <a:gd name="connsiteX48" fmla="*/ 1466850 w 2206625"/>
                <a:gd name="connsiteY48" fmla="*/ 815975 h 2019300"/>
                <a:gd name="connsiteX49" fmla="*/ 1543050 w 2206625"/>
                <a:gd name="connsiteY49" fmla="*/ 787400 h 2019300"/>
                <a:gd name="connsiteX50" fmla="*/ 1574800 w 2206625"/>
                <a:gd name="connsiteY50" fmla="*/ 749300 h 2019300"/>
                <a:gd name="connsiteX51" fmla="*/ 1590675 w 2206625"/>
                <a:gd name="connsiteY51" fmla="*/ 692150 h 2019300"/>
                <a:gd name="connsiteX52" fmla="*/ 1590675 w 2206625"/>
                <a:gd name="connsiteY52" fmla="*/ 628650 h 2019300"/>
                <a:gd name="connsiteX53" fmla="*/ 1571625 w 2206625"/>
                <a:gd name="connsiteY53" fmla="*/ 584200 h 2019300"/>
                <a:gd name="connsiteX54" fmla="*/ 1543050 w 2206625"/>
                <a:gd name="connsiteY54" fmla="*/ 558800 h 2019300"/>
                <a:gd name="connsiteX55" fmla="*/ 1489075 w 2206625"/>
                <a:gd name="connsiteY55" fmla="*/ 533400 h 2019300"/>
                <a:gd name="connsiteX56" fmla="*/ 1438275 w 2206625"/>
                <a:gd name="connsiteY56" fmla="*/ 523875 h 2019300"/>
                <a:gd name="connsiteX57" fmla="*/ 1381125 w 2206625"/>
                <a:gd name="connsiteY57" fmla="*/ 530225 h 2019300"/>
                <a:gd name="connsiteX58" fmla="*/ 79375 w 2206625"/>
                <a:gd name="connsiteY58" fmla="*/ 523875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206625" h="2019300">
                  <a:moveTo>
                    <a:pt x="79375" y="523875"/>
                  </a:moveTo>
                  <a:lnTo>
                    <a:pt x="600075" y="0"/>
                  </a:lnTo>
                  <a:lnTo>
                    <a:pt x="1492250" y="0"/>
                  </a:lnTo>
                  <a:lnTo>
                    <a:pt x="1584325" y="9525"/>
                  </a:lnTo>
                  <a:lnTo>
                    <a:pt x="1673225" y="28575"/>
                  </a:lnTo>
                  <a:lnTo>
                    <a:pt x="1749425" y="47625"/>
                  </a:lnTo>
                  <a:lnTo>
                    <a:pt x="1828800" y="76200"/>
                  </a:lnTo>
                  <a:lnTo>
                    <a:pt x="1917700" y="114300"/>
                  </a:lnTo>
                  <a:lnTo>
                    <a:pt x="1987550" y="155575"/>
                  </a:lnTo>
                  <a:lnTo>
                    <a:pt x="2035175" y="196850"/>
                  </a:lnTo>
                  <a:lnTo>
                    <a:pt x="2070100" y="234950"/>
                  </a:lnTo>
                  <a:lnTo>
                    <a:pt x="2120900" y="298450"/>
                  </a:lnTo>
                  <a:lnTo>
                    <a:pt x="2159000" y="371475"/>
                  </a:lnTo>
                  <a:lnTo>
                    <a:pt x="2178050" y="419100"/>
                  </a:lnTo>
                  <a:lnTo>
                    <a:pt x="2200275" y="514350"/>
                  </a:lnTo>
                  <a:lnTo>
                    <a:pt x="2206625" y="609600"/>
                  </a:lnTo>
                  <a:lnTo>
                    <a:pt x="2206625" y="676275"/>
                  </a:lnTo>
                  <a:lnTo>
                    <a:pt x="2190750" y="765175"/>
                  </a:lnTo>
                  <a:lnTo>
                    <a:pt x="2168525" y="828675"/>
                  </a:lnTo>
                  <a:lnTo>
                    <a:pt x="2130425" y="914400"/>
                  </a:lnTo>
                  <a:lnTo>
                    <a:pt x="2108200" y="958850"/>
                  </a:lnTo>
                  <a:lnTo>
                    <a:pt x="2051050" y="1025525"/>
                  </a:lnTo>
                  <a:lnTo>
                    <a:pt x="2003425" y="1063625"/>
                  </a:lnTo>
                  <a:lnTo>
                    <a:pt x="1911350" y="1117600"/>
                  </a:lnTo>
                  <a:lnTo>
                    <a:pt x="1847850" y="1143000"/>
                  </a:lnTo>
                  <a:lnTo>
                    <a:pt x="1752600" y="1177925"/>
                  </a:lnTo>
                  <a:lnTo>
                    <a:pt x="1663700" y="1200150"/>
                  </a:lnTo>
                  <a:lnTo>
                    <a:pt x="1612900" y="1206500"/>
                  </a:lnTo>
                  <a:lnTo>
                    <a:pt x="768350" y="1206500"/>
                  </a:lnTo>
                  <a:lnTo>
                    <a:pt x="698500" y="1219200"/>
                  </a:lnTo>
                  <a:lnTo>
                    <a:pt x="650875" y="1247775"/>
                  </a:lnTo>
                  <a:lnTo>
                    <a:pt x="622300" y="1270000"/>
                  </a:lnTo>
                  <a:lnTo>
                    <a:pt x="596900" y="1317625"/>
                  </a:lnTo>
                  <a:lnTo>
                    <a:pt x="600075" y="1346200"/>
                  </a:lnTo>
                  <a:lnTo>
                    <a:pt x="600075" y="1508125"/>
                  </a:lnTo>
                  <a:lnTo>
                    <a:pt x="2098675" y="1508125"/>
                  </a:lnTo>
                  <a:lnTo>
                    <a:pt x="2098675" y="2019300"/>
                  </a:lnTo>
                  <a:lnTo>
                    <a:pt x="660400" y="2019300"/>
                  </a:lnTo>
                  <a:lnTo>
                    <a:pt x="0" y="1301750"/>
                  </a:lnTo>
                  <a:lnTo>
                    <a:pt x="12700" y="1206500"/>
                  </a:lnTo>
                  <a:lnTo>
                    <a:pt x="38100" y="1133475"/>
                  </a:lnTo>
                  <a:lnTo>
                    <a:pt x="95250" y="1041400"/>
                  </a:lnTo>
                  <a:lnTo>
                    <a:pt x="155575" y="981075"/>
                  </a:lnTo>
                  <a:lnTo>
                    <a:pt x="250825" y="911225"/>
                  </a:lnTo>
                  <a:lnTo>
                    <a:pt x="368300" y="869950"/>
                  </a:lnTo>
                  <a:lnTo>
                    <a:pt x="488950" y="831850"/>
                  </a:lnTo>
                  <a:lnTo>
                    <a:pt x="593725" y="819150"/>
                  </a:lnTo>
                  <a:lnTo>
                    <a:pt x="695325" y="815975"/>
                  </a:lnTo>
                  <a:lnTo>
                    <a:pt x="1466850" y="815975"/>
                  </a:lnTo>
                  <a:lnTo>
                    <a:pt x="1543050" y="787400"/>
                  </a:lnTo>
                  <a:lnTo>
                    <a:pt x="1574800" y="749300"/>
                  </a:lnTo>
                  <a:lnTo>
                    <a:pt x="1590675" y="692150"/>
                  </a:lnTo>
                  <a:lnTo>
                    <a:pt x="1590675" y="628650"/>
                  </a:lnTo>
                  <a:lnTo>
                    <a:pt x="1571625" y="584200"/>
                  </a:lnTo>
                  <a:lnTo>
                    <a:pt x="1543050" y="558800"/>
                  </a:lnTo>
                  <a:lnTo>
                    <a:pt x="1489075" y="533400"/>
                  </a:lnTo>
                  <a:lnTo>
                    <a:pt x="1438275" y="523875"/>
                  </a:lnTo>
                  <a:lnTo>
                    <a:pt x="1381125" y="530225"/>
                  </a:lnTo>
                  <a:lnTo>
                    <a:pt x="79375" y="523875"/>
                  </a:lnTo>
                  <a:close/>
                </a:path>
              </a:pathLst>
            </a:custGeom>
            <a:solidFill>
              <a:schemeClr val="tx1"/>
            </a:solidFill>
            <a:ln w="19050"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grpSp>
          <p:nvGrpSpPr>
            <p:cNvPr id="36" name="Group 35"/>
            <p:cNvGrpSpPr/>
            <p:nvPr userDrawn="1"/>
          </p:nvGrpSpPr>
          <p:grpSpPr>
            <a:xfrm rot="16200000">
              <a:off x="203626" y="2038674"/>
              <a:ext cx="824704" cy="665662"/>
              <a:chOff x="5286375" y="2146300"/>
              <a:chExt cx="2486025" cy="2006600"/>
            </a:xfrm>
          </p:grpSpPr>
          <p:sp>
            <p:nvSpPr>
              <p:cNvPr id="40" name="Freeform 39"/>
              <p:cNvSpPr/>
              <p:nvPr/>
            </p:nvSpPr>
            <p:spPr bwMode="auto">
              <a:xfrm>
                <a:off x="5286375" y="2146300"/>
                <a:ext cx="2486025" cy="2006600"/>
              </a:xfrm>
              <a:custGeom>
                <a:avLst/>
                <a:gdLst>
                  <a:gd name="connsiteX0" fmla="*/ 0 w 2486025"/>
                  <a:gd name="connsiteY0" fmla="*/ 0 h 2006600"/>
                  <a:gd name="connsiteX1" fmla="*/ 1765300 w 2486025"/>
                  <a:gd name="connsiteY1" fmla="*/ 0 h 2006600"/>
                  <a:gd name="connsiteX2" fmla="*/ 1863725 w 2486025"/>
                  <a:gd name="connsiteY2" fmla="*/ 9525 h 2006600"/>
                  <a:gd name="connsiteX3" fmla="*/ 1958975 w 2486025"/>
                  <a:gd name="connsiteY3" fmla="*/ 28575 h 2006600"/>
                  <a:gd name="connsiteX4" fmla="*/ 2054225 w 2486025"/>
                  <a:gd name="connsiteY4" fmla="*/ 57150 h 2006600"/>
                  <a:gd name="connsiteX5" fmla="*/ 2139950 w 2486025"/>
                  <a:gd name="connsiteY5" fmla="*/ 88900 h 2006600"/>
                  <a:gd name="connsiteX6" fmla="*/ 2216150 w 2486025"/>
                  <a:gd name="connsiteY6" fmla="*/ 130175 h 2006600"/>
                  <a:gd name="connsiteX7" fmla="*/ 2298700 w 2486025"/>
                  <a:gd name="connsiteY7" fmla="*/ 200025 h 2006600"/>
                  <a:gd name="connsiteX8" fmla="*/ 2346325 w 2486025"/>
                  <a:gd name="connsiteY8" fmla="*/ 257175 h 2006600"/>
                  <a:gd name="connsiteX9" fmla="*/ 2381250 w 2486025"/>
                  <a:gd name="connsiteY9" fmla="*/ 304800 h 2006600"/>
                  <a:gd name="connsiteX10" fmla="*/ 2422525 w 2486025"/>
                  <a:gd name="connsiteY10" fmla="*/ 381000 h 2006600"/>
                  <a:gd name="connsiteX11" fmla="*/ 2435225 w 2486025"/>
                  <a:gd name="connsiteY11" fmla="*/ 434975 h 2006600"/>
                  <a:gd name="connsiteX12" fmla="*/ 2441575 w 2486025"/>
                  <a:gd name="connsiteY12" fmla="*/ 492125 h 2006600"/>
                  <a:gd name="connsiteX13" fmla="*/ 2447925 w 2486025"/>
                  <a:gd name="connsiteY13" fmla="*/ 558800 h 2006600"/>
                  <a:gd name="connsiteX14" fmla="*/ 2438400 w 2486025"/>
                  <a:gd name="connsiteY14" fmla="*/ 619125 h 2006600"/>
                  <a:gd name="connsiteX15" fmla="*/ 2419350 w 2486025"/>
                  <a:gd name="connsiteY15" fmla="*/ 695325 h 2006600"/>
                  <a:gd name="connsiteX16" fmla="*/ 2400300 w 2486025"/>
                  <a:gd name="connsiteY16" fmla="*/ 749300 h 2006600"/>
                  <a:gd name="connsiteX17" fmla="*/ 2365375 w 2486025"/>
                  <a:gd name="connsiteY17" fmla="*/ 819150 h 2006600"/>
                  <a:gd name="connsiteX18" fmla="*/ 2352675 w 2486025"/>
                  <a:gd name="connsiteY18" fmla="*/ 847725 h 2006600"/>
                  <a:gd name="connsiteX19" fmla="*/ 2317750 w 2486025"/>
                  <a:gd name="connsiteY19" fmla="*/ 879475 h 2006600"/>
                  <a:gd name="connsiteX20" fmla="*/ 2270125 w 2486025"/>
                  <a:gd name="connsiteY20" fmla="*/ 923925 h 2006600"/>
                  <a:gd name="connsiteX21" fmla="*/ 2235200 w 2486025"/>
                  <a:gd name="connsiteY21" fmla="*/ 949325 h 2006600"/>
                  <a:gd name="connsiteX22" fmla="*/ 2197100 w 2486025"/>
                  <a:gd name="connsiteY22" fmla="*/ 962025 h 2006600"/>
                  <a:gd name="connsiteX23" fmla="*/ 2171700 w 2486025"/>
                  <a:gd name="connsiteY23" fmla="*/ 971550 h 2006600"/>
                  <a:gd name="connsiteX24" fmla="*/ 2152650 w 2486025"/>
                  <a:gd name="connsiteY24" fmla="*/ 974725 h 2006600"/>
                  <a:gd name="connsiteX25" fmla="*/ 2257425 w 2486025"/>
                  <a:gd name="connsiteY25" fmla="*/ 1019175 h 2006600"/>
                  <a:gd name="connsiteX26" fmla="*/ 2330450 w 2486025"/>
                  <a:gd name="connsiteY26" fmla="*/ 1073150 h 2006600"/>
                  <a:gd name="connsiteX27" fmla="*/ 2384425 w 2486025"/>
                  <a:gd name="connsiteY27" fmla="*/ 1130300 h 2006600"/>
                  <a:gd name="connsiteX28" fmla="*/ 2425700 w 2486025"/>
                  <a:gd name="connsiteY28" fmla="*/ 1184275 h 2006600"/>
                  <a:gd name="connsiteX29" fmla="*/ 2457450 w 2486025"/>
                  <a:gd name="connsiteY29" fmla="*/ 1260475 h 2006600"/>
                  <a:gd name="connsiteX30" fmla="*/ 2482850 w 2486025"/>
                  <a:gd name="connsiteY30" fmla="*/ 1333500 h 2006600"/>
                  <a:gd name="connsiteX31" fmla="*/ 2486025 w 2486025"/>
                  <a:gd name="connsiteY31" fmla="*/ 1416050 h 2006600"/>
                  <a:gd name="connsiteX32" fmla="*/ 2486025 w 2486025"/>
                  <a:gd name="connsiteY32" fmla="*/ 1504950 h 2006600"/>
                  <a:gd name="connsiteX33" fmla="*/ 2476500 w 2486025"/>
                  <a:gd name="connsiteY33" fmla="*/ 1571625 h 2006600"/>
                  <a:gd name="connsiteX34" fmla="*/ 2473325 w 2486025"/>
                  <a:gd name="connsiteY34" fmla="*/ 1590675 h 2006600"/>
                  <a:gd name="connsiteX35" fmla="*/ 2451100 w 2486025"/>
                  <a:gd name="connsiteY35" fmla="*/ 1673225 h 2006600"/>
                  <a:gd name="connsiteX36" fmla="*/ 2419350 w 2486025"/>
                  <a:gd name="connsiteY36" fmla="*/ 1739900 h 2006600"/>
                  <a:gd name="connsiteX37" fmla="*/ 2387600 w 2486025"/>
                  <a:gd name="connsiteY37" fmla="*/ 1778000 h 2006600"/>
                  <a:gd name="connsiteX38" fmla="*/ 2339975 w 2486025"/>
                  <a:gd name="connsiteY38" fmla="*/ 1825625 h 2006600"/>
                  <a:gd name="connsiteX39" fmla="*/ 2286000 w 2486025"/>
                  <a:gd name="connsiteY39" fmla="*/ 1879600 h 2006600"/>
                  <a:gd name="connsiteX40" fmla="*/ 2228850 w 2486025"/>
                  <a:gd name="connsiteY40" fmla="*/ 1914525 h 2006600"/>
                  <a:gd name="connsiteX41" fmla="*/ 2159000 w 2486025"/>
                  <a:gd name="connsiteY41" fmla="*/ 1946275 h 2006600"/>
                  <a:gd name="connsiteX42" fmla="*/ 2060575 w 2486025"/>
                  <a:gd name="connsiteY42" fmla="*/ 1974850 h 2006600"/>
                  <a:gd name="connsiteX43" fmla="*/ 1978025 w 2486025"/>
                  <a:gd name="connsiteY43" fmla="*/ 1993900 h 2006600"/>
                  <a:gd name="connsiteX44" fmla="*/ 1911350 w 2486025"/>
                  <a:gd name="connsiteY44" fmla="*/ 2000250 h 2006600"/>
                  <a:gd name="connsiteX45" fmla="*/ 1822450 w 2486025"/>
                  <a:gd name="connsiteY45" fmla="*/ 2006600 h 2006600"/>
                  <a:gd name="connsiteX46" fmla="*/ 250825 w 2486025"/>
                  <a:gd name="connsiteY46" fmla="*/ 2006600 h 2006600"/>
                  <a:gd name="connsiteX47" fmla="*/ 250825 w 2486025"/>
                  <a:gd name="connsiteY47" fmla="*/ 965200 h 2006600"/>
                  <a:gd name="connsiteX48" fmla="*/ 276225 w 2486025"/>
                  <a:gd name="connsiteY48" fmla="*/ 911225 h 2006600"/>
                  <a:gd name="connsiteX49" fmla="*/ 295275 w 2486025"/>
                  <a:gd name="connsiteY49" fmla="*/ 857250 h 2006600"/>
                  <a:gd name="connsiteX50" fmla="*/ 298450 w 2486025"/>
                  <a:gd name="connsiteY50" fmla="*/ 790575 h 2006600"/>
                  <a:gd name="connsiteX51" fmla="*/ 1749425 w 2486025"/>
                  <a:gd name="connsiteY51" fmla="*/ 790575 h 2006600"/>
                  <a:gd name="connsiteX52" fmla="*/ 1800225 w 2486025"/>
                  <a:gd name="connsiteY52" fmla="*/ 768350 h 2006600"/>
                  <a:gd name="connsiteX53" fmla="*/ 1831975 w 2486025"/>
                  <a:gd name="connsiteY53" fmla="*/ 727075 h 2006600"/>
                  <a:gd name="connsiteX54" fmla="*/ 1851025 w 2486025"/>
                  <a:gd name="connsiteY54" fmla="*/ 679450 h 2006600"/>
                  <a:gd name="connsiteX55" fmla="*/ 1847850 w 2486025"/>
                  <a:gd name="connsiteY55" fmla="*/ 628650 h 2006600"/>
                  <a:gd name="connsiteX56" fmla="*/ 1844675 w 2486025"/>
                  <a:gd name="connsiteY56" fmla="*/ 593725 h 2006600"/>
                  <a:gd name="connsiteX57" fmla="*/ 1822450 w 2486025"/>
                  <a:gd name="connsiteY57" fmla="*/ 561975 h 2006600"/>
                  <a:gd name="connsiteX58" fmla="*/ 1793875 w 2486025"/>
                  <a:gd name="connsiteY58" fmla="*/ 539750 h 2006600"/>
                  <a:gd name="connsiteX59" fmla="*/ 1743075 w 2486025"/>
                  <a:gd name="connsiteY59" fmla="*/ 520700 h 2006600"/>
                  <a:gd name="connsiteX60" fmla="*/ 1670050 w 2486025"/>
                  <a:gd name="connsiteY60" fmla="*/ 520700 h 2006600"/>
                  <a:gd name="connsiteX61" fmla="*/ 314325 w 2486025"/>
                  <a:gd name="connsiteY61" fmla="*/ 520700 h 2006600"/>
                  <a:gd name="connsiteX62" fmla="*/ 301625 w 2486025"/>
                  <a:gd name="connsiteY62" fmla="*/ 444500 h 2006600"/>
                  <a:gd name="connsiteX63" fmla="*/ 292100 w 2486025"/>
                  <a:gd name="connsiteY63" fmla="*/ 390525 h 2006600"/>
                  <a:gd name="connsiteX64" fmla="*/ 266700 w 2486025"/>
                  <a:gd name="connsiteY64" fmla="*/ 311150 h 2006600"/>
                  <a:gd name="connsiteX65" fmla="*/ 222250 w 2486025"/>
                  <a:gd name="connsiteY65" fmla="*/ 231775 h 2006600"/>
                  <a:gd name="connsiteX66" fmla="*/ 180975 w 2486025"/>
                  <a:gd name="connsiteY66" fmla="*/ 171450 h 2006600"/>
                  <a:gd name="connsiteX67" fmla="*/ 133350 w 2486025"/>
                  <a:gd name="connsiteY67" fmla="*/ 111125 h 2006600"/>
                  <a:gd name="connsiteX68" fmla="*/ 98425 w 2486025"/>
                  <a:gd name="connsiteY68" fmla="*/ 73025 h 2006600"/>
                  <a:gd name="connsiteX69" fmla="*/ 50800 w 2486025"/>
                  <a:gd name="connsiteY69" fmla="*/ 38100 h 2006600"/>
                  <a:gd name="connsiteX70" fmla="*/ 0 w 2486025"/>
                  <a:gd name="connsiteY70" fmla="*/ 0 h 200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486025" h="2006600">
                    <a:moveTo>
                      <a:pt x="0" y="0"/>
                    </a:moveTo>
                    <a:lnTo>
                      <a:pt x="1765300" y="0"/>
                    </a:lnTo>
                    <a:lnTo>
                      <a:pt x="1863725" y="9525"/>
                    </a:lnTo>
                    <a:lnTo>
                      <a:pt x="1958975" y="28575"/>
                    </a:lnTo>
                    <a:lnTo>
                      <a:pt x="2054225" y="57150"/>
                    </a:lnTo>
                    <a:lnTo>
                      <a:pt x="2139950" y="88900"/>
                    </a:lnTo>
                    <a:lnTo>
                      <a:pt x="2216150" y="130175"/>
                    </a:lnTo>
                    <a:lnTo>
                      <a:pt x="2298700" y="200025"/>
                    </a:lnTo>
                    <a:lnTo>
                      <a:pt x="2346325" y="257175"/>
                    </a:lnTo>
                    <a:lnTo>
                      <a:pt x="2381250" y="304800"/>
                    </a:lnTo>
                    <a:lnTo>
                      <a:pt x="2422525" y="381000"/>
                    </a:lnTo>
                    <a:lnTo>
                      <a:pt x="2435225" y="434975"/>
                    </a:lnTo>
                    <a:lnTo>
                      <a:pt x="2441575" y="492125"/>
                    </a:lnTo>
                    <a:lnTo>
                      <a:pt x="2447925" y="558800"/>
                    </a:lnTo>
                    <a:lnTo>
                      <a:pt x="2438400" y="619125"/>
                    </a:lnTo>
                    <a:lnTo>
                      <a:pt x="2419350" y="695325"/>
                    </a:lnTo>
                    <a:lnTo>
                      <a:pt x="2400300" y="749300"/>
                    </a:lnTo>
                    <a:lnTo>
                      <a:pt x="2365375" y="819150"/>
                    </a:lnTo>
                    <a:lnTo>
                      <a:pt x="2352675" y="847725"/>
                    </a:lnTo>
                    <a:lnTo>
                      <a:pt x="2317750" y="879475"/>
                    </a:lnTo>
                    <a:lnTo>
                      <a:pt x="2270125" y="923925"/>
                    </a:lnTo>
                    <a:lnTo>
                      <a:pt x="2235200" y="949325"/>
                    </a:lnTo>
                    <a:lnTo>
                      <a:pt x="2197100" y="962025"/>
                    </a:lnTo>
                    <a:lnTo>
                      <a:pt x="2171700" y="971550"/>
                    </a:lnTo>
                    <a:lnTo>
                      <a:pt x="2152650" y="974725"/>
                    </a:lnTo>
                    <a:lnTo>
                      <a:pt x="2257425" y="1019175"/>
                    </a:lnTo>
                    <a:lnTo>
                      <a:pt x="2330450" y="1073150"/>
                    </a:lnTo>
                    <a:lnTo>
                      <a:pt x="2384425" y="1130300"/>
                    </a:lnTo>
                    <a:lnTo>
                      <a:pt x="2425700" y="1184275"/>
                    </a:lnTo>
                    <a:lnTo>
                      <a:pt x="2457450" y="1260475"/>
                    </a:lnTo>
                    <a:lnTo>
                      <a:pt x="2482850" y="1333500"/>
                    </a:lnTo>
                    <a:lnTo>
                      <a:pt x="2486025" y="1416050"/>
                    </a:lnTo>
                    <a:lnTo>
                      <a:pt x="2486025" y="1504950"/>
                    </a:lnTo>
                    <a:lnTo>
                      <a:pt x="2476500" y="1571625"/>
                    </a:lnTo>
                    <a:lnTo>
                      <a:pt x="2473325" y="1590675"/>
                    </a:lnTo>
                    <a:lnTo>
                      <a:pt x="2451100" y="1673225"/>
                    </a:lnTo>
                    <a:lnTo>
                      <a:pt x="2419350" y="1739900"/>
                    </a:lnTo>
                    <a:lnTo>
                      <a:pt x="2387600" y="1778000"/>
                    </a:lnTo>
                    <a:lnTo>
                      <a:pt x="2339975" y="1825625"/>
                    </a:lnTo>
                    <a:lnTo>
                      <a:pt x="2286000" y="1879600"/>
                    </a:lnTo>
                    <a:lnTo>
                      <a:pt x="2228850" y="1914525"/>
                    </a:lnTo>
                    <a:lnTo>
                      <a:pt x="2159000" y="1946275"/>
                    </a:lnTo>
                    <a:lnTo>
                      <a:pt x="2060575" y="1974850"/>
                    </a:lnTo>
                    <a:lnTo>
                      <a:pt x="1978025" y="1993900"/>
                    </a:lnTo>
                    <a:lnTo>
                      <a:pt x="1911350" y="2000250"/>
                    </a:lnTo>
                    <a:lnTo>
                      <a:pt x="1822450" y="2006600"/>
                    </a:lnTo>
                    <a:lnTo>
                      <a:pt x="250825" y="2006600"/>
                    </a:lnTo>
                    <a:lnTo>
                      <a:pt x="250825" y="965200"/>
                    </a:lnTo>
                    <a:lnTo>
                      <a:pt x="276225" y="911225"/>
                    </a:lnTo>
                    <a:lnTo>
                      <a:pt x="295275" y="857250"/>
                    </a:lnTo>
                    <a:lnTo>
                      <a:pt x="298450" y="790575"/>
                    </a:lnTo>
                    <a:lnTo>
                      <a:pt x="1749425" y="790575"/>
                    </a:lnTo>
                    <a:lnTo>
                      <a:pt x="1800225" y="768350"/>
                    </a:lnTo>
                    <a:lnTo>
                      <a:pt x="1831975" y="727075"/>
                    </a:lnTo>
                    <a:lnTo>
                      <a:pt x="1851025" y="679450"/>
                    </a:lnTo>
                    <a:lnTo>
                      <a:pt x="1847850" y="628650"/>
                    </a:lnTo>
                    <a:lnTo>
                      <a:pt x="1844675" y="593725"/>
                    </a:lnTo>
                    <a:lnTo>
                      <a:pt x="1822450" y="561975"/>
                    </a:lnTo>
                    <a:lnTo>
                      <a:pt x="1793875" y="539750"/>
                    </a:lnTo>
                    <a:lnTo>
                      <a:pt x="1743075" y="520700"/>
                    </a:lnTo>
                    <a:lnTo>
                      <a:pt x="1670050" y="520700"/>
                    </a:lnTo>
                    <a:lnTo>
                      <a:pt x="314325" y="520700"/>
                    </a:lnTo>
                    <a:lnTo>
                      <a:pt x="301625" y="444500"/>
                    </a:lnTo>
                    <a:lnTo>
                      <a:pt x="292100" y="390525"/>
                    </a:lnTo>
                    <a:lnTo>
                      <a:pt x="266700" y="311150"/>
                    </a:lnTo>
                    <a:lnTo>
                      <a:pt x="222250" y="231775"/>
                    </a:lnTo>
                    <a:lnTo>
                      <a:pt x="180975" y="171450"/>
                    </a:lnTo>
                    <a:lnTo>
                      <a:pt x="133350" y="111125"/>
                    </a:lnTo>
                    <a:lnTo>
                      <a:pt x="98425" y="73025"/>
                    </a:lnTo>
                    <a:lnTo>
                      <a:pt x="50800" y="38100"/>
                    </a:lnTo>
                    <a:lnTo>
                      <a:pt x="0" y="0"/>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1" name="Freeform 40"/>
              <p:cNvSpPr/>
              <p:nvPr/>
            </p:nvSpPr>
            <p:spPr bwMode="auto">
              <a:xfrm>
                <a:off x="6115050" y="3349625"/>
                <a:ext cx="1031875" cy="298450"/>
              </a:xfrm>
              <a:custGeom>
                <a:avLst/>
                <a:gdLst>
                  <a:gd name="connsiteX0" fmla="*/ 0 w 1031875"/>
                  <a:gd name="connsiteY0" fmla="*/ 298450 h 298450"/>
                  <a:gd name="connsiteX1" fmla="*/ 939800 w 1031875"/>
                  <a:gd name="connsiteY1" fmla="*/ 298450 h 298450"/>
                  <a:gd name="connsiteX2" fmla="*/ 990600 w 1031875"/>
                  <a:gd name="connsiteY2" fmla="*/ 276225 h 298450"/>
                  <a:gd name="connsiteX3" fmla="*/ 1009650 w 1031875"/>
                  <a:gd name="connsiteY3" fmla="*/ 247650 h 298450"/>
                  <a:gd name="connsiteX4" fmla="*/ 1022350 w 1031875"/>
                  <a:gd name="connsiteY4" fmla="*/ 209550 h 298450"/>
                  <a:gd name="connsiteX5" fmla="*/ 1031875 w 1031875"/>
                  <a:gd name="connsiteY5" fmla="*/ 142875 h 298450"/>
                  <a:gd name="connsiteX6" fmla="*/ 1028700 w 1031875"/>
                  <a:gd name="connsiteY6" fmla="*/ 104775 h 298450"/>
                  <a:gd name="connsiteX7" fmla="*/ 1012825 w 1031875"/>
                  <a:gd name="connsiteY7" fmla="*/ 69850 h 298450"/>
                  <a:gd name="connsiteX8" fmla="*/ 977900 w 1031875"/>
                  <a:gd name="connsiteY8" fmla="*/ 34925 h 298450"/>
                  <a:gd name="connsiteX9" fmla="*/ 930275 w 1031875"/>
                  <a:gd name="connsiteY9" fmla="*/ 12700 h 298450"/>
                  <a:gd name="connsiteX10" fmla="*/ 892175 w 1031875"/>
                  <a:gd name="connsiteY10" fmla="*/ 9525 h 298450"/>
                  <a:gd name="connsiteX11" fmla="*/ 822325 w 1031875"/>
                  <a:gd name="connsiteY11" fmla="*/ 0 h 298450"/>
                  <a:gd name="connsiteX12" fmla="*/ 796925 w 1031875"/>
                  <a:gd name="connsiteY12" fmla="*/ 0 h 298450"/>
                  <a:gd name="connsiteX13" fmla="*/ 0 w 1031875"/>
                  <a:gd name="connsiteY13" fmla="*/ 0 h 298450"/>
                  <a:gd name="connsiteX14" fmla="*/ 0 w 1031875"/>
                  <a:gd name="connsiteY14" fmla="*/ 29845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1875" h="298450">
                    <a:moveTo>
                      <a:pt x="0" y="298450"/>
                    </a:moveTo>
                    <a:lnTo>
                      <a:pt x="939800" y="298450"/>
                    </a:lnTo>
                    <a:lnTo>
                      <a:pt x="990600" y="276225"/>
                    </a:lnTo>
                    <a:lnTo>
                      <a:pt x="1009650" y="247650"/>
                    </a:lnTo>
                    <a:lnTo>
                      <a:pt x="1022350" y="209550"/>
                    </a:lnTo>
                    <a:lnTo>
                      <a:pt x="1031875" y="142875"/>
                    </a:lnTo>
                    <a:lnTo>
                      <a:pt x="1028700" y="104775"/>
                    </a:lnTo>
                    <a:lnTo>
                      <a:pt x="1012825" y="69850"/>
                    </a:lnTo>
                    <a:lnTo>
                      <a:pt x="977900" y="34925"/>
                    </a:lnTo>
                    <a:lnTo>
                      <a:pt x="930275" y="12700"/>
                    </a:lnTo>
                    <a:lnTo>
                      <a:pt x="892175" y="9525"/>
                    </a:lnTo>
                    <a:lnTo>
                      <a:pt x="822325" y="0"/>
                    </a:lnTo>
                    <a:lnTo>
                      <a:pt x="796925" y="0"/>
                    </a:lnTo>
                    <a:lnTo>
                      <a:pt x="0" y="0"/>
                    </a:lnTo>
                    <a:lnTo>
                      <a:pt x="0" y="298450"/>
                    </a:lnTo>
                    <a:close/>
                  </a:path>
                </a:pathLst>
              </a:custGeom>
              <a:solidFill>
                <a:schemeClr val="tx1"/>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
          <p:nvSpPr>
            <p:cNvPr id="37" name="Freeform 36"/>
            <p:cNvSpPr/>
            <p:nvPr userDrawn="1"/>
          </p:nvSpPr>
          <p:spPr bwMode="auto">
            <a:xfrm rot="16200000">
              <a:off x="181508" y="1227662"/>
              <a:ext cx="871047" cy="669875"/>
            </a:xfrm>
            <a:custGeom>
              <a:avLst/>
              <a:gdLst>
                <a:gd name="connsiteX0" fmla="*/ 0 w 2625725"/>
                <a:gd name="connsiteY0" fmla="*/ 2019300 h 2019300"/>
                <a:gd name="connsiteX1" fmla="*/ 57150 w 2625725"/>
                <a:gd name="connsiteY1" fmla="*/ 1978025 h 2019300"/>
                <a:gd name="connsiteX2" fmla="*/ 123825 w 2625725"/>
                <a:gd name="connsiteY2" fmla="*/ 1911350 h 2019300"/>
                <a:gd name="connsiteX3" fmla="*/ 190500 w 2625725"/>
                <a:gd name="connsiteY3" fmla="*/ 1825625 h 2019300"/>
                <a:gd name="connsiteX4" fmla="*/ 228600 w 2625725"/>
                <a:gd name="connsiteY4" fmla="*/ 1755775 h 2019300"/>
                <a:gd name="connsiteX5" fmla="*/ 254000 w 2625725"/>
                <a:gd name="connsiteY5" fmla="*/ 1673225 h 2019300"/>
                <a:gd name="connsiteX6" fmla="*/ 273050 w 2625725"/>
                <a:gd name="connsiteY6" fmla="*/ 1597025 h 2019300"/>
                <a:gd name="connsiteX7" fmla="*/ 276225 w 2625725"/>
                <a:gd name="connsiteY7" fmla="*/ 1562100 h 2019300"/>
                <a:gd name="connsiteX8" fmla="*/ 276225 w 2625725"/>
                <a:gd name="connsiteY8" fmla="*/ 1555750 h 2019300"/>
                <a:gd name="connsiteX9" fmla="*/ 314325 w 2625725"/>
                <a:gd name="connsiteY9" fmla="*/ 1504950 h 2019300"/>
                <a:gd name="connsiteX10" fmla="*/ 1622425 w 2625725"/>
                <a:gd name="connsiteY10" fmla="*/ 1504950 h 2019300"/>
                <a:gd name="connsiteX11" fmla="*/ 1679575 w 2625725"/>
                <a:gd name="connsiteY11" fmla="*/ 1479550 h 2019300"/>
                <a:gd name="connsiteX12" fmla="*/ 1711325 w 2625725"/>
                <a:gd name="connsiteY12" fmla="*/ 1425575 h 2019300"/>
                <a:gd name="connsiteX13" fmla="*/ 1724025 w 2625725"/>
                <a:gd name="connsiteY13" fmla="*/ 1371600 h 2019300"/>
                <a:gd name="connsiteX14" fmla="*/ 1720850 w 2625725"/>
                <a:gd name="connsiteY14" fmla="*/ 1330325 h 2019300"/>
                <a:gd name="connsiteX15" fmla="*/ 1711325 w 2625725"/>
                <a:gd name="connsiteY15" fmla="*/ 1295400 h 2019300"/>
                <a:gd name="connsiteX16" fmla="*/ 1692275 w 2625725"/>
                <a:gd name="connsiteY16" fmla="*/ 1266825 h 2019300"/>
                <a:gd name="connsiteX17" fmla="*/ 1660525 w 2625725"/>
                <a:gd name="connsiteY17" fmla="*/ 1235075 h 2019300"/>
                <a:gd name="connsiteX18" fmla="*/ 1628775 w 2625725"/>
                <a:gd name="connsiteY18" fmla="*/ 1216025 h 2019300"/>
                <a:gd name="connsiteX19" fmla="*/ 1597025 w 2625725"/>
                <a:gd name="connsiteY19" fmla="*/ 1212850 h 2019300"/>
                <a:gd name="connsiteX20" fmla="*/ 1555750 w 2625725"/>
                <a:gd name="connsiteY20" fmla="*/ 1212850 h 2019300"/>
                <a:gd name="connsiteX21" fmla="*/ 1527175 w 2625725"/>
                <a:gd name="connsiteY21" fmla="*/ 1212850 h 2019300"/>
                <a:gd name="connsiteX22" fmla="*/ 612775 w 2625725"/>
                <a:gd name="connsiteY22" fmla="*/ 1212850 h 2019300"/>
                <a:gd name="connsiteX23" fmla="*/ 511175 w 2625725"/>
                <a:gd name="connsiteY23" fmla="*/ 1200150 h 2019300"/>
                <a:gd name="connsiteX24" fmla="*/ 441325 w 2625725"/>
                <a:gd name="connsiteY24" fmla="*/ 1184275 h 2019300"/>
                <a:gd name="connsiteX25" fmla="*/ 371475 w 2625725"/>
                <a:gd name="connsiteY25" fmla="*/ 1162050 h 2019300"/>
                <a:gd name="connsiteX26" fmla="*/ 254000 w 2625725"/>
                <a:gd name="connsiteY26" fmla="*/ 1104900 h 2019300"/>
                <a:gd name="connsiteX27" fmla="*/ 193675 w 2625725"/>
                <a:gd name="connsiteY27" fmla="*/ 1063625 h 2019300"/>
                <a:gd name="connsiteX28" fmla="*/ 161925 w 2625725"/>
                <a:gd name="connsiteY28" fmla="*/ 1035050 h 2019300"/>
                <a:gd name="connsiteX29" fmla="*/ 101600 w 2625725"/>
                <a:gd name="connsiteY29" fmla="*/ 965200 h 2019300"/>
                <a:gd name="connsiteX30" fmla="*/ 168275 w 2625725"/>
                <a:gd name="connsiteY30" fmla="*/ 879475 h 2019300"/>
                <a:gd name="connsiteX31" fmla="*/ 209550 w 2625725"/>
                <a:gd name="connsiteY31" fmla="*/ 793750 h 2019300"/>
                <a:gd name="connsiteX32" fmla="*/ 244475 w 2625725"/>
                <a:gd name="connsiteY32" fmla="*/ 685800 h 2019300"/>
                <a:gd name="connsiteX33" fmla="*/ 257175 w 2625725"/>
                <a:gd name="connsiteY33" fmla="*/ 596900 h 2019300"/>
                <a:gd name="connsiteX34" fmla="*/ 257175 w 2625725"/>
                <a:gd name="connsiteY34" fmla="*/ 533400 h 2019300"/>
                <a:gd name="connsiteX35" fmla="*/ 247650 w 2625725"/>
                <a:gd name="connsiteY35" fmla="*/ 454025 h 2019300"/>
                <a:gd name="connsiteX36" fmla="*/ 231775 w 2625725"/>
                <a:gd name="connsiteY36" fmla="*/ 384175 h 2019300"/>
                <a:gd name="connsiteX37" fmla="*/ 215900 w 2625725"/>
                <a:gd name="connsiteY37" fmla="*/ 339725 h 2019300"/>
                <a:gd name="connsiteX38" fmla="*/ 200025 w 2625725"/>
                <a:gd name="connsiteY38" fmla="*/ 295275 h 2019300"/>
                <a:gd name="connsiteX39" fmla="*/ 168275 w 2625725"/>
                <a:gd name="connsiteY39" fmla="*/ 250825 h 2019300"/>
                <a:gd name="connsiteX40" fmla="*/ 146050 w 2625725"/>
                <a:gd name="connsiteY40" fmla="*/ 209550 h 2019300"/>
                <a:gd name="connsiteX41" fmla="*/ 244475 w 2625725"/>
                <a:gd name="connsiteY41" fmla="*/ 133350 h 2019300"/>
                <a:gd name="connsiteX42" fmla="*/ 333375 w 2625725"/>
                <a:gd name="connsiteY42" fmla="*/ 88900 h 2019300"/>
                <a:gd name="connsiteX43" fmla="*/ 428625 w 2625725"/>
                <a:gd name="connsiteY43" fmla="*/ 60325 h 2019300"/>
                <a:gd name="connsiteX44" fmla="*/ 527050 w 2625725"/>
                <a:gd name="connsiteY44" fmla="*/ 34925 h 2019300"/>
                <a:gd name="connsiteX45" fmla="*/ 606425 w 2625725"/>
                <a:gd name="connsiteY45" fmla="*/ 19050 h 2019300"/>
                <a:gd name="connsiteX46" fmla="*/ 698500 w 2625725"/>
                <a:gd name="connsiteY46" fmla="*/ 9525 h 2019300"/>
                <a:gd name="connsiteX47" fmla="*/ 841375 w 2625725"/>
                <a:gd name="connsiteY47" fmla="*/ 0 h 2019300"/>
                <a:gd name="connsiteX48" fmla="*/ 2625725 w 2625725"/>
                <a:gd name="connsiteY48" fmla="*/ 0 h 2019300"/>
                <a:gd name="connsiteX49" fmla="*/ 2222500 w 2625725"/>
                <a:gd name="connsiteY49" fmla="*/ 527050 h 2019300"/>
                <a:gd name="connsiteX50" fmla="*/ 746125 w 2625725"/>
                <a:gd name="connsiteY50" fmla="*/ 527050 h 2019300"/>
                <a:gd name="connsiteX51" fmla="*/ 669925 w 2625725"/>
                <a:gd name="connsiteY51" fmla="*/ 542925 h 2019300"/>
                <a:gd name="connsiteX52" fmla="*/ 622300 w 2625725"/>
                <a:gd name="connsiteY52" fmla="*/ 574675 h 2019300"/>
                <a:gd name="connsiteX53" fmla="*/ 609600 w 2625725"/>
                <a:gd name="connsiteY53" fmla="*/ 603250 h 2019300"/>
                <a:gd name="connsiteX54" fmla="*/ 587375 w 2625725"/>
                <a:gd name="connsiteY54" fmla="*/ 641350 h 2019300"/>
                <a:gd name="connsiteX55" fmla="*/ 593725 w 2625725"/>
                <a:gd name="connsiteY55" fmla="*/ 701675 h 2019300"/>
                <a:gd name="connsiteX56" fmla="*/ 606425 w 2625725"/>
                <a:gd name="connsiteY56" fmla="*/ 749300 h 2019300"/>
                <a:gd name="connsiteX57" fmla="*/ 628650 w 2625725"/>
                <a:gd name="connsiteY57" fmla="*/ 768350 h 2019300"/>
                <a:gd name="connsiteX58" fmla="*/ 663575 w 2625725"/>
                <a:gd name="connsiteY58" fmla="*/ 800100 h 2019300"/>
                <a:gd name="connsiteX59" fmla="*/ 704850 w 2625725"/>
                <a:gd name="connsiteY59" fmla="*/ 803275 h 2019300"/>
                <a:gd name="connsiteX60" fmla="*/ 749300 w 2625725"/>
                <a:gd name="connsiteY60" fmla="*/ 809625 h 2019300"/>
                <a:gd name="connsiteX61" fmla="*/ 809625 w 2625725"/>
                <a:gd name="connsiteY61" fmla="*/ 815975 h 2019300"/>
                <a:gd name="connsiteX62" fmla="*/ 1657350 w 2625725"/>
                <a:gd name="connsiteY62" fmla="*/ 815975 h 2019300"/>
                <a:gd name="connsiteX63" fmla="*/ 1825625 w 2625725"/>
                <a:gd name="connsiteY63" fmla="*/ 835025 h 2019300"/>
                <a:gd name="connsiteX64" fmla="*/ 1955800 w 2625725"/>
                <a:gd name="connsiteY64" fmla="*/ 863600 h 2019300"/>
                <a:gd name="connsiteX65" fmla="*/ 2051050 w 2625725"/>
                <a:gd name="connsiteY65" fmla="*/ 895350 h 2019300"/>
                <a:gd name="connsiteX66" fmla="*/ 2146300 w 2625725"/>
                <a:gd name="connsiteY66" fmla="*/ 962025 h 2019300"/>
                <a:gd name="connsiteX67" fmla="*/ 2238375 w 2625725"/>
                <a:gd name="connsiteY67" fmla="*/ 1050925 h 2019300"/>
                <a:gd name="connsiteX68" fmla="*/ 2305050 w 2625725"/>
                <a:gd name="connsiteY68" fmla="*/ 1187450 h 2019300"/>
                <a:gd name="connsiteX69" fmla="*/ 2333625 w 2625725"/>
                <a:gd name="connsiteY69" fmla="*/ 1343025 h 2019300"/>
                <a:gd name="connsiteX70" fmla="*/ 2327275 w 2625725"/>
                <a:gd name="connsiteY70" fmla="*/ 1438275 h 2019300"/>
                <a:gd name="connsiteX71" fmla="*/ 2308225 w 2625725"/>
                <a:gd name="connsiteY71" fmla="*/ 1555750 h 2019300"/>
                <a:gd name="connsiteX72" fmla="*/ 2289175 w 2625725"/>
                <a:gd name="connsiteY72" fmla="*/ 1616075 h 2019300"/>
                <a:gd name="connsiteX73" fmla="*/ 2235200 w 2625725"/>
                <a:gd name="connsiteY73" fmla="*/ 1720850 h 2019300"/>
                <a:gd name="connsiteX74" fmla="*/ 2184400 w 2625725"/>
                <a:gd name="connsiteY74" fmla="*/ 1790700 h 2019300"/>
                <a:gd name="connsiteX75" fmla="*/ 2146300 w 2625725"/>
                <a:gd name="connsiteY75" fmla="*/ 1831975 h 2019300"/>
                <a:gd name="connsiteX76" fmla="*/ 2089150 w 2625725"/>
                <a:gd name="connsiteY76" fmla="*/ 1879600 h 2019300"/>
                <a:gd name="connsiteX77" fmla="*/ 1971675 w 2625725"/>
                <a:gd name="connsiteY77" fmla="*/ 1943100 h 2019300"/>
                <a:gd name="connsiteX78" fmla="*/ 1898650 w 2625725"/>
                <a:gd name="connsiteY78" fmla="*/ 1971675 h 2019300"/>
                <a:gd name="connsiteX79" fmla="*/ 1787525 w 2625725"/>
                <a:gd name="connsiteY79" fmla="*/ 1997075 h 2019300"/>
                <a:gd name="connsiteX80" fmla="*/ 1711325 w 2625725"/>
                <a:gd name="connsiteY80" fmla="*/ 2016125 h 2019300"/>
                <a:gd name="connsiteX81" fmla="*/ 1625600 w 2625725"/>
                <a:gd name="connsiteY81" fmla="*/ 2016125 h 2019300"/>
                <a:gd name="connsiteX82" fmla="*/ 0 w 2625725"/>
                <a:gd name="connsiteY82" fmla="*/ 2019300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625725" h="2019300">
                  <a:moveTo>
                    <a:pt x="0" y="2019300"/>
                  </a:moveTo>
                  <a:lnTo>
                    <a:pt x="57150" y="1978025"/>
                  </a:lnTo>
                  <a:lnTo>
                    <a:pt x="123825" y="1911350"/>
                  </a:lnTo>
                  <a:lnTo>
                    <a:pt x="190500" y="1825625"/>
                  </a:lnTo>
                  <a:lnTo>
                    <a:pt x="228600" y="1755775"/>
                  </a:lnTo>
                  <a:lnTo>
                    <a:pt x="254000" y="1673225"/>
                  </a:lnTo>
                  <a:lnTo>
                    <a:pt x="273050" y="1597025"/>
                  </a:lnTo>
                  <a:lnTo>
                    <a:pt x="276225" y="1562100"/>
                  </a:lnTo>
                  <a:lnTo>
                    <a:pt x="276225" y="1555750"/>
                  </a:lnTo>
                  <a:lnTo>
                    <a:pt x="314325" y="1504950"/>
                  </a:lnTo>
                  <a:lnTo>
                    <a:pt x="1622425" y="1504950"/>
                  </a:lnTo>
                  <a:lnTo>
                    <a:pt x="1679575" y="1479550"/>
                  </a:lnTo>
                  <a:lnTo>
                    <a:pt x="1711325" y="1425575"/>
                  </a:lnTo>
                  <a:lnTo>
                    <a:pt x="1724025" y="1371600"/>
                  </a:lnTo>
                  <a:lnTo>
                    <a:pt x="1720850" y="1330325"/>
                  </a:lnTo>
                  <a:lnTo>
                    <a:pt x="1711325" y="1295400"/>
                  </a:lnTo>
                  <a:lnTo>
                    <a:pt x="1692275" y="1266825"/>
                  </a:lnTo>
                  <a:lnTo>
                    <a:pt x="1660525" y="1235075"/>
                  </a:lnTo>
                  <a:lnTo>
                    <a:pt x="1628775" y="1216025"/>
                  </a:lnTo>
                  <a:lnTo>
                    <a:pt x="1597025" y="1212850"/>
                  </a:lnTo>
                  <a:lnTo>
                    <a:pt x="1555750" y="1212850"/>
                  </a:lnTo>
                  <a:lnTo>
                    <a:pt x="1527175" y="1212850"/>
                  </a:lnTo>
                  <a:lnTo>
                    <a:pt x="612775" y="1212850"/>
                  </a:lnTo>
                  <a:lnTo>
                    <a:pt x="511175" y="1200150"/>
                  </a:lnTo>
                  <a:lnTo>
                    <a:pt x="441325" y="1184275"/>
                  </a:lnTo>
                  <a:lnTo>
                    <a:pt x="371475" y="1162050"/>
                  </a:lnTo>
                  <a:lnTo>
                    <a:pt x="254000" y="1104900"/>
                  </a:lnTo>
                  <a:lnTo>
                    <a:pt x="193675" y="1063625"/>
                  </a:lnTo>
                  <a:lnTo>
                    <a:pt x="161925" y="1035050"/>
                  </a:lnTo>
                  <a:lnTo>
                    <a:pt x="101600" y="965200"/>
                  </a:lnTo>
                  <a:lnTo>
                    <a:pt x="168275" y="879475"/>
                  </a:lnTo>
                  <a:lnTo>
                    <a:pt x="209550" y="793750"/>
                  </a:lnTo>
                  <a:lnTo>
                    <a:pt x="244475" y="685800"/>
                  </a:lnTo>
                  <a:lnTo>
                    <a:pt x="257175" y="596900"/>
                  </a:lnTo>
                  <a:lnTo>
                    <a:pt x="257175" y="533400"/>
                  </a:lnTo>
                  <a:lnTo>
                    <a:pt x="247650" y="454025"/>
                  </a:lnTo>
                  <a:lnTo>
                    <a:pt x="231775" y="384175"/>
                  </a:lnTo>
                  <a:lnTo>
                    <a:pt x="215900" y="339725"/>
                  </a:lnTo>
                  <a:lnTo>
                    <a:pt x="200025" y="295275"/>
                  </a:lnTo>
                  <a:lnTo>
                    <a:pt x="168275" y="250825"/>
                  </a:lnTo>
                  <a:lnTo>
                    <a:pt x="146050" y="209550"/>
                  </a:lnTo>
                  <a:lnTo>
                    <a:pt x="244475" y="133350"/>
                  </a:lnTo>
                  <a:lnTo>
                    <a:pt x="333375" y="88900"/>
                  </a:lnTo>
                  <a:lnTo>
                    <a:pt x="428625" y="60325"/>
                  </a:lnTo>
                  <a:lnTo>
                    <a:pt x="527050" y="34925"/>
                  </a:lnTo>
                  <a:lnTo>
                    <a:pt x="606425" y="19050"/>
                  </a:lnTo>
                  <a:lnTo>
                    <a:pt x="698500" y="9525"/>
                  </a:lnTo>
                  <a:lnTo>
                    <a:pt x="841375" y="0"/>
                  </a:lnTo>
                  <a:lnTo>
                    <a:pt x="2625725" y="0"/>
                  </a:lnTo>
                  <a:lnTo>
                    <a:pt x="2222500" y="527050"/>
                  </a:lnTo>
                  <a:lnTo>
                    <a:pt x="746125" y="527050"/>
                  </a:lnTo>
                  <a:lnTo>
                    <a:pt x="669925" y="542925"/>
                  </a:lnTo>
                  <a:lnTo>
                    <a:pt x="622300" y="574675"/>
                  </a:lnTo>
                  <a:lnTo>
                    <a:pt x="609600" y="603250"/>
                  </a:lnTo>
                  <a:lnTo>
                    <a:pt x="587375" y="641350"/>
                  </a:lnTo>
                  <a:lnTo>
                    <a:pt x="593725" y="701675"/>
                  </a:lnTo>
                  <a:lnTo>
                    <a:pt x="606425" y="749300"/>
                  </a:lnTo>
                  <a:lnTo>
                    <a:pt x="628650" y="768350"/>
                  </a:lnTo>
                  <a:lnTo>
                    <a:pt x="663575" y="800100"/>
                  </a:lnTo>
                  <a:lnTo>
                    <a:pt x="704850" y="803275"/>
                  </a:lnTo>
                  <a:lnTo>
                    <a:pt x="749300" y="809625"/>
                  </a:lnTo>
                  <a:lnTo>
                    <a:pt x="809625" y="815975"/>
                  </a:lnTo>
                  <a:lnTo>
                    <a:pt x="1657350" y="815975"/>
                  </a:lnTo>
                  <a:lnTo>
                    <a:pt x="1825625" y="835025"/>
                  </a:lnTo>
                  <a:lnTo>
                    <a:pt x="1955800" y="863600"/>
                  </a:lnTo>
                  <a:lnTo>
                    <a:pt x="2051050" y="895350"/>
                  </a:lnTo>
                  <a:lnTo>
                    <a:pt x="2146300" y="962025"/>
                  </a:lnTo>
                  <a:lnTo>
                    <a:pt x="2238375" y="1050925"/>
                  </a:lnTo>
                  <a:lnTo>
                    <a:pt x="2305050" y="1187450"/>
                  </a:lnTo>
                  <a:lnTo>
                    <a:pt x="2333625" y="1343025"/>
                  </a:lnTo>
                  <a:lnTo>
                    <a:pt x="2327275" y="1438275"/>
                  </a:lnTo>
                  <a:lnTo>
                    <a:pt x="2308225" y="1555750"/>
                  </a:lnTo>
                  <a:lnTo>
                    <a:pt x="2289175" y="1616075"/>
                  </a:lnTo>
                  <a:lnTo>
                    <a:pt x="2235200" y="1720850"/>
                  </a:lnTo>
                  <a:lnTo>
                    <a:pt x="2184400" y="1790700"/>
                  </a:lnTo>
                  <a:lnTo>
                    <a:pt x="2146300" y="1831975"/>
                  </a:lnTo>
                  <a:lnTo>
                    <a:pt x="2089150" y="1879600"/>
                  </a:lnTo>
                  <a:lnTo>
                    <a:pt x="1971675" y="1943100"/>
                  </a:lnTo>
                  <a:lnTo>
                    <a:pt x="1898650" y="1971675"/>
                  </a:lnTo>
                  <a:lnTo>
                    <a:pt x="1787525" y="1997075"/>
                  </a:lnTo>
                  <a:lnTo>
                    <a:pt x="1711325" y="2016125"/>
                  </a:lnTo>
                  <a:lnTo>
                    <a:pt x="1625600" y="2016125"/>
                  </a:lnTo>
                  <a:lnTo>
                    <a:pt x="0" y="2019300"/>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38" name="Freeform 37"/>
            <p:cNvSpPr/>
            <p:nvPr userDrawn="1"/>
          </p:nvSpPr>
          <p:spPr bwMode="auto">
            <a:xfrm rot="16200000">
              <a:off x="188354" y="491959"/>
              <a:ext cx="842609" cy="682514"/>
            </a:xfrm>
            <a:custGeom>
              <a:avLst/>
              <a:gdLst>
                <a:gd name="connsiteX0" fmla="*/ 0 w 2540000"/>
                <a:gd name="connsiteY0" fmla="*/ 873125 h 2057400"/>
                <a:gd name="connsiteX1" fmla="*/ 79375 w 2540000"/>
                <a:gd name="connsiteY1" fmla="*/ 933450 h 2057400"/>
                <a:gd name="connsiteX2" fmla="*/ 130175 w 2540000"/>
                <a:gd name="connsiteY2" fmla="*/ 993775 h 2057400"/>
                <a:gd name="connsiteX3" fmla="*/ 187325 w 2540000"/>
                <a:gd name="connsiteY3" fmla="*/ 1076325 h 2057400"/>
                <a:gd name="connsiteX4" fmla="*/ 219075 w 2540000"/>
                <a:gd name="connsiteY4" fmla="*/ 1152525 h 2057400"/>
                <a:gd name="connsiteX5" fmla="*/ 241300 w 2540000"/>
                <a:gd name="connsiteY5" fmla="*/ 1235075 h 2057400"/>
                <a:gd name="connsiteX6" fmla="*/ 257175 w 2540000"/>
                <a:gd name="connsiteY6" fmla="*/ 1308100 h 2057400"/>
                <a:gd name="connsiteX7" fmla="*/ 266700 w 2540000"/>
                <a:gd name="connsiteY7" fmla="*/ 1355725 h 2057400"/>
                <a:gd name="connsiteX8" fmla="*/ 269875 w 2540000"/>
                <a:gd name="connsiteY8" fmla="*/ 1450975 h 2057400"/>
                <a:gd name="connsiteX9" fmla="*/ 263525 w 2540000"/>
                <a:gd name="connsiteY9" fmla="*/ 1511300 h 2057400"/>
                <a:gd name="connsiteX10" fmla="*/ 231775 w 2540000"/>
                <a:gd name="connsiteY10" fmla="*/ 1590675 h 2057400"/>
                <a:gd name="connsiteX11" fmla="*/ 863600 w 2540000"/>
                <a:gd name="connsiteY11" fmla="*/ 698500 h 2057400"/>
                <a:gd name="connsiteX12" fmla="*/ 1454150 w 2540000"/>
                <a:gd name="connsiteY12" fmla="*/ 1543050 h 2057400"/>
                <a:gd name="connsiteX13" fmla="*/ 742950 w 2540000"/>
                <a:gd name="connsiteY13" fmla="*/ 1543050 h 2057400"/>
                <a:gd name="connsiteX14" fmla="*/ 349250 w 2540000"/>
                <a:gd name="connsiteY14" fmla="*/ 2057400 h 2057400"/>
                <a:gd name="connsiteX15" fmla="*/ 2540000 w 2540000"/>
                <a:gd name="connsiteY15" fmla="*/ 2057400 h 2057400"/>
                <a:gd name="connsiteX16" fmla="*/ 1193800 w 2540000"/>
                <a:gd name="connsiteY16" fmla="*/ 136525 h 2057400"/>
                <a:gd name="connsiteX17" fmla="*/ 1136650 w 2540000"/>
                <a:gd name="connsiteY17" fmla="*/ 82550 h 2057400"/>
                <a:gd name="connsiteX18" fmla="*/ 1050925 w 2540000"/>
                <a:gd name="connsiteY18" fmla="*/ 31750 h 2057400"/>
                <a:gd name="connsiteX19" fmla="*/ 1012825 w 2540000"/>
                <a:gd name="connsiteY19" fmla="*/ 15875 h 2057400"/>
                <a:gd name="connsiteX20" fmla="*/ 942975 w 2540000"/>
                <a:gd name="connsiteY20" fmla="*/ 3175 h 2057400"/>
                <a:gd name="connsiteX21" fmla="*/ 860425 w 2540000"/>
                <a:gd name="connsiteY21" fmla="*/ 0 h 2057400"/>
                <a:gd name="connsiteX22" fmla="*/ 771525 w 2540000"/>
                <a:gd name="connsiteY22" fmla="*/ 6350 h 2057400"/>
                <a:gd name="connsiteX23" fmla="*/ 714375 w 2540000"/>
                <a:gd name="connsiteY23" fmla="*/ 28575 h 2057400"/>
                <a:gd name="connsiteX24" fmla="*/ 644525 w 2540000"/>
                <a:gd name="connsiteY24" fmla="*/ 63500 h 2057400"/>
                <a:gd name="connsiteX25" fmla="*/ 606425 w 2540000"/>
                <a:gd name="connsiteY25" fmla="*/ 85725 h 2057400"/>
                <a:gd name="connsiteX26" fmla="*/ 558800 w 2540000"/>
                <a:gd name="connsiteY26" fmla="*/ 130175 h 2057400"/>
                <a:gd name="connsiteX27" fmla="*/ 492125 w 2540000"/>
                <a:gd name="connsiteY27" fmla="*/ 196850 h 2057400"/>
                <a:gd name="connsiteX28" fmla="*/ 0 w 2540000"/>
                <a:gd name="connsiteY28" fmla="*/ 873125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40000" h="2057400">
                  <a:moveTo>
                    <a:pt x="0" y="873125"/>
                  </a:moveTo>
                  <a:lnTo>
                    <a:pt x="79375" y="933450"/>
                  </a:lnTo>
                  <a:lnTo>
                    <a:pt x="130175" y="993775"/>
                  </a:lnTo>
                  <a:lnTo>
                    <a:pt x="187325" y="1076325"/>
                  </a:lnTo>
                  <a:lnTo>
                    <a:pt x="219075" y="1152525"/>
                  </a:lnTo>
                  <a:lnTo>
                    <a:pt x="241300" y="1235075"/>
                  </a:lnTo>
                  <a:lnTo>
                    <a:pt x="257175" y="1308100"/>
                  </a:lnTo>
                  <a:lnTo>
                    <a:pt x="266700" y="1355725"/>
                  </a:lnTo>
                  <a:lnTo>
                    <a:pt x="269875" y="1450975"/>
                  </a:lnTo>
                  <a:lnTo>
                    <a:pt x="263525" y="1511300"/>
                  </a:lnTo>
                  <a:lnTo>
                    <a:pt x="231775" y="1590675"/>
                  </a:lnTo>
                  <a:lnTo>
                    <a:pt x="863600" y="698500"/>
                  </a:lnTo>
                  <a:lnTo>
                    <a:pt x="1454150" y="1543050"/>
                  </a:lnTo>
                  <a:lnTo>
                    <a:pt x="742950" y="1543050"/>
                  </a:lnTo>
                  <a:lnTo>
                    <a:pt x="349250" y="2057400"/>
                  </a:lnTo>
                  <a:lnTo>
                    <a:pt x="2540000" y="2057400"/>
                  </a:lnTo>
                  <a:lnTo>
                    <a:pt x="1193800" y="136525"/>
                  </a:lnTo>
                  <a:lnTo>
                    <a:pt x="1136650" y="82550"/>
                  </a:lnTo>
                  <a:lnTo>
                    <a:pt x="1050925" y="31750"/>
                  </a:lnTo>
                  <a:lnTo>
                    <a:pt x="1012825" y="15875"/>
                  </a:lnTo>
                  <a:lnTo>
                    <a:pt x="942975" y="3175"/>
                  </a:lnTo>
                  <a:lnTo>
                    <a:pt x="860425" y="0"/>
                  </a:lnTo>
                  <a:lnTo>
                    <a:pt x="771525" y="6350"/>
                  </a:lnTo>
                  <a:lnTo>
                    <a:pt x="714375" y="28575"/>
                  </a:lnTo>
                  <a:lnTo>
                    <a:pt x="644525" y="63500"/>
                  </a:lnTo>
                  <a:lnTo>
                    <a:pt x="606425" y="85725"/>
                  </a:lnTo>
                  <a:lnTo>
                    <a:pt x="558800" y="130175"/>
                  </a:lnTo>
                  <a:lnTo>
                    <a:pt x="492125" y="196850"/>
                  </a:lnTo>
                  <a:lnTo>
                    <a:pt x="0" y="873125"/>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pic>
          <p:nvPicPr>
            <p:cNvPr id="39" name="Picture 38" descr="Screen Clipping"/>
            <p:cNvPicPr>
              <a:picLocks noChangeAspect="1"/>
            </p:cNvPicPr>
            <p:nvPr userDrawn="1"/>
          </p:nvPicPr>
          <p:blipFill rotWithShape="1">
            <a:blip r:embed="rId4" cstate="print">
              <a:extLst>
                <a:ext uri="{28A0092B-C50C-407E-A947-70E740481C1C}">
                  <a14:useLocalDpi xmlns:a14="http://schemas.microsoft.com/office/drawing/2010/main" val="0"/>
                </a:ext>
              </a:extLst>
            </a:blip>
            <a:srcRect l="23612" t="40444" r="25154" b="1702"/>
            <a:stretch/>
          </p:blipFill>
          <p:spPr>
            <a:xfrm>
              <a:off x="272062" y="4269726"/>
              <a:ext cx="689426" cy="690502"/>
            </a:xfrm>
            <a:prstGeom prst="rect">
              <a:avLst/>
            </a:prstGeom>
            <a:effectLst>
              <a:glow rad="101600">
                <a:srgbClr val="33CCFF">
                  <a:alpha val="60000"/>
                </a:srgbClr>
              </a:glow>
            </a:effectLst>
          </p:spPr>
        </p:pic>
      </p:grpSp>
      <p:grpSp>
        <p:nvGrpSpPr>
          <p:cNvPr id="42" name="Group 41"/>
          <p:cNvGrpSpPr/>
          <p:nvPr/>
        </p:nvGrpSpPr>
        <p:grpSpPr>
          <a:xfrm>
            <a:off x="6940550" y="1856311"/>
            <a:ext cx="698500" cy="1010227"/>
            <a:chOff x="6940550" y="5561536"/>
            <a:chExt cx="698500" cy="1010227"/>
          </a:xfrm>
        </p:grpSpPr>
        <p:grpSp>
          <p:nvGrpSpPr>
            <p:cNvPr id="43" name="Group 42"/>
            <p:cNvGrpSpPr/>
            <p:nvPr/>
          </p:nvGrpSpPr>
          <p:grpSpPr>
            <a:xfrm rot="540000" flipH="1">
              <a:off x="7059859" y="5561536"/>
              <a:ext cx="302079" cy="915155"/>
              <a:chOff x="9654246" y="468313"/>
              <a:chExt cx="1392291" cy="4217987"/>
            </a:xfrm>
          </p:grpSpPr>
          <p:cxnSp>
            <p:nvCxnSpPr>
              <p:cNvPr id="45" name="Straight Connector 44"/>
              <p:cNvCxnSpPr/>
              <p:nvPr/>
            </p:nvCxnSpPr>
            <p:spPr bwMode="auto">
              <a:xfrm>
                <a:off x="10458450" y="723900"/>
                <a:ext cx="0" cy="2476500"/>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grpSp>
            <p:nvGrpSpPr>
              <p:cNvPr id="46" name="Group 45"/>
              <p:cNvGrpSpPr/>
              <p:nvPr/>
            </p:nvGrpSpPr>
            <p:grpSpPr>
              <a:xfrm>
                <a:off x="9654246" y="468313"/>
                <a:ext cx="1392291" cy="503237"/>
                <a:chOff x="824571" y="2573338"/>
                <a:chExt cx="1392291" cy="503237"/>
              </a:xfrm>
            </p:grpSpPr>
            <p:cxnSp>
              <p:nvCxnSpPr>
                <p:cNvPr id="48" name="Straight Connector 47"/>
                <p:cNvCxnSpPr/>
                <p:nvPr/>
              </p:nvCxnSpPr>
              <p:spPr bwMode="auto">
                <a:xfrm flipH="1">
                  <a:off x="1057275" y="2573338"/>
                  <a:ext cx="1133475" cy="503237"/>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cxnSp>
              <p:nvCxnSpPr>
                <p:cNvPr id="49" name="Straight Connector 48"/>
                <p:cNvCxnSpPr/>
                <p:nvPr/>
              </p:nvCxnSpPr>
              <p:spPr bwMode="auto">
                <a:xfrm rot="1800000">
                  <a:off x="1668222" y="2689860"/>
                  <a:ext cx="548640" cy="0"/>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cxnSp>
              <p:nvCxnSpPr>
                <p:cNvPr id="50" name="Straight Connector 49"/>
                <p:cNvCxnSpPr/>
                <p:nvPr/>
              </p:nvCxnSpPr>
              <p:spPr bwMode="auto">
                <a:xfrm rot="1800000">
                  <a:off x="1244355" y="2819400"/>
                  <a:ext cx="762000" cy="0"/>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cxnSp>
              <p:nvCxnSpPr>
                <p:cNvPr id="51" name="Straight Connector 50"/>
                <p:cNvCxnSpPr/>
                <p:nvPr/>
              </p:nvCxnSpPr>
              <p:spPr bwMode="auto">
                <a:xfrm rot="1800000">
                  <a:off x="824571" y="2971800"/>
                  <a:ext cx="914400" cy="0"/>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grpSp>
          <p:sp>
            <p:nvSpPr>
              <p:cNvPr id="47" name="Trapezoid 46"/>
              <p:cNvSpPr/>
              <p:nvPr/>
            </p:nvSpPr>
            <p:spPr bwMode="auto">
              <a:xfrm>
                <a:off x="10248900" y="1219200"/>
                <a:ext cx="406400" cy="3467100"/>
              </a:xfrm>
              <a:prstGeom prst="trapezoid">
                <a:avLst/>
              </a:prstGeom>
              <a:solidFill>
                <a:srgbClr val="FF66FF"/>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pic>
          <p:nvPicPr>
            <p:cNvPr id="44" name="Picture 3" descr="C:\Users\WA7URV\AppData\Local\Microsoft\Windows\Temporary Internet Files\Content.IE5\PBFVXT2V\14531-illustration-of-a-house-pv[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00000">
              <a:off x="6940550" y="5873263"/>
              <a:ext cx="698500" cy="698500"/>
            </a:xfrm>
            <a:prstGeom prst="rect">
              <a:avLst/>
            </a:prstGeom>
            <a:noFill/>
            <a:extLst>
              <a:ext uri="{909E8E84-426E-40DD-AFC4-6F175D3DCCD1}">
                <a14:hiddenFill xmlns:a14="http://schemas.microsoft.com/office/drawing/2010/main">
                  <a:solidFill>
                    <a:srgbClr val="FFFFFF"/>
                  </a:solidFill>
                </a14:hiddenFill>
              </a:ext>
            </a:extLst>
          </p:spPr>
        </p:pic>
      </p:grpSp>
      <p:pic>
        <p:nvPicPr>
          <p:cNvPr id="52" name="Picture 4" descr="C:\Users\WA7URV\AppData\Local\Microsoft\Windows\Temporary Internet Files\Content.IE5\NWLLVMBT\14502-illustration-of-a-house-pv[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80000">
            <a:off x="2358390" y="2294255"/>
            <a:ext cx="617220" cy="617220"/>
          </a:xfrm>
          <a:prstGeom prst="rect">
            <a:avLst/>
          </a:prstGeom>
          <a:noFill/>
          <a:extLst>
            <a:ext uri="{909E8E84-426E-40DD-AFC4-6F175D3DCCD1}">
              <a14:hiddenFill xmlns:a14="http://schemas.microsoft.com/office/drawing/2010/main">
                <a:solidFill>
                  <a:srgbClr val="FFFFFF"/>
                </a:solidFill>
              </a14:hiddenFill>
            </a:ext>
          </a:extLst>
        </p:spPr>
      </p:pic>
      <p:grpSp>
        <p:nvGrpSpPr>
          <p:cNvPr id="53" name="Group 52"/>
          <p:cNvGrpSpPr/>
          <p:nvPr/>
        </p:nvGrpSpPr>
        <p:grpSpPr>
          <a:xfrm>
            <a:off x="2581017" y="1675833"/>
            <a:ext cx="4530983" cy="523442"/>
            <a:chOff x="2504817" y="1545658"/>
            <a:chExt cx="4346739" cy="523442"/>
          </a:xfrm>
        </p:grpSpPr>
        <p:sp>
          <p:nvSpPr>
            <p:cNvPr id="54" name="Freeform 53"/>
            <p:cNvSpPr/>
            <p:nvPr/>
          </p:nvSpPr>
          <p:spPr bwMode="auto">
            <a:xfrm>
              <a:off x="2504817" y="1687247"/>
              <a:ext cx="44382" cy="2221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5" name="Freeform 54"/>
            <p:cNvSpPr>
              <a:spLocks noChangeAspect="1"/>
            </p:cNvSpPr>
            <p:nvPr/>
          </p:nvSpPr>
          <p:spPr bwMode="auto">
            <a:xfrm>
              <a:off x="2641884" y="1687234"/>
              <a:ext cx="45713" cy="22878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6" name="Freeform 55"/>
            <p:cNvSpPr>
              <a:spLocks noChangeAspect="1"/>
            </p:cNvSpPr>
            <p:nvPr/>
          </p:nvSpPr>
          <p:spPr bwMode="auto">
            <a:xfrm>
              <a:off x="2776569" y="1683696"/>
              <a:ext cx="47084" cy="23564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7" name="Freeform 56"/>
            <p:cNvSpPr>
              <a:spLocks noChangeAspect="1"/>
            </p:cNvSpPr>
            <p:nvPr/>
          </p:nvSpPr>
          <p:spPr bwMode="auto">
            <a:xfrm>
              <a:off x="2918398" y="1680157"/>
              <a:ext cx="48496" cy="24271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8" name="Freeform 57"/>
            <p:cNvSpPr>
              <a:spLocks noChangeAspect="1"/>
            </p:cNvSpPr>
            <p:nvPr/>
          </p:nvSpPr>
          <p:spPr bwMode="auto">
            <a:xfrm>
              <a:off x="3062608" y="1676618"/>
              <a:ext cx="49951" cy="2499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9" name="Freeform 58"/>
            <p:cNvSpPr>
              <a:spLocks noChangeAspect="1"/>
            </p:cNvSpPr>
            <p:nvPr/>
          </p:nvSpPr>
          <p:spPr bwMode="auto">
            <a:xfrm>
              <a:off x="3202055" y="1669553"/>
              <a:ext cx="51449" cy="2574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0" name="Freeform 59"/>
            <p:cNvSpPr>
              <a:spLocks noChangeAspect="1"/>
            </p:cNvSpPr>
            <p:nvPr/>
          </p:nvSpPr>
          <p:spPr bwMode="auto">
            <a:xfrm>
              <a:off x="3336741" y="1669541"/>
              <a:ext cx="52993" cy="26522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1" name="Freeform 60"/>
            <p:cNvSpPr>
              <a:spLocks noChangeAspect="1"/>
            </p:cNvSpPr>
            <p:nvPr/>
          </p:nvSpPr>
          <p:spPr bwMode="auto">
            <a:xfrm>
              <a:off x="3471427" y="1666002"/>
              <a:ext cx="54583" cy="27318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2" name="Freeform 61"/>
            <p:cNvSpPr>
              <a:spLocks noChangeAspect="1"/>
            </p:cNvSpPr>
            <p:nvPr/>
          </p:nvSpPr>
          <p:spPr bwMode="auto">
            <a:xfrm>
              <a:off x="3608493" y="1658938"/>
              <a:ext cx="56221" cy="28137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3" name="Freeform 62"/>
            <p:cNvSpPr>
              <a:spLocks noChangeAspect="1"/>
            </p:cNvSpPr>
            <p:nvPr/>
          </p:nvSpPr>
          <p:spPr bwMode="auto">
            <a:xfrm>
              <a:off x="3746607" y="1658922"/>
              <a:ext cx="57907" cy="28981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4" name="Freeform 63"/>
            <p:cNvSpPr>
              <a:spLocks noChangeAspect="1"/>
            </p:cNvSpPr>
            <p:nvPr/>
          </p:nvSpPr>
          <p:spPr bwMode="auto">
            <a:xfrm>
              <a:off x="3882338" y="1658938"/>
              <a:ext cx="59644" cy="29851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5" name="Freeform 64"/>
            <p:cNvSpPr>
              <a:spLocks noChangeAspect="1"/>
            </p:cNvSpPr>
            <p:nvPr/>
          </p:nvSpPr>
          <p:spPr bwMode="auto">
            <a:xfrm>
              <a:off x="4025214" y="1652841"/>
              <a:ext cx="61432" cy="30746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6" name="Freeform 65"/>
            <p:cNvSpPr>
              <a:spLocks noChangeAspect="1"/>
            </p:cNvSpPr>
            <p:nvPr/>
          </p:nvSpPr>
          <p:spPr bwMode="auto">
            <a:xfrm>
              <a:off x="4165709" y="1648229"/>
              <a:ext cx="63274" cy="3166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7" name="Freeform 66"/>
            <p:cNvSpPr>
              <a:spLocks noChangeAspect="1"/>
            </p:cNvSpPr>
            <p:nvPr/>
          </p:nvSpPr>
          <p:spPr bwMode="auto">
            <a:xfrm>
              <a:off x="4310965" y="1643479"/>
              <a:ext cx="65173" cy="32619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8" name="Freeform 67"/>
            <p:cNvSpPr>
              <a:spLocks noChangeAspect="1"/>
            </p:cNvSpPr>
            <p:nvPr/>
          </p:nvSpPr>
          <p:spPr bwMode="auto">
            <a:xfrm>
              <a:off x="4460984" y="1638586"/>
              <a:ext cx="67129" cy="33597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9" name="Freeform 68"/>
            <p:cNvSpPr>
              <a:spLocks noChangeAspect="1"/>
            </p:cNvSpPr>
            <p:nvPr/>
          </p:nvSpPr>
          <p:spPr bwMode="auto">
            <a:xfrm>
              <a:off x="4613382" y="1633546"/>
              <a:ext cx="69142" cy="34605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0" name="Freeform 69"/>
            <p:cNvSpPr>
              <a:spLocks noChangeAspect="1"/>
            </p:cNvSpPr>
            <p:nvPr/>
          </p:nvSpPr>
          <p:spPr bwMode="auto">
            <a:xfrm>
              <a:off x="4765781" y="1628355"/>
              <a:ext cx="71215" cy="35643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1" name="Freeform 70"/>
            <p:cNvSpPr>
              <a:spLocks noChangeAspect="1"/>
            </p:cNvSpPr>
            <p:nvPr/>
          </p:nvSpPr>
          <p:spPr bwMode="auto">
            <a:xfrm>
              <a:off x="4918181" y="1623009"/>
              <a:ext cx="73351" cy="36713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2" name="Freeform 71"/>
            <p:cNvSpPr>
              <a:spLocks noChangeAspect="1"/>
            </p:cNvSpPr>
            <p:nvPr/>
          </p:nvSpPr>
          <p:spPr bwMode="auto">
            <a:xfrm>
              <a:off x="5070580" y="1617502"/>
              <a:ext cx="75552" cy="37814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3" name="Freeform 72"/>
            <p:cNvSpPr>
              <a:spLocks noChangeAspect="1"/>
            </p:cNvSpPr>
            <p:nvPr/>
          </p:nvSpPr>
          <p:spPr bwMode="auto">
            <a:xfrm>
              <a:off x="5222980" y="1611830"/>
              <a:ext cx="77820" cy="38949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4" name="Freeform 73"/>
            <p:cNvSpPr>
              <a:spLocks noChangeAspect="1"/>
            </p:cNvSpPr>
            <p:nvPr/>
          </p:nvSpPr>
          <p:spPr bwMode="auto">
            <a:xfrm>
              <a:off x="5375380" y="1605987"/>
              <a:ext cx="80154" cy="40117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5" name="Freeform 74"/>
            <p:cNvSpPr>
              <a:spLocks noChangeAspect="1"/>
            </p:cNvSpPr>
            <p:nvPr/>
          </p:nvSpPr>
          <p:spPr bwMode="auto">
            <a:xfrm>
              <a:off x="5527779" y="1599970"/>
              <a:ext cx="82558" cy="41321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6" name="Freeform 75"/>
            <p:cNvSpPr>
              <a:spLocks noChangeAspect="1"/>
            </p:cNvSpPr>
            <p:nvPr/>
          </p:nvSpPr>
          <p:spPr bwMode="auto">
            <a:xfrm>
              <a:off x="5680179" y="1593772"/>
              <a:ext cx="85036" cy="42560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7" name="Freeform 76"/>
            <p:cNvSpPr>
              <a:spLocks noChangeAspect="1"/>
            </p:cNvSpPr>
            <p:nvPr/>
          </p:nvSpPr>
          <p:spPr bwMode="auto">
            <a:xfrm>
              <a:off x="5832579" y="1587388"/>
              <a:ext cx="87586" cy="43837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8" name="Freeform 77"/>
            <p:cNvSpPr>
              <a:spLocks noChangeAspect="1"/>
            </p:cNvSpPr>
            <p:nvPr/>
          </p:nvSpPr>
          <p:spPr bwMode="auto">
            <a:xfrm>
              <a:off x="5984979" y="1580812"/>
              <a:ext cx="90214" cy="4515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9" name="Freeform 78"/>
            <p:cNvSpPr>
              <a:spLocks noChangeAspect="1"/>
            </p:cNvSpPr>
            <p:nvPr/>
          </p:nvSpPr>
          <p:spPr bwMode="auto">
            <a:xfrm>
              <a:off x="6137379" y="1574039"/>
              <a:ext cx="92920" cy="46507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0" name="Freeform 79"/>
            <p:cNvSpPr>
              <a:spLocks noChangeAspect="1"/>
            </p:cNvSpPr>
            <p:nvPr/>
          </p:nvSpPr>
          <p:spPr bwMode="auto">
            <a:xfrm>
              <a:off x="6289778" y="1567063"/>
              <a:ext cx="95707" cy="47902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1" name="Freeform 80"/>
            <p:cNvSpPr>
              <a:spLocks noChangeAspect="1"/>
            </p:cNvSpPr>
            <p:nvPr/>
          </p:nvSpPr>
          <p:spPr bwMode="auto">
            <a:xfrm>
              <a:off x="6442176" y="1559878"/>
              <a:ext cx="98578" cy="49339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2" name="Freeform 81"/>
            <p:cNvSpPr>
              <a:spLocks noChangeAspect="1"/>
            </p:cNvSpPr>
            <p:nvPr/>
          </p:nvSpPr>
          <p:spPr bwMode="auto">
            <a:xfrm>
              <a:off x="6594576" y="1552477"/>
              <a:ext cx="101536" cy="50819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3" name="Freeform 82"/>
            <p:cNvSpPr>
              <a:spLocks noChangeAspect="1"/>
            </p:cNvSpPr>
            <p:nvPr/>
          </p:nvSpPr>
          <p:spPr bwMode="auto">
            <a:xfrm>
              <a:off x="6746975" y="1545658"/>
              <a:ext cx="104581" cy="52344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84" name="Group 83"/>
          <p:cNvGrpSpPr/>
          <p:nvPr/>
        </p:nvGrpSpPr>
        <p:grpSpPr>
          <a:xfrm>
            <a:off x="3817257" y="1161143"/>
            <a:ext cx="3340781" cy="1654628"/>
            <a:chOff x="3817257" y="1161143"/>
            <a:chExt cx="3340781" cy="1654628"/>
          </a:xfrm>
        </p:grpSpPr>
        <p:sp>
          <p:nvSpPr>
            <p:cNvPr id="85" name="Freeform 84"/>
            <p:cNvSpPr/>
            <p:nvPr/>
          </p:nvSpPr>
          <p:spPr bwMode="auto">
            <a:xfrm>
              <a:off x="6038850" y="1590675"/>
              <a:ext cx="1119188" cy="690563"/>
            </a:xfrm>
            <a:custGeom>
              <a:avLst/>
              <a:gdLst>
                <a:gd name="connsiteX0" fmla="*/ 0 w 1119188"/>
                <a:gd name="connsiteY0" fmla="*/ 57150 h 690563"/>
                <a:gd name="connsiteX1" fmla="*/ 304800 w 1119188"/>
                <a:gd name="connsiteY1" fmla="*/ 666750 h 690563"/>
                <a:gd name="connsiteX2" fmla="*/ 1023938 w 1119188"/>
                <a:gd name="connsiteY2" fmla="*/ 690563 h 690563"/>
                <a:gd name="connsiteX3" fmla="*/ 1119188 w 1119188"/>
                <a:gd name="connsiteY3" fmla="*/ 390525 h 690563"/>
                <a:gd name="connsiteX4" fmla="*/ 1090613 w 1119188"/>
                <a:gd name="connsiteY4" fmla="*/ 295275 h 690563"/>
                <a:gd name="connsiteX5" fmla="*/ 1023938 w 1119188"/>
                <a:gd name="connsiteY5" fmla="*/ 0 h 690563"/>
                <a:gd name="connsiteX6" fmla="*/ 0 w 1119188"/>
                <a:gd name="connsiteY6" fmla="*/ 57150 h 690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188" h="690563">
                  <a:moveTo>
                    <a:pt x="0" y="57150"/>
                  </a:moveTo>
                  <a:lnTo>
                    <a:pt x="304800" y="666750"/>
                  </a:lnTo>
                  <a:lnTo>
                    <a:pt x="1023938" y="690563"/>
                  </a:lnTo>
                  <a:lnTo>
                    <a:pt x="1119188" y="390525"/>
                  </a:lnTo>
                  <a:lnTo>
                    <a:pt x="1090613" y="295275"/>
                  </a:lnTo>
                  <a:lnTo>
                    <a:pt x="1023938" y="0"/>
                  </a:lnTo>
                  <a:lnTo>
                    <a:pt x="0" y="57150"/>
                  </a:lnTo>
                  <a:close/>
                </a:path>
              </a:pathLst>
            </a:custGeom>
            <a:solidFill>
              <a:srgbClr val="00003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6" name="Freeform 85"/>
            <p:cNvSpPr/>
            <p:nvPr/>
          </p:nvSpPr>
          <p:spPr bwMode="auto">
            <a:xfrm rot="-120000">
              <a:off x="3817257" y="1161143"/>
              <a:ext cx="2888343" cy="1654628"/>
            </a:xfrm>
            <a:custGeom>
              <a:avLst/>
              <a:gdLst>
                <a:gd name="connsiteX0" fmla="*/ 0 w 2888343"/>
                <a:gd name="connsiteY0" fmla="*/ 1524000 h 1654628"/>
                <a:gd name="connsiteX1" fmla="*/ 1117600 w 2888343"/>
                <a:gd name="connsiteY1" fmla="*/ 116114 h 1654628"/>
                <a:gd name="connsiteX2" fmla="*/ 1393372 w 2888343"/>
                <a:gd name="connsiteY2" fmla="*/ 493486 h 1654628"/>
                <a:gd name="connsiteX3" fmla="*/ 1799772 w 2888343"/>
                <a:gd name="connsiteY3" fmla="*/ 0 h 1654628"/>
                <a:gd name="connsiteX4" fmla="*/ 2220686 w 2888343"/>
                <a:gd name="connsiteY4" fmla="*/ 319314 h 1654628"/>
                <a:gd name="connsiteX5" fmla="*/ 2888343 w 2888343"/>
                <a:gd name="connsiteY5" fmla="*/ 1654628 h 1654628"/>
                <a:gd name="connsiteX6" fmla="*/ 0 w 2888343"/>
                <a:gd name="connsiteY6" fmla="*/ 1524000 h 1654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8343" h="1654628">
                  <a:moveTo>
                    <a:pt x="0" y="1524000"/>
                  </a:moveTo>
                  <a:lnTo>
                    <a:pt x="1117600" y="116114"/>
                  </a:lnTo>
                  <a:lnTo>
                    <a:pt x="1393372" y="493486"/>
                  </a:lnTo>
                  <a:lnTo>
                    <a:pt x="1799772" y="0"/>
                  </a:lnTo>
                  <a:lnTo>
                    <a:pt x="2220686" y="319314"/>
                  </a:lnTo>
                  <a:lnTo>
                    <a:pt x="2888343" y="1654628"/>
                  </a:lnTo>
                  <a:lnTo>
                    <a:pt x="0" y="1524000"/>
                  </a:lnTo>
                  <a:close/>
                </a:path>
              </a:pathLst>
            </a:cu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pic>
        <p:nvPicPr>
          <p:cNvPr id="87" name="Picture 2" descr="http://worldradiomap.com/us-mn/duluth_img/hilltop_0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799" y="621454"/>
            <a:ext cx="5618692" cy="421248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3" name="Slide Number Placeholder 2"/>
          <p:cNvSpPr>
            <a:spLocks noGrp="1"/>
          </p:cNvSpPr>
          <p:nvPr>
            <p:ph type="sldNum" sz="quarter" idx="12"/>
          </p:nvPr>
        </p:nvSpPr>
        <p:spPr/>
        <p:txBody>
          <a:bodyPr/>
          <a:lstStyle/>
          <a:p>
            <a:pPr>
              <a:defRPr/>
            </a:pPr>
            <a:r>
              <a:rPr lang="en-US" dirty="0" smtClean="0">
                <a:solidFill>
                  <a:schemeClr val="bg1">
                    <a:lumMod val="50000"/>
                  </a:schemeClr>
                </a:solidFill>
              </a:rPr>
              <a:t>SLIDE </a:t>
            </a:r>
            <a:fld id="{7DE08B2E-D59F-498D-8D62-ABBAFDFFC21C}" type="slidenum">
              <a:rPr lang="en-US" smtClean="0">
                <a:solidFill>
                  <a:schemeClr val="bg1">
                    <a:lumMod val="50000"/>
                  </a:schemeClr>
                </a:solidFill>
              </a:rPr>
              <a:pPr>
                <a:defRPr/>
              </a:pPr>
              <a:t>2</a:t>
            </a:fld>
            <a:endParaRPr lang="en-US" dirty="0">
              <a:solidFill>
                <a:schemeClr val="bg1">
                  <a:lumMod val="50000"/>
                </a:schemeClr>
              </a:solidFill>
            </a:endParaRPr>
          </a:p>
        </p:txBody>
      </p:sp>
      <p:sp>
        <p:nvSpPr>
          <p:cNvPr id="18" name="TextBox 17"/>
          <p:cNvSpPr txBox="1"/>
          <p:nvPr/>
        </p:nvSpPr>
        <p:spPr bwMode="auto">
          <a:xfrm>
            <a:off x="8707593" y="4672538"/>
            <a:ext cx="263213" cy="278350"/>
          </a:xfrm>
          <a:prstGeom prst="rect">
            <a:avLst/>
          </a:prstGeom>
          <a:solidFill>
            <a:schemeClr val="accent1">
              <a:lumMod val="40000"/>
              <a:lumOff val="60000"/>
            </a:schemeClr>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00007A"/>
                </a:solidFill>
              </a:rPr>
              <a:t>1</a:t>
            </a:r>
            <a:endParaRPr lang="en-US" dirty="0">
              <a:solidFill>
                <a:srgbClr val="00007A"/>
              </a:solidFill>
            </a:endParaRPr>
          </a:p>
        </p:txBody>
      </p:sp>
      <p:sp>
        <p:nvSpPr>
          <p:cNvPr id="17" name="TextBox 16"/>
          <p:cNvSpPr txBox="1"/>
          <p:nvPr/>
        </p:nvSpPr>
        <p:spPr bwMode="auto">
          <a:xfrm>
            <a:off x="8707593" y="4673213"/>
            <a:ext cx="263213" cy="276999"/>
          </a:xfrm>
          <a:prstGeom prst="rect">
            <a:avLst/>
          </a:prstGeom>
          <a:solidFill>
            <a:schemeClr val="accent1">
              <a:lumMod val="40000"/>
              <a:lumOff val="60000"/>
            </a:schemeClr>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00007A"/>
                </a:solidFill>
              </a:rPr>
              <a:t>2</a:t>
            </a:r>
            <a:endParaRPr lang="en-US" dirty="0">
              <a:solidFill>
                <a:srgbClr val="00007A"/>
              </a:solidFill>
            </a:endParaRPr>
          </a:p>
        </p:txBody>
      </p:sp>
      <p:sp>
        <p:nvSpPr>
          <p:cNvPr id="16" name="TextBox 15"/>
          <p:cNvSpPr txBox="1"/>
          <p:nvPr/>
        </p:nvSpPr>
        <p:spPr bwMode="auto">
          <a:xfrm>
            <a:off x="8707593" y="4673213"/>
            <a:ext cx="263213" cy="276999"/>
          </a:xfrm>
          <a:prstGeom prst="rect">
            <a:avLst/>
          </a:prstGeom>
          <a:solidFill>
            <a:schemeClr val="accent1">
              <a:lumMod val="40000"/>
              <a:lumOff val="60000"/>
            </a:schemeClr>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00007A"/>
                </a:solidFill>
              </a:rPr>
              <a:t>3</a:t>
            </a:r>
            <a:endParaRPr lang="en-US" dirty="0">
              <a:solidFill>
                <a:srgbClr val="00007A"/>
              </a:solidFill>
            </a:endParaRPr>
          </a:p>
        </p:txBody>
      </p:sp>
    </p:spTree>
    <p:extLst>
      <p:ext uri="{BB962C8B-B14F-4D97-AF65-F5344CB8AC3E}">
        <p14:creationId xmlns:p14="http://schemas.microsoft.com/office/powerpoint/2010/main" val="56713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500"/>
                                        <p:tgtEl>
                                          <p:spTgt spid="84"/>
                                        </p:tgtEl>
                                      </p:cBhvr>
                                    </p:animEffect>
                                  </p:childTnLst>
                                </p:cTn>
                              </p:par>
                              <p:par>
                                <p:cTn id="13" presetID="10" presetClass="exit" presetSubtype="0" fill="hold" grpId="0" nodeType="with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7"/>
                                        </p:tgtEl>
                                        <p:attrNameLst>
                                          <p:attrName>style.visibility</p:attrName>
                                        </p:attrNameLst>
                                      </p:cBhvr>
                                      <p:to>
                                        <p:strVal val="visible"/>
                                      </p:to>
                                    </p:set>
                                    <p:animEffect transition="in" filter="fade">
                                      <p:cBhvr>
                                        <p:cTn id="20" dur="500"/>
                                        <p:tgtEl>
                                          <p:spTgt spid="87"/>
                                        </p:tgtEl>
                                      </p:cBhvr>
                                    </p:animEffect>
                                  </p:childTnLst>
                                </p:cTn>
                              </p:par>
                              <p:par>
                                <p:cTn id="21" presetID="10" presetClass="exit" presetSubtype="0" fill="hold" grpId="0" nodeType="withEffect">
                                  <p:stCondLst>
                                    <p:cond delay="0"/>
                                  </p:stCondLst>
                                  <p:childTnLst>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 2.a.:  How Radio Waves Travel</a:t>
            </a:r>
            <a:endParaRPr lang="en-US" dirty="0"/>
          </a:p>
        </p:txBody>
      </p:sp>
      <p:pic>
        <p:nvPicPr>
          <p:cNvPr id="23" name="Picture 2" descr="C:\Users\WA7URV\Desktop\Earth.png"/>
          <p:cNvPicPr>
            <a:picLocks noChangeAspect="1" noChangeArrowheads="1"/>
          </p:cNvPicPr>
          <p:nvPr/>
        </p:nvPicPr>
        <p:blipFill rotWithShape="1">
          <a:blip r:embed="rId3">
            <a:extLst>
              <a:ext uri="{28A0092B-C50C-407E-A947-70E740481C1C}">
                <a14:useLocalDpi xmlns:a14="http://schemas.microsoft.com/office/drawing/2010/main" val="0"/>
              </a:ext>
            </a:extLst>
          </a:blip>
          <a:srcRect l="-249" t="3" r="3968" b="64246"/>
          <a:stretch/>
        </p:blipFill>
        <p:spPr bwMode="auto">
          <a:xfrm>
            <a:off x="0" y="1707200"/>
            <a:ext cx="9144000" cy="33982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bwMode="auto">
          <a:xfrm>
            <a:off x="3634068" y="3067467"/>
            <a:ext cx="1883144" cy="830997"/>
          </a:xfrm>
          <a:prstGeom prst="rect">
            <a:avLst/>
          </a:prstGeom>
          <a:noFill/>
          <a:ln w="9525">
            <a:noFill/>
            <a:miter lim="800000"/>
            <a:headEnd/>
            <a:tailEnd/>
          </a:ln>
        </p:spPr>
        <p:txBody>
          <a:bodyPr wrap="none" rtlCol="0">
            <a:spAutoFit/>
          </a:bodyPr>
          <a:lstStyle/>
          <a:p>
            <a:pPr algn="ctr"/>
            <a:r>
              <a:rPr lang="en-US" sz="4800" b="1" dirty="0" smtClean="0">
                <a:latin typeface="Calibri" panose="020F0502020204030204" pitchFamily="34" charset="0"/>
              </a:rPr>
              <a:t>EARTH</a:t>
            </a:r>
            <a:endParaRPr lang="en-US" sz="4800" b="1" dirty="0">
              <a:latin typeface="Calibri" panose="020F0502020204030204" pitchFamily="34" charset="0"/>
            </a:endParaRPr>
          </a:p>
        </p:txBody>
      </p:sp>
      <p:grpSp>
        <p:nvGrpSpPr>
          <p:cNvPr id="25" name="Group 24"/>
          <p:cNvGrpSpPr/>
          <p:nvPr/>
        </p:nvGrpSpPr>
        <p:grpSpPr>
          <a:xfrm rot="2280239">
            <a:off x="8250409" y="2772774"/>
            <a:ext cx="375057" cy="542438"/>
            <a:chOff x="6940550" y="5561536"/>
            <a:chExt cx="698500" cy="1010227"/>
          </a:xfrm>
        </p:grpSpPr>
        <p:grpSp>
          <p:nvGrpSpPr>
            <p:cNvPr id="26" name="Group 25"/>
            <p:cNvGrpSpPr/>
            <p:nvPr/>
          </p:nvGrpSpPr>
          <p:grpSpPr>
            <a:xfrm rot="540000" flipH="1">
              <a:off x="7059859" y="5561536"/>
              <a:ext cx="302079" cy="915155"/>
              <a:chOff x="9654246" y="468313"/>
              <a:chExt cx="1392291" cy="4217987"/>
            </a:xfrm>
          </p:grpSpPr>
          <p:cxnSp>
            <p:nvCxnSpPr>
              <p:cNvPr id="28" name="Straight Connector 27"/>
              <p:cNvCxnSpPr/>
              <p:nvPr/>
            </p:nvCxnSpPr>
            <p:spPr bwMode="auto">
              <a:xfrm>
                <a:off x="10458450" y="723900"/>
                <a:ext cx="0" cy="2476500"/>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grpSp>
            <p:nvGrpSpPr>
              <p:cNvPr id="29" name="Group 28"/>
              <p:cNvGrpSpPr/>
              <p:nvPr/>
            </p:nvGrpSpPr>
            <p:grpSpPr>
              <a:xfrm>
                <a:off x="9654246" y="468313"/>
                <a:ext cx="1392291" cy="503237"/>
                <a:chOff x="824571" y="2573338"/>
                <a:chExt cx="1392291" cy="503237"/>
              </a:xfrm>
            </p:grpSpPr>
            <p:cxnSp>
              <p:nvCxnSpPr>
                <p:cNvPr id="31" name="Straight Connector 30"/>
                <p:cNvCxnSpPr/>
                <p:nvPr/>
              </p:nvCxnSpPr>
              <p:spPr bwMode="auto">
                <a:xfrm flipH="1">
                  <a:off x="1057275" y="2573338"/>
                  <a:ext cx="1133475" cy="503237"/>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cxnSp>
              <p:nvCxnSpPr>
                <p:cNvPr id="32" name="Straight Connector 31"/>
                <p:cNvCxnSpPr/>
                <p:nvPr/>
              </p:nvCxnSpPr>
              <p:spPr bwMode="auto">
                <a:xfrm rot="1800000">
                  <a:off x="1668222" y="2689860"/>
                  <a:ext cx="548640" cy="0"/>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cxnSp>
              <p:nvCxnSpPr>
                <p:cNvPr id="33" name="Straight Connector 32"/>
                <p:cNvCxnSpPr/>
                <p:nvPr/>
              </p:nvCxnSpPr>
              <p:spPr bwMode="auto">
                <a:xfrm rot="1800000">
                  <a:off x="1244355" y="2819400"/>
                  <a:ext cx="762000" cy="0"/>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cxnSp>
              <p:nvCxnSpPr>
                <p:cNvPr id="34" name="Straight Connector 33"/>
                <p:cNvCxnSpPr/>
                <p:nvPr/>
              </p:nvCxnSpPr>
              <p:spPr bwMode="auto">
                <a:xfrm rot="1800000">
                  <a:off x="824571" y="2971800"/>
                  <a:ext cx="914400" cy="0"/>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grpSp>
          <p:sp>
            <p:nvSpPr>
              <p:cNvPr id="30" name="Trapezoid 29"/>
              <p:cNvSpPr/>
              <p:nvPr/>
            </p:nvSpPr>
            <p:spPr bwMode="auto">
              <a:xfrm>
                <a:off x="10248900" y="1219200"/>
                <a:ext cx="406400" cy="3467100"/>
              </a:xfrm>
              <a:prstGeom prst="trapezoid">
                <a:avLst/>
              </a:prstGeom>
              <a:solidFill>
                <a:srgbClr val="FF66FF"/>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pic>
          <p:nvPicPr>
            <p:cNvPr id="27" name="Picture 3" descr="C:\Users\WA7URV\AppData\Local\Microsoft\Windows\Temporary Internet Files\Content.IE5\PBFVXT2V\14531-illustration-of-a-house-pv[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00000">
              <a:off x="6940550" y="5873263"/>
              <a:ext cx="698500" cy="698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34"/>
          <p:cNvGrpSpPr/>
          <p:nvPr/>
        </p:nvGrpSpPr>
        <p:grpSpPr>
          <a:xfrm rot="19825211">
            <a:off x="1367547" y="2399307"/>
            <a:ext cx="343728" cy="537926"/>
            <a:chOff x="2487858" y="5881577"/>
            <a:chExt cx="640152" cy="1001823"/>
          </a:xfrm>
        </p:grpSpPr>
        <p:grpSp>
          <p:nvGrpSpPr>
            <p:cNvPr id="36" name="Group 35"/>
            <p:cNvGrpSpPr/>
            <p:nvPr/>
          </p:nvGrpSpPr>
          <p:grpSpPr>
            <a:xfrm rot="-540000">
              <a:off x="2487858" y="5881577"/>
              <a:ext cx="302079" cy="915155"/>
              <a:chOff x="9654246" y="468313"/>
              <a:chExt cx="1392291" cy="4217987"/>
            </a:xfrm>
          </p:grpSpPr>
          <p:cxnSp>
            <p:nvCxnSpPr>
              <p:cNvPr id="38" name="Straight Connector 37"/>
              <p:cNvCxnSpPr/>
              <p:nvPr/>
            </p:nvCxnSpPr>
            <p:spPr bwMode="auto">
              <a:xfrm>
                <a:off x="10458450" y="723900"/>
                <a:ext cx="0" cy="2476500"/>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grpSp>
            <p:nvGrpSpPr>
              <p:cNvPr id="39" name="Group 38"/>
              <p:cNvGrpSpPr/>
              <p:nvPr/>
            </p:nvGrpSpPr>
            <p:grpSpPr>
              <a:xfrm>
                <a:off x="9654246" y="468313"/>
                <a:ext cx="1392291" cy="503237"/>
                <a:chOff x="824571" y="2573338"/>
                <a:chExt cx="1392291" cy="503237"/>
              </a:xfrm>
            </p:grpSpPr>
            <p:cxnSp>
              <p:nvCxnSpPr>
                <p:cNvPr id="41" name="Straight Connector 40"/>
                <p:cNvCxnSpPr/>
                <p:nvPr/>
              </p:nvCxnSpPr>
              <p:spPr bwMode="auto">
                <a:xfrm flipH="1">
                  <a:off x="1057275" y="2573338"/>
                  <a:ext cx="1133475" cy="503237"/>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cxnSp>
              <p:nvCxnSpPr>
                <p:cNvPr id="42" name="Straight Connector 41"/>
                <p:cNvCxnSpPr/>
                <p:nvPr/>
              </p:nvCxnSpPr>
              <p:spPr bwMode="auto">
                <a:xfrm rot="1800000">
                  <a:off x="1668222" y="2689860"/>
                  <a:ext cx="548640" cy="0"/>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cxnSp>
              <p:nvCxnSpPr>
                <p:cNvPr id="43" name="Straight Connector 42"/>
                <p:cNvCxnSpPr/>
                <p:nvPr/>
              </p:nvCxnSpPr>
              <p:spPr bwMode="auto">
                <a:xfrm rot="1800000">
                  <a:off x="1244355" y="2819400"/>
                  <a:ext cx="762000" cy="0"/>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cxnSp>
              <p:nvCxnSpPr>
                <p:cNvPr id="44" name="Straight Connector 43"/>
                <p:cNvCxnSpPr/>
                <p:nvPr/>
              </p:nvCxnSpPr>
              <p:spPr bwMode="auto">
                <a:xfrm rot="1800000">
                  <a:off x="824571" y="2971800"/>
                  <a:ext cx="914400" cy="0"/>
                </a:xfrm>
                <a:prstGeom prst="line">
                  <a:avLst/>
                </a:prstGeom>
                <a:solidFill>
                  <a:schemeClr val="accent1"/>
                </a:solidFill>
                <a:ln w="28575" cap="flat" cmpd="sng" algn="ctr">
                  <a:solidFill>
                    <a:schemeClr val="bg2">
                      <a:lumMod val="20000"/>
                      <a:lumOff val="80000"/>
                    </a:schemeClr>
                  </a:solidFill>
                  <a:prstDash val="solid"/>
                  <a:round/>
                  <a:headEnd type="none" w="med" len="med"/>
                  <a:tailEnd type="none" w="med" len="med"/>
                </a:ln>
                <a:effectLst/>
              </p:spPr>
            </p:cxnSp>
          </p:grpSp>
          <p:sp>
            <p:nvSpPr>
              <p:cNvPr id="40" name="Trapezoid 39"/>
              <p:cNvSpPr/>
              <p:nvPr/>
            </p:nvSpPr>
            <p:spPr bwMode="auto">
              <a:xfrm>
                <a:off x="10248900" y="1219200"/>
                <a:ext cx="406400" cy="3467100"/>
              </a:xfrm>
              <a:prstGeom prst="trapezoid">
                <a:avLst/>
              </a:prstGeom>
              <a:solidFill>
                <a:srgbClr val="FF66FF"/>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pic>
          <p:nvPicPr>
            <p:cNvPr id="37" name="Picture 4" descr="C:\Users\WA7URV\AppData\Local\Microsoft\Windows\Temporary Internet Files\Content.IE5\NWLLVMBT\14502-illustration-of-a-house-pv[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80000">
              <a:off x="2510790" y="6266180"/>
              <a:ext cx="617220" cy="6172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5" name="Group 44"/>
          <p:cNvGrpSpPr/>
          <p:nvPr/>
        </p:nvGrpSpPr>
        <p:grpSpPr>
          <a:xfrm rot="-1380000">
            <a:off x="1212300" y="522241"/>
            <a:ext cx="7652300" cy="945393"/>
            <a:chOff x="1145146" y="-474709"/>
            <a:chExt cx="7652300" cy="945393"/>
          </a:xfrm>
        </p:grpSpPr>
        <p:sp>
          <p:nvSpPr>
            <p:cNvPr id="46" name="Freeform 45"/>
            <p:cNvSpPr/>
            <p:nvPr/>
          </p:nvSpPr>
          <p:spPr bwMode="auto">
            <a:xfrm rot="6193">
              <a:off x="1145146" y="-125058"/>
              <a:ext cx="46860" cy="2221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7" name="Freeform 46"/>
            <p:cNvSpPr>
              <a:spLocks noChangeAspect="1"/>
            </p:cNvSpPr>
            <p:nvPr/>
          </p:nvSpPr>
          <p:spPr bwMode="auto">
            <a:xfrm rot="6193">
              <a:off x="1289858" y="-124809"/>
              <a:ext cx="48265" cy="22878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8" name="Freeform 47"/>
            <p:cNvSpPr>
              <a:spLocks noChangeAspect="1"/>
            </p:cNvSpPr>
            <p:nvPr/>
          </p:nvSpPr>
          <p:spPr bwMode="auto">
            <a:xfrm rot="6193">
              <a:off x="1432062" y="-128089"/>
              <a:ext cx="49713" cy="23564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9" name="Freeform 48"/>
            <p:cNvSpPr>
              <a:spLocks noChangeAspect="1"/>
            </p:cNvSpPr>
            <p:nvPr/>
          </p:nvSpPr>
          <p:spPr bwMode="auto">
            <a:xfrm rot="6193">
              <a:off x="1581809" y="-131358"/>
              <a:ext cx="51203" cy="24271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0" name="Freeform 49"/>
            <p:cNvSpPr>
              <a:spLocks noChangeAspect="1"/>
            </p:cNvSpPr>
            <p:nvPr/>
          </p:nvSpPr>
          <p:spPr bwMode="auto">
            <a:xfrm rot="6193">
              <a:off x="1734070" y="-134621"/>
              <a:ext cx="52740" cy="2499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1" name="Freeform 50"/>
            <p:cNvSpPr>
              <a:spLocks noChangeAspect="1"/>
            </p:cNvSpPr>
            <p:nvPr/>
          </p:nvSpPr>
          <p:spPr bwMode="auto">
            <a:xfrm rot="6193">
              <a:off x="1881306" y="-141420"/>
              <a:ext cx="54321" cy="2574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2" name="Freeform 51"/>
            <p:cNvSpPr>
              <a:spLocks noChangeAspect="1"/>
            </p:cNvSpPr>
            <p:nvPr/>
          </p:nvSpPr>
          <p:spPr bwMode="auto">
            <a:xfrm rot="6193">
              <a:off x="2023505" y="-141173"/>
              <a:ext cx="55951" cy="26522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3" name="Freeform 52"/>
            <p:cNvSpPr>
              <a:spLocks noChangeAspect="1"/>
            </p:cNvSpPr>
            <p:nvPr/>
          </p:nvSpPr>
          <p:spPr bwMode="auto">
            <a:xfrm rot="6193">
              <a:off x="2165710" y="-144455"/>
              <a:ext cx="57630" cy="27318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4" name="Freeform 53"/>
            <p:cNvSpPr>
              <a:spLocks noChangeAspect="1"/>
            </p:cNvSpPr>
            <p:nvPr/>
          </p:nvSpPr>
          <p:spPr bwMode="auto">
            <a:xfrm rot="6193">
              <a:off x="2310431" y="-151255"/>
              <a:ext cx="59360" cy="28137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5" name="Freeform 54"/>
            <p:cNvSpPr>
              <a:spLocks noChangeAspect="1"/>
            </p:cNvSpPr>
            <p:nvPr/>
          </p:nvSpPr>
          <p:spPr bwMode="auto">
            <a:xfrm rot="6193">
              <a:off x="2456248" y="-151008"/>
              <a:ext cx="61140" cy="28981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56" name="Freeform 55"/>
            <p:cNvSpPr>
              <a:spLocks noChangeAspect="1"/>
            </p:cNvSpPr>
            <p:nvPr/>
          </p:nvSpPr>
          <p:spPr bwMode="auto">
            <a:xfrm rot="6193">
              <a:off x="2599548" y="-150732"/>
              <a:ext cx="62974" cy="29851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57" name="Freeform 56"/>
            <p:cNvSpPr>
              <a:spLocks noChangeAspect="1"/>
            </p:cNvSpPr>
            <p:nvPr/>
          </p:nvSpPr>
          <p:spPr bwMode="auto">
            <a:xfrm rot="6193">
              <a:off x="2750404" y="-156556"/>
              <a:ext cx="64862" cy="30746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58" name="Freeform 57"/>
            <p:cNvSpPr>
              <a:spLocks noChangeAspect="1"/>
            </p:cNvSpPr>
            <p:nvPr/>
          </p:nvSpPr>
          <p:spPr bwMode="auto">
            <a:xfrm rot="6193">
              <a:off x="2898742" y="-160898"/>
              <a:ext cx="66806" cy="3166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9" name="Freeform 58"/>
            <p:cNvSpPr>
              <a:spLocks noChangeAspect="1"/>
            </p:cNvSpPr>
            <p:nvPr/>
          </p:nvSpPr>
          <p:spPr bwMode="auto">
            <a:xfrm rot="6193">
              <a:off x="3052107" y="-165370"/>
              <a:ext cx="68811" cy="32619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0" name="Freeform 59"/>
            <p:cNvSpPr>
              <a:spLocks noChangeAspect="1"/>
            </p:cNvSpPr>
            <p:nvPr/>
          </p:nvSpPr>
          <p:spPr bwMode="auto">
            <a:xfrm rot="6193">
              <a:off x="3204497" y="-165094"/>
              <a:ext cx="70875" cy="33597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1" name="Freeform 60"/>
            <p:cNvSpPr>
              <a:spLocks noChangeAspect="1"/>
            </p:cNvSpPr>
            <p:nvPr/>
          </p:nvSpPr>
          <p:spPr bwMode="auto">
            <a:xfrm rot="6193">
              <a:off x="3356900" y="-172438"/>
              <a:ext cx="73002" cy="34605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2" name="Freeform 61"/>
            <p:cNvSpPr>
              <a:spLocks noChangeAspect="1"/>
            </p:cNvSpPr>
            <p:nvPr/>
          </p:nvSpPr>
          <p:spPr bwMode="auto">
            <a:xfrm rot="6193">
              <a:off x="3509290" y="-172162"/>
              <a:ext cx="75192" cy="35643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3" name="Freeform 62"/>
            <p:cNvSpPr>
              <a:spLocks noChangeAspect="1"/>
            </p:cNvSpPr>
            <p:nvPr/>
          </p:nvSpPr>
          <p:spPr bwMode="auto">
            <a:xfrm rot="6193">
              <a:off x="3661694" y="-179506"/>
              <a:ext cx="77448" cy="36713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4" name="Freeform 63"/>
            <p:cNvSpPr>
              <a:spLocks noChangeAspect="1"/>
            </p:cNvSpPr>
            <p:nvPr/>
          </p:nvSpPr>
          <p:spPr bwMode="auto">
            <a:xfrm rot="6193">
              <a:off x="3814097" y="-186851"/>
              <a:ext cx="79771" cy="37814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5" name="Freeform 64"/>
            <p:cNvSpPr>
              <a:spLocks noChangeAspect="1"/>
            </p:cNvSpPr>
            <p:nvPr/>
          </p:nvSpPr>
          <p:spPr bwMode="auto">
            <a:xfrm rot="6193">
              <a:off x="3966501" y="-194195"/>
              <a:ext cx="82165" cy="38949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6" name="Freeform 65"/>
            <p:cNvSpPr>
              <a:spLocks noChangeAspect="1"/>
            </p:cNvSpPr>
            <p:nvPr/>
          </p:nvSpPr>
          <p:spPr bwMode="auto">
            <a:xfrm rot="6193">
              <a:off x="4118886" y="-191523"/>
              <a:ext cx="84631" cy="40117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7" name="Freeform 66"/>
            <p:cNvSpPr>
              <a:spLocks noChangeAspect="1"/>
            </p:cNvSpPr>
            <p:nvPr/>
          </p:nvSpPr>
          <p:spPr bwMode="auto">
            <a:xfrm rot="6193">
              <a:off x="4271284" y="-195993"/>
              <a:ext cx="87169" cy="41321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8" name="Freeform 67"/>
            <p:cNvSpPr>
              <a:spLocks noChangeAspect="1"/>
            </p:cNvSpPr>
            <p:nvPr/>
          </p:nvSpPr>
          <p:spPr bwMode="auto">
            <a:xfrm rot="6193">
              <a:off x="4423680" y="-200461"/>
              <a:ext cx="89785" cy="42560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9" name="Freeform 68"/>
            <p:cNvSpPr>
              <a:spLocks noChangeAspect="1"/>
            </p:cNvSpPr>
            <p:nvPr/>
          </p:nvSpPr>
          <p:spPr bwMode="auto">
            <a:xfrm rot="6193">
              <a:off x="4576077" y="-204931"/>
              <a:ext cx="92479" cy="43837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0" name="Freeform 69"/>
            <p:cNvSpPr>
              <a:spLocks noChangeAspect="1"/>
            </p:cNvSpPr>
            <p:nvPr/>
          </p:nvSpPr>
          <p:spPr bwMode="auto">
            <a:xfrm rot="6193">
              <a:off x="4728476" y="-211780"/>
              <a:ext cx="95254" cy="4515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1" name="Freeform 70"/>
            <p:cNvSpPr>
              <a:spLocks noChangeAspect="1"/>
            </p:cNvSpPr>
            <p:nvPr/>
          </p:nvSpPr>
          <p:spPr bwMode="auto">
            <a:xfrm rot="6193">
              <a:off x="4880880" y="-221012"/>
              <a:ext cx="98112" cy="46507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2" name="Freeform 71"/>
            <p:cNvSpPr>
              <a:spLocks noChangeAspect="1"/>
            </p:cNvSpPr>
            <p:nvPr/>
          </p:nvSpPr>
          <p:spPr bwMode="auto">
            <a:xfrm rot="6193">
              <a:off x="5033278" y="-227864"/>
              <a:ext cx="101055" cy="47902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3" name="Freeform 72"/>
            <p:cNvSpPr>
              <a:spLocks noChangeAspect="1"/>
            </p:cNvSpPr>
            <p:nvPr/>
          </p:nvSpPr>
          <p:spPr bwMode="auto">
            <a:xfrm rot="6193">
              <a:off x="5185676" y="-234714"/>
              <a:ext cx="104088" cy="49339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4" name="Freeform 73"/>
            <p:cNvSpPr>
              <a:spLocks noChangeAspect="1"/>
            </p:cNvSpPr>
            <p:nvPr/>
          </p:nvSpPr>
          <p:spPr bwMode="auto">
            <a:xfrm rot="6193">
              <a:off x="5338074" y="-241564"/>
              <a:ext cx="107211" cy="50819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5" name="Freeform 74"/>
            <p:cNvSpPr>
              <a:spLocks noChangeAspect="1"/>
            </p:cNvSpPr>
            <p:nvPr/>
          </p:nvSpPr>
          <p:spPr bwMode="auto">
            <a:xfrm rot="6193">
              <a:off x="5490473" y="-248413"/>
              <a:ext cx="110427" cy="52344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6" name="Freeform 75"/>
            <p:cNvSpPr>
              <a:spLocks noChangeAspect="1"/>
            </p:cNvSpPr>
            <p:nvPr/>
          </p:nvSpPr>
          <p:spPr bwMode="auto">
            <a:xfrm rot="6193">
              <a:off x="5642876" y="-257643"/>
              <a:ext cx="113739" cy="53914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7" name="Freeform 76"/>
            <p:cNvSpPr>
              <a:spLocks noChangeAspect="1"/>
            </p:cNvSpPr>
            <p:nvPr/>
          </p:nvSpPr>
          <p:spPr bwMode="auto">
            <a:xfrm rot="6193">
              <a:off x="5795272" y="-264494"/>
              <a:ext cx="117150" cy="55531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8" name="Freeform 77"/>
            <p:cNvSpPr>
              <a:spLocks noChangeAspect="1"/>
            </p:cNvSpPr>
            <p:nvPr/>
          </p:nvSpPr>
          <p:spPr bwMode="auto">
            <a:xfrm rot="6193">
              <a:off x="5947670" y="-271344"/>
              <a:ext cx="120666" cy="57197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9" name="Freeform 78"/>
            <p:cNvSpPr>
              <a:spLocks noChangeAspect="1"/>
            </p:cNvSpPr>
            <p:nvPr/>
          </p:nvSpPr>
          <p:spPr bwMode="auto">
            <a:xfrm rot="6193">
              <a:off x="6100071" y="-280576"/>
              <a:ext cx="124287" cy="58913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0" name="Freeform 79"/>
            <p:cNvSpPr>
              <a:spLocks noChangeAspect="1"/>
            </p:cNvSpPr>
            <p:nvPr/>
          </p:nvSpPr>
          <p:spPr bwMode="auto">
            <a:xfrm rot="6193">
              <a:off x="6252465" y="-287426"/>
              <a:ext cx="128016" cy="60681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1" name="Freeform 80"/>
            <p:cNvSpPr>
              <a:spLocks noChangeAspect="1"/>
            </p:cNvSpPr>
            <p:nvPr/>
          </p:nvSpPr>
          <p:spPr bwMode="auto">
            <a:xfrm rot="6193">
              <a:off x="6404866" y="-296656"/>
              <a:ext cx="131856" cy="62501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2" name="Freeform 81"/>
            <p:cNvSpPr>
              <a:spLocks noChangeAspect="1"/>
            </p:cNvSpPr>
            <p:nvPr/>
          </p:nvSpPr>
          <p:spPr bwMode="auto">
            <a:xfrm rot="6193">
              <a:off x="6557264" y="-305886"/>
              <a:ext cx="135813" cy="64376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3" name="Freeform 82"/>
            <p:cNvSpPr>
              <a:spLocks noChangeAspect="1"/>
            </p:cNvSpPr>
            <p:nvPr/>
          </p:nvSpPr>
          <p:spPr bwMode="auto">
            <a:xfrm rot="6193">
              <a:off x="6709668" y="-317496"/>
              <a:ext cx="139887" cy="66307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4" name="Freeform 83"/>
            <p:cNvSpPr>
              <a:spLocks noChangeAspect="1"/>
            </p:cNvSpPr>
            <p:nvPr/>
          </p:nvSpPr>
          <p:spPr bwMode="auto">
            <a:xfrm rot="6193">
              <a:off x="6862065" y="-326727"/>
              <a:ext cx="144084" cy="68297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5" name="Freeform 84"/>
            <p:cNvSpPr>
              <a:spLocks noChangeAspect="1"/>
            </p:cNvSpPr>
            <p:nvPr/>
          </p:nvSpPr>
          <p:spPr bwMode="auto">
            <a:xfrm rot="6193">
              <a:off x="7014462" y="-335957"/>
              <a:ext cx="148407" cy="70346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6" name="Freeform 85"/>
            <p:cNvSpPr>
              <a:spLocks noChangeAspect="1"/>
            </p:cNvSpPr>
            <p:nvPr/>
          </p:nvSpPr>
          <p:spPr bwMode="auto">
            <a:xfrm rot="6193">
              <a:off x="7166864" y="-347569"/>
              <a:ext cx="152859" cy="72456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7" name="Freeform 86"/>
            <p:cNvSpPr>
              <a:spLocks noChangeAspect="1"/>
            </p:cNvSpPr>
            <p:nvPr/>
          </p:nvSpPr>
          <p:spPr bwMode="auto">
            <a:xfrm rot="6193">
              <a:off x="7319260" y="-356798"/>
              <a:ext cx="157446" cy="74630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8" name="Freeform 87"/>
            <p:cNvSpPr>
              <a:spLocks noChangeAspect="1"/>
            </p:cNvSpPr>
            <p:nvPr/>
          </p:nvSpPr>
          <p:spPr bwMode="auto">
            <a:xfrm rot="6193">
              <a:off x="7471657" y="-366030"/>
              <a:ext cx="162168" cy="76869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9" name="Freeform 88"/>
            <p:cNvSpPr>
              <a:spLocks noChangeAspect="1"/>
            </p:cNvSpPr>
            <p:nvPr/>
          </p:nvSpPr>
          <p:spPr bwMode="auto">
            <a:xfrm rot="6193">
              <a:off x="7624061" y="-380021"/>
              <a:ext cx="167034" cy="79175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0" name="Freeform 89"/>
            <p:cNvSpPr>
              <a:spLocks noChangeAspect="1"/>
            </p:cNvSpPr>
            <p:nvPr/>
          </p:nvSpPr>
          <p:spPr bwMode="auto">
            <a:xfrm rot="6193">
              <a:off x="7776461" y="-391633"/>
              <a:ext cx="172044" cy="81550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1" name="Freeform 90"/>
            <p:cNvSpPr>
              <a:spLocks noChangeAspect="1"/>
            </p:cNvSpPr>
            <p:nvPr/>
          </p:nvSpPr>
          <p:spPr bwMode="auto">
            <a:xfrm rot="6193">
              <a:off x="7928856" y="-400863"/>
              <a:ext cx="177204" cy="83996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2" name="Freeform 91"/>
            <p:cNvSpPr>
              <a:spLocks noChangeAspect="1"/>
            </p:cNvSpPr>
            <p:nvPr/>
          </p:nvSpPr>
          <p:spPr bwMode="auto">
            <a:xfrm rot="6193">
              <a:off x="8081263" y="-417235"/>
              <a:ext cx="182520" cy="86516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3" name="Freeform 92"/>
            <p:cNvSpPr>
              <a:spLocks noChangeAspect="1"/>
            </p:cNvSpPr>
            <p:nvPr/>
          </p:nvSpPr>
          <p:spPr bwMode="auto">
            <a:xfrm rot="6193">
              <a:off x="8249328" y="-426095"/>
              <a:ext cx="187995" cy="89112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4" name="Freeform 93"/>
            <p:cNvSpPr>
              <a:spLocks noChangeAspect="1"/>
            </p:cNvSpPr>
            <p:nvPr/>
          </p:nvSpPr>
          <p:spPr bwMode="auto">
            <a:xfrm rot="6193">
              <a:off x="8426353" y="-457022"/>
              <a:ext cx="193635" cy="91785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5" name="Freeform 94"/>
            <p:cNvSpPr>
              <a:spLocks noChangeAspect="1"/>
            </p:cNvSpPr>
            <p:nvPr/>
          </p:nvSpPr>
          <p:spPr bwMode="auto">
            <a:xfrm rot="6193">
              <a:off x="8598003" y="-474709"/>
              <a:ext cx="199443" cy="94539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19050" cap="flat" cmpd="sng" algn="ctr">
              <a:solidFill>
                <a:srgbClr val="FF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96" name="Group 95"/>
          <p:cNvGrpSpPr/>
          <p:nvPr/>
        </p:nvGrpSpPr>
        <p:grpSpPr>
          <a:xfrm>
            <a:off x="105832" y="259511"/>
            <a:ext cx="693086" cy="4548317"/>
            <a:chOff x="268402" y="411911"/>
            <a:chExt cx="693086" cy="4548317"/>
          </a:xfrm>
        </p:grpSpPr>
        <p:sp>
          <p:nvSpPr>
            <p:cNvPr id="97" name="Freeform 96"/>
            <p:cNvSpPr/>
            <p:nvPr userDrawn="1"/>
          </p:nvSpPr>
          <p:spPr bwMode="auto">
            <a:xfrm rot="16200000">
              <a:off x="248917" y="3354198"/>
              <a:ext cx="736230" cy="678301"/>
            </a:xfrm>
            <a:custGeom>
              <a:avLst/>
              <a:gdLst>
                <a:gd name="connsiteX0" fmla="*/ 0 w 2219325"/>
                <a:gd name="connsiteY0" fmla="*/ 0 h 2044700"/>
                <a:gd name="connsiteX1" fmla="*/ 0 w 2219325"/>
                <a:gd name="connsiteY1" fmla="*/ 2041525 h 2044700"/>
                <a:gd name="connsiteX2" fmla="*/ 638175 w 2219325"/>
                <a:gd name="connsiteY2" fmla="*/ 2041525 h 2044700"/>
                <a:gd name="connsiteX3" fmla="*/ 638175 w 2219325"/>
                <a:gd name="connsiteY3" fmla="*/ 1168400 h 2044700"/>
                <a:gd name="connsiteX4" fmla="*/ 1400175 w 2219325"/>
                <a:gd name="connsiteY4" fmla="*/ 2044700 h 2044700"/>
                <a:gd name="connsiteX5" fmla="*/ 2219325 w 2219325"/>
                <a:gd name="connsiteY5" fmla="*/ 2044700 h 2044700"/>
                <a:gd name="connsiteX6" fmla="*/ 1250950 w 2219325"/>
                <a:gd name="connsiteY6" fmla="*/ 971550 h 2044700"/>
                <a:gd name="connsiteX7" fmla="*/ 2146300 w 2219325"/>
                <a:gd name="connsiteY7" fmla="*/ 0 h 2044700"/>
                <a:gd name="connsiteX8" fmla="*/ 1358900 w 2219325"/>
                <a:gd name="connsiteY8" fmla="*/ 0 h 2044700"/>
                <a:gd name="connsiteX9" fmla="*/ 638175 w 2219325"/>
                <a:gd name="connsiteY9" fmla="*/ 835025 h 2044700"/>
                <a:gd name="connsiteX10" fmla="*/ 638175 w 2219325"/>
                <a:gd name="connsiteY10" fmla="*/ 6350 h 2044700"/>
                <a:gd name="connsiteX11" fmla="*/ 0 w 2219325"/>
                <a:gd name="connsiteY11" fmla="*/ 0 h 204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9325" h="2044700">
                  <a:moveTo>
                    <a:pt x="0" y="0"/>
                  </a:moveTo>
                  <a:lnTo>
                    <a:pt x="0" y="2041525"/>
                  </a:lnTo>
                  <a:lnTo>
                    <a:pt x="638175" y="2041525"/>
                  </a:lnTo>
                  <a:lnTo>
                    <a:pt x="638175" y="1168400"/>
                  </a:lnTo>
                  <a:lnTo>
                    <a:pt x="1400175" y="2044700"/>
                  </a:lnTo>
                  <a:lnTo>
                    <a:pt x="2219325" y="2044700"/>
                  </a:lnTo>
                  <a:lnTo>
                    <a:pt x="1250950" y="971550"/>
                  </a:lnTo>
                  <a:lnTo>
                    <a:pt x="2146300" y="0"/>
                  </a:lnTo>
                  <a:lnTo>
                    <a:pt x="1358900" y="0"/>
                  </a:lnTo>
                  <a:lnTo>
                    <a:pt x="638175" y="835025"/>
                  </a:lnTo>
                  <a:lnTo>
                    <a:pt x="638175" y="6350"/>
                  </a:lnTo>
                  <a:lnTo>
                    <a:pt x="0" y="0"/>
                  </a:lnTo>
                  <a:close/>
                </a:path>
              </a:pathLst>
            </a:custGeom>
            <a:solidFill>
              <a:schemeClr val="tx1"/>
            </a:solidFill>
            <a:ln w="19050"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8" name="Freeform 97"/>
            <p:cNvSpPr/>
            <p:nvPr userDrawn="1"/>
          </p:nvSpPr>
          <p:spPr bwMode="auto">
            <a:xfrm rot="16200000">
              <a:off x="249970" y="2764371"/>
              <a:ext cx="732017" cy="669875"/>
            </a:xfrm>
            <a:custGeom>
              <a:avLst/>
              <a:gdLst>
                <a:gd name="connsiteX0" fmla="*/ 79375 w 2206625"/>
                <a:gd name="connsiteY0" fmla="*/ 523875 h 2019300"/>
                <a:gd name="connsiteX1" fmla="*/ 600075 w 2206625"/>
                <a:gd name="connsiteY1" fmla="*/ 0 h 2019300"/>
                <a:gd name="connsiteX2" fmla="*/ 1492250 w 2206625"/>
                <a:gd name="connsiteY2" fmla="*/ 0 h 2019300"/>
                <a:gd name="connsiteX3" fmla="*/ 1584325 w 2206625"/>
                <a:gd name="connsiteY3" fmla="*/ 9525 h 2019300"/>
                <a:gd name="connsiteX4" fmla="*/ 1673225 w 2206625"/>
                <a:gd name="connsiteY4" fmla="*/ 28575 h 2019300"/>
                <a:gd name="connsiteX5" fmla="*/ 1749425 w 2206625"/>
                <a:gd name="connsiteY5" fmla="*/ 47625 h 2019300"/>
                <a:gd name="connsiteX6" fmla="*/ 1828800 w 2206625"/>
                <a:gd name="connsiteY6" fmla="*/ 76200 h 2019300"/>
                <a:gd name="connsiteX7" fmla="*/ 1917700 w 2206625"/>
                <a:gd name="connsiteY7" fmla="*/ 114300 h 2019300"/>
                <a:gd name="connsiteX8" fmla="*/ 1987550 w 2206625"/>
                <a:gd name="connsiteY8" fmla="*/ 155575 h 2019300"/>
                <a:gd name="connsiteX9" fmla="*/ 2035175 w 2206625"/>
                <a:gd name="connsiteY9" fmla="*/ 196850 h 2019300"/>
                <a:gd name="connsiteX10" fmla="*/ 2070100 w 2206625"/>
                <a:gd name="connsiteY10" fmla="*/ 234950 h 2019300"/>
                <a:gd name="connsiteX11" fmla="*/ 2120900 w 2206625"/>
                <a:gd name="connsiteY11" fmla="*/ 298450 h 2019300"/>
                <a:gd name="connsiteX12" fmla="*/ 2159000 w 2206625"/>
                <a:gd name="connsiteY12" fmla="*/ 371475 h 2019300"/>
                <a:gd name="connsiteX13" fmla="*/ 2178050 w 2206625"/>
                <a:gd name="connsiteY13" fmla="*/ 419100 h 2019300"/>
                <a:gd name="connsiteX14" fmla="*/ 2200275 w 2206625"/>
                <a:gd name="connsiteY14" fmla="*/ 514350 h 2019300"/>
                <a:gd name="connsiteX15" fmla="*/ 2206625 w 2206625"/>
                <a:gd name="connsiteY15" fmla="*/ 609600 h 2019300"/>
                <a:gd name="connsiteX16" fmla="*/ 2206625 w 2206625"/>
                <a:gd name="connsiteY16" fmla="*/ 676275 h 2019300"/>
                <a:gd name="connsiteX17" fmla="*/ 2190750 w 2206625"/>
                <a:gd name="connsiteY17" fmla="*/ 765175 h 2019300"/>
                <a:gd name="connsiteX18" fmla="*/ 2168525 w 2206625"/>
                <a:gd name="connsiteY18" fmla="*/ 828675 h 2019300"/>
                <a:gd name="connsiteX19" fmla="*/ 2130425 w 2206625"/>
                <a:gd name="connsiteY19" fmla="*/ 914400 h 2019300"/>
                <a:gd name="connsiteX20" fmla="*/ 2108200 w 2206625"/>
                <a:gd name="connsiteY20" fmla="*/ 958850 h 2019300"/>
                <a:gd name="connsiteX21" fmla="*/ 2051050 w 2206625"/>
                <a:gd name="connsiteY21" fmla="*/ 1025525 h 2019300"/>
                <a:gd name="connsiteX22" fmla="*/ 2003425 w 2206625"/>
                <a:gd name="connsiteY22" fmla="*/ 1063625 h 2019300"/>
                <a:gd name="connsiteX23" fmla="*/ 1911350 w 2206625"/>
                <a:gd name="connsiteY23" fmla="*/ 1117600 h 2019300"/>
                <a:gd name="connsiteX24" fmla="*/ 1847850 w 2206625"/>
                <a:gd name="connsiteY24" fmla="*/ 1143000 h 2019300"/>
                <a:gd name="connsiteX25" fmla="*/ 1752600 w 2206625"/>
                <a:gd name="connsiteY25" fmla="*/ 1177925 h 2019300"/>
                <a:gd name="connsiteX26" fmla="*/ 1663700 w 2206625"/>
                <a:gd name="connsiteY26" fmla="*/ 1200150 h 2019300"/>
                <a:gd name="connsiteX27" fmla="*/ 1612900 w 2206625"/>
                <a:gd name="connsiteY27" fmla="*/ 1206500 h 2019300"/>
                <a:gd name="connsiteX28" fmla="*/ 768350 w 2206625"/>
                <a:gd name="connsiteY28" fmla="*/ 1206500 h 2019300"/>
                <a:gd name="connsiteX29" fmla="*/ 698500 w 2206625"/>
                <a:gd name="connsiteY29" fmla="*/ 1219200 h 2019300"/>
                <a:gd name="connsiteX30" fmla="*/ 650875 w 2206625"/>
                <a:gd name="connsiteY30" fmla="*/ 1247775 h 2019300"/>
                <a:gd name="connsiteX31" fmla="*/ 622300 w 2206625"/>
                <a:gd name="connsiteY31" fmla="*/ 1270000 h 2019300"/>
                <a:gd name="connsiteX32" fmla="*/ 596900 w 2206625"/>
                <a:gd name="connsiteY32" fmla="*/ 1317625 h 2019300"/>
                <a:gd name="connsiteX33" fmla="*/ 600075 w 2206625"/>
                <a:gd name="connsiteY33" fmla="*/ 1346200 h 2019300"/>
                <a:gd name="connsiteX34" fmla="*/ 600075 w 2206625"/>
                <a:gd name="connsiteY34" fmla="*/ 1508125 h 2019300"/>
                <a:gd name="connsiteX35" fmla="*/ 2098675 w 2206625"/>
                <a:gd name="connsiteY35" fmla="*/ 1508125 h 2019300"/>
                <a:gd name="connsiteX36" fmla="*/ 2098675 w 2206625"/>
                <a:gd name="connsiteY36" fmla="*/ 2019300 h 2019300"/>
                <a:gd name="connsiteX37" fmla="*/ 660400 w 2206625"/>
                <a:gd name="connsiteY37" fmla="*/ 2019300 h 2019300"/>
                <a:gd name="connsiteX38" fmla="*/ 0 w 2206625"/>
                <a:gd name="connsiteY38" fmla="*/ 1301750 h 2019300"/>
                <a:gd name="connsiteX39" fmla="*/ 12700 w 2206625"/>
                <a:gd name="connsiteY39" fmla="*/ 1206500 h 2019300"/>
                <a:gd name="connsiteX40" fmla="*/ 38100 w 2206625"/>
                <a:gd name="connsiteY40" fmla="*/ 1133475 h 2019300"/>
                <a:gd name="connsiteX41" fmla="*/ 95250 w 2206625"/>
                <a:gd name="connsiteY41" fmla="*/ 1041400 h 2019300"/>
                <a:gd name="connsiteX42" fmla="*/ 155575 w 2206625"/>
                <a:gd name="connsiteY42" fmla="*/ 981075 h 2019300"/>
                <a:gd name="connsiteX43" fmla="*/ 250825 w 2206625"/>
                <a:gd name="connsiteY43" fmla="*/ 911225 h 2019300"/>
                <a:gd name="connsiteX44" fmla="*/ 368300 w 2206625"/>
                <a:gd name="connsiteY44" fmla="*/ 869950 h 2019300"/>
                <a:gd name="connsiteX45" fmla="*/ 488950 w 2206625"/>
                <a:gd name="connsiteY45" fmla="*/ 831850 h 2019300"/>
                <a:gd name="connsiteX46" fmla="*/ 593725 w 2206625"/>
                <a:gd name="connsiteY46" fmla="*/ 819150 h 2019300"/>
                <a:gd name="connsiteX47" fmla="*/ 695325 w 2206625"/>
                <a:gd name="connsiteY47" fmla="*/ 815975 h 2019300"/>
                <a:gd name="connsiteX48" fmla="*/ 1466850 w 2206625"/>
                <a:gd name="connsiteY48" fmla="*/ 815975 h 2019300"/>
                <a:gd name="connsiteX49" fmla="*/ 1543050 w 2206625"/>
                <a:gd name="connsiteY49" fmla="*/ 787400 h 2019300"/>
                <a:gd name="connsiteX50" fmla="*/ 1574800 w 2206625"/>
                <a:gd name="connsiteY50" fmla="*/ 749300 h 2019300"/>
                <a:gd name="connsiteX51" fmla="*/ 1590675 w 2206625"/>
                <a:gd name="connsiteY51" fmla="*/ 692150 h 2019300"/>
                <a:gd name="connsiteX52" fmla="*/ 1590675 w 2206625"/>
                <a:gd name="connsiteY52" fmla="*/ 628650 h 2019300"/>
                <a:gd name="connsiteX53" fmla="*/ 1571625 w 2206625"/>
                <a:gd name="connsiteY53" fmla="*/ 584200 h 2019300"/>
                <a:gd name="connsiteX54" fmla="*/ 1543050 w 2206625"/>
                <a:gd name="connsiteY54" fmla="*/ 558800 h 2019300"/>
                <a:gd name="connsiteX55" fmla="*/ 1489075 w 2206625"/>
                <a:gd name="connsiteY55" fmla="*/ 533400 h 2019300"/>
                <a:gd name="connsiteX56" fmla="*/ 1438275 w 2206625"/>
                <a:gd name="connsiteY56" fmla="*/ 523875 h 2019300"/>
                <a:gd name="connsiteX57" fmla="*/ 1381125 w 2206625"/>
                <a:gd name="connsiteY57" fmla="*/ 530225 h 2019300"/>
                <a:gd name="connsiteX58" fmla="*/ 79375 w 2206625"/>
                <a:gd name="connsiteY58" fmla="*/ 523875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206625" h="2019300">
                  <a:moveTo>
                    <a:pt x="79375" y="523875"/>
                  </a:moveTo>
                  <a:lnTo>
                    <a:pt x="600075" y="0"/>
                  </a:lnTo>
                  <a:lnTo>
                    <a:pt x="1492250" y="0"/>
                  </a:lnTo>
                  <a:lnTo>
                    <a:pt x="1584325" y="9525"/>
                  </a:lnTo>
                  <a:lnTo>
                    <a:pt x="1673225" y="28575"/>
                  </a:lnTo>
                  <a:lnTo>
                    <a:pt x="1749425" y="47625"/>
                  </a:lnTo>
                  <a:lnTo>
                    <a:pt x="1828800" y="76200"/>
                  </a:lnTo>
                  <a:lnTo>
                    <a:pt x="1917700" y="114300"/>
                  </a:lnTo>
                  <a:lnTo>
                    <a:pt x="1987550" y="155575"/>
                  </a:lnTo>
                  <a:lnTo>
                    <a:pt x="2035175" y="196850"/>
                  </a:lnTo>
                  <a:lnTo>
                    <a:pt x="2070100" y="234950"/>
                  </a:lnTo>
                  <a:lnTo>
                    <a:pt x="2120900" y="298450"/>
                  </a:lnTo>
                  <a:lnTo>
                    <a:pt x="2159000" y="371475"/>
                  </a:lnTo>
                  <a:lnTo>
                    <a:pt x="2178050" y="419100"/>
                  </a:lnTo>
                  <a:lnTo>
                    <a:pt x="2200275" y="514350"/>
                  </a:lnTo>
                  <a:lnTo>
                    <a:pt x="2206625" y="609600"/>
                  </a:lnTo>
                  <a:lnTo>
                    <a:pt x="2206625" y="676275"/>
                  </a:lnTo>
                  <a:lnTo>
                    <a:pt x="2190750" y="765175"/>
                  </a:lnTo>
                  <a:lnTo>
                    <a:pt x="2168525" y="828675"/>
                  </a:lnTo>
                  <a:lnTo>
                    <a:pt x="2130425" y="914400"/>
                  </a:lnTo>
                  <a:lnTo>
                    <a:pt x="2108200" y="958850"/>
                  </a:lnTo>
                  <a:lnTo>
                    <a:pt x="2051050" y="1025525"/>
                  </a:lnTo>
                  <a:lnTo>
                    <a:pt x="2003425" y="1063625"/>
                  </a:lnTo>
                  <a:lnTo>
                    <a:pt x="1911350" y="1117600"/>
                  </a:lnTo>
                  <a:lnTo>
                    <a:pt x="1847850" y="1143000"/>
                  </a:lnTo>
                  <a:lnTo>
                    <a:pt x="1752600" y="1177925"/>
                  </a:lnTo>
                  <a:lnTo>
                    <a:pt x="1663700" y="1200150"/>
                  </a:lnTo>
                  <a:lnTo>
                    <a:pt x="1612900" y="1206500"/>
                  </a:lnTo>
                  <a:lnTo>
                    <a:pt x="768350" y="1206500"/>
                  </a:lnTo>
                  <a:lnTo>
                    <a:pt x="698500" y="1219200"/>
                  </a:lnTo>
                  <a:lnTo>
                    <a:pt x="650875" y="1247775"/>
                  </a:lnTo>
                  <a:lnTo>
                    <a:pt x="622300" y="1270000"/>
                  </a:lnTo>
                  <a:lnTo>
                    <a:pt x="596900" y="1317625"/>
                  </a:lnTo>
                  <a:lnTo>
                    <a:pt x="600075" y="1346200"/>
                  </a:lnTo>
                  <a:lnTo>
                    <a:pt x="600075" y="1508125"/>
                  </a:lnTo>
                  <a:lnTo>
                    <a:pt x="2098675" y="1508125"/>
                  </a:lnTo>
                  <a:lnTo>
                    <a:pt x="2098675" y="2019300"/>
                  </a:lnTo>
                  <a:lnTo>
                    <a:pt x="660400" y="2019300"/>
                  </a:lnTo>
                  <a:lnTo>
                    <a:pt x="0" y="1301750"/>
                  </a:lnTo>
                  <a:lnTo>
                    <a:pt x="12700" y="1206500"/>
                  </a:lnTo>
                  <a:lnTo>
                    <a:pt x="38100" y="1133475"/>
                  </a:lnTo>
                  <a:lnTo>
                    <a:pt x="95250" y="1041400"/>
                  </a:lnTo>
                  <a:lnTo>
                    <a:pt x="155575" y="981075"/>
                  </a:lnTo>
                  <a:lnTo>
                    <a:pt x="250825" y="911225"/>
                  </a:lnTo>
                  <a:lnTo>
                    <a:pt x="368300" y="869950"/>
                  </a:lnTo>
                  <a:lnTo>
                    <a:pt x="488950" y="831850"/>
                  </a:lnTo>
                  <a:lnTo>
                    <a:pt x="593725" y="819150"/>
                  </a:lnTo>
                  <a:lnTo>
                    <a:pt x="695325" y="815975"/>
                  </a:lnTo>
                  <a:lnTo>
                    <a:pt x="1466850" y="815975"/>
                  </a:lnTo>
                  <a:lnTo>
                    <a:pt x="1543050" y="787400"/>
                  </a:lnTo>
                  <a:lnTo>
                    <a:pt x="1574800" y="749300"/>
                  </a:lnTo>
                  <a:lnTo>
                    <a:pt x="1590675" y="692150"/>
                  </a:lnTo>
                  <a:lnTo>
                    <a:pt x="1590675" y="628650"/>
                  </a:lnTo>
                  <a:lnTo>
                    <a:pt x="1571625" y="584200"/>
                  </a:lnTo>
                  <a:lnTo>
                    <a:pt x="1543050" y="558800"/>
                  </a:lnTo>
                  <a:lnTo>
                    <a:pt x="1489075" y="533400"/>
                  </a:lnTo>
                  <a:lnTo>
                    <a:pt x="1438275" y="523875"/>
                  </a:lnTo>
                  <a:lnTo>
                    <a:pt x="1381125" y="530225"/>
                  </a:lnTo>
                  <a:lnTo>
                    <a:pt x="79375" y="523875"/>
                  </a:lnTo>
                  <a:close/>
                </a:path>
              </a:pathLst>
            </a:custGeom>
            <a:solidFill>
              <a:schemeClr val="tx1"/>
            </a:solidFill>
            <a:ln w="19050"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grpSp>
          <p:nvGrpSpPr>
            <p:cNvPr id="99" name="Group 98"/>
            <p:cNvGrpSpPr/>
            <p:nvPr userDrawn="1"/>
          </p:nvGrpSpPr>
          <p:grpSpPr>
            <a:xfrm rot="16200000">
              <a:off x="203626" y="2038674"/>
              <a:ext cx="824704" cy="665662"/>
              <a:chOff x="5286375" y="2146300"/>
              <a:chExt cx="2486025" cy="2006600"/>
            </a:xfrm>
          </p:grpSpPr>
          <p:sp>
            <p:nvSpPr>
              <p:cNvPr id="103" name="Freeform 102"/>
              <p:cNvSpPr/>
              <p:nvPr/>
            </p:nvSpPr>
            <p:spPr bwMode="auto">
              <a:xfrm>
                <a:off x="5286375" y="2146300"/>
                <a:ext cx="2486025" cy="2006600"/>
              </a:xfrm>
              <a:custGeom>
                <a:avLst/>
                <a:gdLst>
                  <a:gd name="connsiteX0" fmla="*/ 0 w 2486025"/>
                  <a:gd name="connsiteY0" fmla="*/ 0 h 2006600"/>
                  <a:gd name="connsiteX1" fmla="*/ 1765300 w 2486025"/>
                  <a:gd name="connsiteY1" fmla="*/ 0 h 2006600"/>
                  <a:gd name="connsiteX2" fmla="*/ 1863725 w 2486025"/>
                  <a:gd name="connsiteY2" fmla="*/ 9525 h 2006600"/>
                  <a:gd name="connsiteX3" fmla="*/ 1958975 w 2486025"/>
                  <a:gd name="connsiteY3" fmla="*/ 28575 h 2006600"/>
                  <a:gd name="connsiteX4" fmla="*/ 2054225 w 2486025"/>
                  <a:gd name="connsiteY4" fmla="*/ 57150 h 2006600"/>
                  <a:gd name="connsiteX5" fmla="*/ 2139950 w 2486025"/>
                  <a:gd name="connsiteY5" fmla="*/ 88900 h 2006600"/>
                  <a:gd name="connsiteX6" fmla="*/ 2216150 w 2486025"/>
                  <a:gd name="connsiteY6" fmla="*/ 130175 h 2006600"/>
                  <a:gd name="connsiteX7" fmla="*/ 2298700 w 2486025"/>
                  <a:gd name="connsiteY7" fmla="*/ 200025 h 2006600"/>
                  <a:gd name="connsiteX8" fmla="*/ 2346325 w 2486025"/>
                  <a:gd name="connsiteY8" fmla="*/ 257175 h 2006600"/>
                  <a:gd name="connsiteX9" fmla="*/ 2381250 w 2486025"/>
                  <a:gd name="connsiteY9" fmla="*/ 304800 h 2006600"/>
                  <a:gd name="connsiteX10" fmla="*/ 2422525 w 2486025"/>
                  <a:gd name="connsiteY10" fmla="*/ 381000 h 2006600"/>
                  <a:gd name="connsiteX11" fmla="*/ 2435225 w 2486025"/>
                  <a:gd name="connsiteY11" fmla="*/ 434975 h 2006600"/>
                  <a:gd name="connsiteX12" fmla="*/ 2441575 w 2486025"/>
                  <a:gd name="connsiteY12" fmla="*/ 492125 h 2006600"/>
                  <a:gd name="connsiteX13" fmla="*/ 2447925 w 2486025"/>
                  <a:gd name="connsiteY13" fmla="*/ 558800 h 2006600"/>
                  <a:gd name="connsiteX14" fmla="*/ 2438400 w 2486025"/>
                  <a:gd name="connsiteY14" fmla="*/ 619125 h 2006600"/>
                  <a:gd name="connsiteX15" fmla="*/ 2419350 w 2486025"/>
                  <a:gd name="connsiteY15" fmla="*/ 695325 h 2006600"/>
                  <a:gd name="connsiteX16" fmla="*/ 2400300 w 2486025"/>
                  <a:gd name="connsiteY16" fmla="*/ 749300 h 2006600"/>
                  <a:gd name="connsiteX17" fmla="*/ 2365375 w 2486025"/>
                  <a:gd name="connsiteY17" fmla="*/ 819150 h 2006600"/>
                  <a:gd name="connsiteX18" fmla="*/ 2352675 w 2486025"/>
                  <a:gd name="connsiteY18" fmla="*/ 847725 h 2006600"/>
                  <a:gd name="connsiteX19" fmla="*/ 2317750 w 2486025"/>
                  <a:gd name="connsiteY19" fmla="*/ 879475 h 2006600"/>
                  <a:gd name="connsiteX20" fmla="*/ 2270125 w 2486025"/>
                  <a:gd name="connsiteY20" fmla="*/ 923925 h 2006600"/>
                  <a:gd name="connsiteX21" fmla="*/ 2235200 w 2486025"/>
                  <a:gd name="connsiteY21" fmla="*/ 949325 h 2006600"/>
                  <a:gd name="connsiteX22" fmla="*/ 2197100 w 2486025"/>
                  <a:gd name="connsiteY22" fmla="*/ 962025 h 2006600"/>
                  <a:gd name="connsiteX23" fmla="*/ 2171700 w 2486025"/>
                  <a:gd name="connsiteY23" fmla="*/ 971550 h 2006600"/>
                  <a:gd name="connsiteX24" fmla="*/ 2152650 w 2486025"/>
                  <a:gd name="connsiteY24" fmla="*/ 974725 h 2006600"/>
                  <a:gd name="connsiteX25" fmla="*/ 2257425 w 2486025"/>
                  <a:gd name="connsiteY25" fmla="*/ 1019175 h 2006600"/>
                  <a:gd name="connsiteX26" fmla="*/ 2330450 w 2486025"/>
                  <a:gd name="connsiteY26" fmla="*/ 1073150 h 2006600"/>
                  <a:gd name="connsiteX27" fmla="*/ 2384425 w 2486025"/>
                  <a:gd name="connsiteY27" fmla="*/ 1130300 h 2006600"/>
                  <a:gd name="connsiteX28" fmla="*/ 2425700 w 2486025"/>
                  <a:gd name="connsiteY28" fmla="*/ 1184275 h 2006600"/>
                  <a:gd name="connsiteX29" fmla="*/ 2457450 w 2486025"/>
                  <a:gd name="connsiteY29" fmla="*/ 1260475 h 2006600"/>
                  <a:gd name="connsiteX30" fmla="*/ 2482850 w 2486025"/>
                  <a:gd name="connsiteY30" fmla="*/ 1333500 h 2006600"/>
                  <a:gd name="connsiteX31" fmla="*/ 2486025 w 2486025"/>
                  <a:gd name="connsiteY31" fmla="*/ 1416050 h 2006600"/>
                  <a:gd name="connsiteX32" fmla="*/ 2486025 w 2486025"/>
                  <a:gd name="connsiteY32" fmla="*/ 1504950 h 2006600"/>
                  <a:gd name="connsiteX33" fmla="*/ 2476500 w 2486025"/>
                  <a:gd name="connsiteY33" fmla="*/ 1571625 h 2006600"/>
                  <a:gd name="connsiteX34" fmla="*/ 2473325 w 2486025"/>
                  <a:gd name="connsiteY34" fmla="*/ 1590675 h 2006600"/>
                  <a:gd name="connsiteX35" fmla="*/ 2451100 w 2486025"/>
                  <a:gd name="connsiteY35" fmla="*/ 1673225 h 2006600"/>
                  <a:gd name="connsiteX36" fmla="*/ 2419350 w 2486025"/>
                  <a:gd name="connsiteY36" fmla="*/ 1739900 h 2006600"/>
                  <a:gd name="connsiteX37" fmla="*/ 2387600 w 2486025"/>
                  <a:gd name="connsiteY37" fmla="*/ 1778000 h 2006600"/>
                  <a:gd name="connsiteX38" fmla="*/ 2339975 w 2486025"/>
                  <a:gd name="connsiteY38" fmla="*/ 1825625 h 2006600"/>
                  <a:gd name="connsiteX39" fmla="*/ 2286000 w 2486025"/>
                  <a:gd name="connsiteY39" fmla="*/ 1879600 h 2006600"/>
                  <a:gd name="connsiteX40" fmla="*/ 2228850 w 2486025"/>
                  <a:gd name="connsiteY40" fmla="*/ 1914525 h 2006600"/>
                  <a:gd name="connsiteX41" fmla="*/ 2159000 w 2486025"/>
                  <a:gd name="connsiteY41" fmla="*/ 1946275 h 2006600"/>
                  <a:gd name="connsiteX42" fmla="*/ 2060575 w 2486025"/>
                  <a:gd name="connsiteY42" fmla="*/ 1974850 h 2006600"/>
                  <a:gd name="connsiteX43" fmla="*/ 1978025 w 2486025"/>
                  <a:gd name="connsiteY43" fmla="*/ 1993900 h 2006600"/>
                  <a:gd name="connsiteX44" fmla="*/ 1911350 w 2486025"/>
                  <a:gd name="connsiteY44" fmla="*/ 2000250 h 2006600"/>
                  <a:gd name="connsiteX45" fmla="*/ 1822450 w 2486025"/>
                  <a:gd name="connsiteY45" fmla="*/ 2006600 h 2006600"/>
                  <a:gd name="connsiteX46" fmla="*/ 250825 w 2486025"/>
                  <a:gd name="connsiteY46" fmla="*/ 2006600 h 2006600"/>
                  <a:gd name="connsiteX47" fmla="*/ 250825 w 2486025"/>
                  <a:gd name="connsiteY47" fmla="*/ 965200 h 2006600"/>
                  <a:gd name="connsiteX48" fmla="*/ 276225 w 2486025"/>
                  <a:gd name="connsiteY48" fmla="*/ 911225 h 2006600"/>
                  <a:gd name="connsiteX49" fmla="*/ 295275 w 2486025"/>
                  <a:gd name="connsiteY49" fmla="*/ 857250 h 2006600"/>
                  <a:gd name="connsiteX50" fmla="*/ 298450 w 2486025"/>
                  <a:gd name="connsiteY50" fmla="*/ 790575 h 2006600"/>
                  <a:gd name="connsiteX51" fmla="*/ 1749425 w 2486025"/>
                  <a:gd name="connsiteY51" fmla="*/ 790575 h 2006600"/>
                  <a:gd name="connsiteX52" fmla="*/ 1800225 w 2486025"/>
                  <a:gd name="connsiteY52" fmla="*/ 768350 h 2006600"/>
                  <a:gd name="connsiteX53" fmla="*/ 1831975 w 2486025"/>
                  <a:gd name="connsiteY53" fmla="*/ 727075 h 2006600"/>
                  <a:gd name="connsiteX54" fmla="*/ 1851025 w 2486025"/>
                  <a:gd name="connsiteY54" fmla="*/ 679450 h 2006600"/>
                  <a:gd name="connsiteX55" fmla="*/ 1847850 w 2486025"/>
                  <a:gd name="connsiteY55" fmla="*/ 628650 h 2006600"/>
                  <a:gd name="connsiteX56" fmla="*/ 1844675 w 2486025"/>
                  <a:gd name="connsiteY56" fmla="*/ 593725 h 2006600"/>
                  <a:gd name="connsiteX57" fmla="*/ 1822450 w 2486025"/>
                  <a:gd name="connsiteY57" fmla="*/ 561975 h 2006600"/>
                  <a:gd name="connsiteX58" fmla="*/ 1793875 w 2486025"/>
                  <a:gd name="connsiteY58" fmla="*/ 539750 h 2006600"/>
                  <a:gd name="connsiteX59" fmla="*/ 1743075 w 2486025"/>
                  <a:gd name="connsiteY59" fmla="*/ 520700 h 2006600"/>
                  <a:gd name="connsiteX60" fmla="*/ 1670050 w 2486025"/>
                  <a:gd name="connsiteY60" fmla="*/ 520700 h 2006600"/>
                  <a:gd name="connsiteX61" fmla="*/ 314325 w 2486025"/>
                  <a:gd name="connsiteY61" fmla="*/ 520700 h 2006600"/>
                  <a:gd name="connsiteX62" fmla="*/ 301625 w 2486025"/>
                  <a:gd name="connsiteY62" fmla="*/ 444500 h 2006600"/>
                  <a:gd name="connsiteX63" fmla="*/ 292100 w 2486025"/>
                  <a:gd name="connsiteY63" fmla="*/ 390525 h 2006600"/>
                  <a:gd name="connsiteX64" fmla="*/ 266700 w 2486025"/>
                  <a:gd name="connsiteY64" fmla="*/ 311150 h 2006600"/>
                  <a:gd name="connsiteX65" fmla="*/ 222250 w 2486025"/>
                  <a:gd name="connsiteY65" fmla="*/ 231775 h 2006600"/>
                  <a:gd name="connsiteX66" fmla="*/ 180975 w 2486025"/>
                  <a:gd name="connsiteY66" fmla="*/ 171450 h 2006600"/>
                  <a:gd name="connsiteX67" fmla="*/ 133350 w 2486025"/>
                  <a:gd name="connsiteY67" fmla="*/ 111125 h 2006600"/>
                  <a:gd name="connsiteX68" fmla="*/ 98425 w 2486025"/>
                  <a:gd name="connsiteY68" fmla="*/ 73025 h 2006600"/>
                  <a:gd name="connsiteX69" fmla="*/ 50800 w 2486025"/>
                  <a:gd name="connsiteY69" fmla="*/ 38100 h 2006600"/>
                  <a:gd name="connsiteX70" fmla="*/ 0 w 2486025"/>
                  <a:gd name="connsiteY70" fmla="*/ 0 h 200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486025" h="2006600">
                    <a:moveTo>
                      <a:pt x="0" y="0"/>
                    </a:moveTo>
                    <a:lnTo>
                      <a:pt x="1765300" y="0"/>
                    </a:lnTo>
                    <a:lnTo>
                      <a:pt x="1863725" y="9525"/>
                    </a:lnTo>
                    <a:lnTo>
                      <a:pt x="1958975" y="28575"/>
                    </a:lnTo>
                    <a:lnTo>
                      <a:pt x="2054225" y="57150"/>
                    </a:lnTo>
                    <a:lnTo>
                      <a:pt x="2139950" y="88900"/>
                    </a:lnTo>
                    <a:lnTo>
                      <a:pt x="2216150" y="130175"/>
                    </a:lnTo>
                    <a:lnTo>
                      <a:pt x="2298700" y="200025"/>
                    </a:lnTo>
                    <a:lnTo>
                      <a:pt x="2346325" y="257175"/>
                    </a:lnTo>
                    <a:lnTo>
                      <a:pt x="2381250" y="304800"/>
                    </a:lnTo>
                    <a:lnTo>
                      <a:pt x="2422525" y="381000"/>
                    </a:lnTo>
                    <a:lnTo>
                      <a:pt x="2435225" y="434975"/>
                    </a:lnTo>
                    <a:lnTo>
                      <a:pt x="2441575" y="492125"/>
                    </a:lnTo>
                    <a:lnTo>
                      <a:pt x="2447925" y="558800"/>
                    </a:lnTo>
                    <a:lnTo>
                      <a:pt x="2438400" y="619125"/>
                    </a:lnTo>
                    <a:lnTo>
                      <a:pt x="2419350" y="695325"/>
                    </a:lnTo>
                    <a:lnTo>
                      <a:pt x="2400300" y="749300"/>
                    </a:lnTo>
                    <a:lnTo>
                      <a:pt x="2365375" y="819150"/>
                    </a:lnTo>
                    <a:lnTo>
                      <a:pt x="2352675" y="847725"/>
                    </a:lnTo>
                    <a:lnTo>
                      <a:pt x="2317750" y="879475"/>
                    </a:lnTo>
                    <a:lnTo>
                      <a:pt x="2270125" y="923925"/>
                    </a:lnTo>
                    <a:lnTo>
                      <a:pt x="2235200" y="949325"/>
                    </a:lnTo>
                    <a:lnTo>
                      <a:pt x="2197100" y="962025"/>
                    </a:lnTo>
                    <a:lnTo>
                      <a:pt x="2171700" y="971550"/>
                    </a:lnTo>
                    <a:lnTo>
                      <a:pt x="2152650" y="974725"/>
                    </a:lnTo>
                    <a:lnTo>
                      <a:pt x="2257425" y="1019175"/>
                    </a:lnTo>
                    <a:lnTo>
                      <a:pt x="2330450" y="1073150"/>
                    </a:lnTo>
                    <a:lnTo>
                      <a:pt x="2384425" y="1130300"/>
                    </a:lnTo>
                    <a:lnTo>
                      <a:pt x="2425700" y="1184275"/>
                    </a:lnTo>
                    <a:lnTo>
                      <a:pt x="2457450" y="1260475"/>
                    </a:lnTo>
                    <a:lnTo>
                      <a:pt x="2482850" y="1333500"/>
                    </a:lnTo>
                    <a:lnTo>
                      <a:pt x="2486025" y="1416050"/>
                    </a:lnTo>
                    <a:lnTo>
                      <a:pt x="2486025" y="1504950"/>
                    </a:lnTo>
                    <a:lnTo>
                      <a:pt x="2476500" y="1571625"/>
                    </a:lnTo>
                    <a:lnTo>
                      <a:pt x="2473325" y="1590675"/>
                    </a:lnTo>
                    <a:lnTo>
                      <a:pt x="2451100" y="1673225"/>
                    </a:lnTo>
                    <a:lnTo>
                      <a:pt x="2419350" y="1739900"/>
                    </a:lnTo>
                    <a:lnTo>
                      <a:pt x="2387600" y="1778000"/>
                    </a:lnTo>
                    <a:lnTo>
                      <a:pt x="2339975" y="1825625"/>
                    </a:lnTo>
                    <a:lnTo>
                      <a:pt x="2286000" y="1879600"/>
                    </a:lnTo>
                    <a:lnTo>
                      <a:pt x="2228850" y="1914525"/>
                    </a:lnTo>
                    <a:lnTo>
                      <a:pt x="2159000" y="1946275"/>
                    </a:lnTo>
                    <a:lnTo>
                      <a:pt x="2060575" y="1974850"/>
                    </a:lnTo>
                    <a:lnTo>
                      <a:pt x="1978025" y="1993900"/>
                    </a:lnTo>
                    <a:lnTo>
                      <a:pt x="1911350" y="2000250"/>
                    </a:lnTo>
                    <a:lnTo>
                      <a:pt x="1822450" y="2006600"/>
                    </a:lnTo>
                    <a:lnTo>
                      <a:pt x="250825" y="2006600"/>
                    </a:lnTo>
                    <a:lnTo>
                      <a:pt x="250825" y="965200"/>
                    </a:lnTo>
                    <a:lnTo>
                      <a:pt x="276225" y="911225"/>
                    </a:lnTo>
                    <a:lnTo>
                      <a:pt x="295275" y="857250"/>
                    </a:lnTo>
                    <a:lnTo>
                      <a:pt x="298450" y="790575"/>
                    </a:lnTo>
                    <a:lnTo>
                      <a:pt x="1749425" y="790575"/>
                    </a:lnTo>
                    <a:lnTo>
                      <a:pt x="1800225" y="768350"/>
                    </a:lnTo>
                    <a:lnTo>
                      <a:pt x="1831975" y="727075"/>
                    </a:lnTo>
                    <a:lnTo>
                      <a:pt x="1851025" y="679450"/>
                    </a:lnTo>
                    <a:lnTo>
                      <a:pt x="1847850" y="628650"/>
                    </a:lnTo>
                    <a:lnTo>
                      <a:pt x="1844675" y="593725"/>
                    </a:lnTo>
                    <a:lnTo>
                      <a:pt x="1822450" y="561975"/>
                    </a:lnTo>
                    <a:lnTo>
                      <a:pt x="1793875" y="539750"/>
                    </a:lnTo>
                    <a:lnTo>
                      <a:pt x="1743075" y="520700"/>
                    </a:lnTo>
                    <a:lnTo>
                      <a:pt x="1670050" y="520700"/>
                    </a:lnTo>
                    <a:lnTo>
                      <a:pt x="314325" y="520700"/>
                    </a:lnTo>
                    <a:lnTo>
                      <a:pt x="301625" y="444500"/>
                    </a:lnTo>
                    <a:lnTo>
                      <a:pt x="292100" y="390525"/>
                    </a:lnTo>
                    <a:lnTo>
                      <a:pt x="266700" y="311150"/>
                    </a:lnTo>
                    <a:lnTo>
                      <a:pt x="222250" y="231775"/>
                    </a:lnTo>
                    <a:lnTo>
                      <a:pt x="180975" y="171450"/>
                    </a:lnTo>
                    <a:lnTo>
                      <a:pt x="133350" y="111125"/>
                    </a:lnTo>
                    <a:lnTo>
                      <a:pt x="98425" y="73025"/>
                    </a:lnTo>
                    <a:lnTo>
                      <a:pt x="50800" y="38100"/>
                    </a:lnTo>
                    <a:lnTo>
                      <a:pt x="0" y="0"/>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4" name="Freeform 103"/>
              <p:cNvSpPr/>
              <p:nvPr/>
            </p:nvSpPr>
            <p:spPr bwMode="auto">
              <a:xfrm>
                <a:off x="6115050" y="3349625"/>
                <a:ext cx="1031875" cy="298450"/>
              </a:xfrm>
              <a:custGeom>
                <a:avLst/>
                <a:gdLst>
                  <a:gd name="connsiteX0" fmla="*/ 0 w 1031875"/>
                  <a:gd name="connsiteY0" fmla="*/ 298450 h 298450"/>
                  <a:gd name="connsiteX1" fmla="*/ 939800 w 1031875"/>
                  <a:gd name="connsiteY1" fmla="*/ 298450 h 298450"/>
                  <a:gd name="connsiteX2" fmla="*/ 990600 w 1031875"/>
                  <a:gd name="connsiteY2" fmla="*/ 276225 h 298450"/>
                  <a:gd name="connsiteX3" fmla="*/ 1009650 w 1031875"/>
                  <a:gd name="connsiteY3" fmla="*/ 247650 h 298450"/>
                  <a:gd name="connsiteX4" fmla="*/ 1022350 w 1031875"/>
                  <a:gd name="connsiteY4" fmla="*/ 209550 h 298450"/>
                  <a:gd name="connsiteX5" fmla="*/ 1031875 w 1031875"/>
                  <a:gd name="connsiteY5" fmla="*/ 142875 h 298450"/>
                  <a:gd name="connsiteX6" fmla="*/ 1028700 w 1031875"/>
                  <a:gd name="connsiteY6" fmla="*/ 104775 h 298450"/>
                  <a:gd name="connsiteX7" fmla="*/ 1012825 w 1031875"/>
                  <a:gd name="connsiteY7" fmla="*/ 69850 h 298450"/>
                  <a:gd name="connsiteX8" fmla="*/ 977900 w 1031875"/>
                  <a:gd name="connsiteY8" fmla="*/ 34925 h 298450"/>
                  <a:gd name="connsiteX9" fmla="*/ 930275 w 1031875"/>
                  <a:gd name="connsiteY9" fmla="*/ 12700 h 298450"/>
                  <a:gd name="connsiteX10" fmla="*/ 892175 w 1031875"/>
                  <a:gd name="connsiteY10" fmla="*/ 9525 h 298450"/>
                  <a:gd name="connsiteX11" fmla="*/ 822325 w 1031875"/>
                  <a:gd name="connsiteY11" fmla="*/ 0 h 298450"/>
                  <a:gd name="connsiteX12" fmla="*/ 796925 w 1031875"/>
                  <a:gd name="connsiteY12" fmla="*/ 0 h 298450"/>
                  <a:gd name="connsiteX13" fmla="*/ 0 w 1031875"/>
                  <a:gd name="connsiteY13" fmla="*/ 0 h 298450"/>
                  <a:gd name="connsiteX14" fmla="*/ 0 w 1031875"/>
                  <a:gd name="connsiteY14" fmla="*/ 29845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1875" h="298450">
                    <a:moveTo>
                      <a:pt x="0" y="298450"/>
                    </a:moveTo>
                    <a:lnTo>
                      <a:pt x="939800" y="298450"/>
                    </a:lnTo>
                    <a:lnTo>
                      <a:pt x="990600" y="276225"/>
                    </a:lnTo>
                    <a:lnTo>
                      <a:pt x="1009650" y="247650"/>
                    </a:lnTo>
                    <a:lnTo>
                      <a:pt x="1022350" y="209550"/>
                    </a:lnTo>
                    <a:lnTo>
                      <a:pt x="1031875" y="142875"/>
                    </a:lnTo>
                    <a:lnTo>
                      <a:pt x="1028700" y="104775"/>
                    </a:lnTo>
                    <a:lnTo>
                      <a:pt x="1012825" y="69850"/>
                    </a:lnTo>
                    <a:lnTo>
                      <a:pt x="977900" y="34925"/>
                    </a:lnTo>
                    <a:lnTo>
                      <a:pt x="930275" y="12700"/>
                    </a:lnTo>
                    <a:lnTo>
                      <a:pt x="892175" y="9525"/>
                    </a:lnTo>
                    <a:lnTo>
                      <a:pt x="822325" y="0"/>
                    </a:lnTo>
                    <a:lnTo>
                      <a:pt x="796925" y="0"/>
                    </a:lnTo>
                    <a:lnTo>
                      <a:pt x="0" y="0"/>
                    </a:lnTo>
                    <a:lnTo>
                      <a:pt x="0" y="298450"/>
                    </a:lnTo>
                    <a:close/>
                  </a:path>
                </a:pathLst>
              </a:custGeom>
              <a:solidFill>
                <a:schemeClr val="tx1"/>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
          <p:nvSpPr>
            <p:cNvPr id="100" name="Freeform 99"/>
            <p:cNvSpPr/>
            <p:nvPr userDrawn="1"/>
          </p:nvSpPr>
          <p:spPr bwMode="auto">
            <a:xfrm rot="16200000">
              <a:off x="181508" y="1227662"/>
              <a:ext cx="871047" cy="669875"/>
            </a:xfrm>
            <a:custGeom>
              <a:avLst/>
              <a:gdLst>
                <a:gd name="connsiteX0" fmla="*/ 0 w 2625725"/>
                <a:gd name="connsiteY0" fmla="*/ 2019300 h 2019300"/>
                <a:gd name="connsiteX1" fmla="*/ 57150 w 2625725"/>
                <a:gd name="connsiteY1" fmla="*/ 1978025 h 2019300"/>
                <a:gd name="connsiteX2" fmla="*/ 123825 w 2625725"/>
                <a:gd name="connsiteY2" fmla="*/ 1911350 h 2019300"/>
                <a:gd name="connsiteX3" fmla="*/ 190500 w 2625725"/>
                <a:gd name="connsiteY3" fmla="*/ 1825625 h 2019300"/>
                <a:gd name="connsiteX4" fmla="*/ 228600 w 2625725"/>
                <a:gd name="connsiteY4" fmla="*/ 1755775 h 2019300"/>
                <a:gd name="connsiteX5" fmla="*/ 254000 w 2625725"/>
                <a:gd name="connsiteY5" fmla="*/ 1673225 h 2019300"/>
                <a:gd name="connsiteX6" fmla="*/ 273050 w 2625725"/>
                <a:gd name="connsiteY6" fmla="*/ 1597025 h 2019300"/>
                <a:gd name="connsiteX7" fmla="*/ 276225 w 2625725"/>
                <a:gd name="connsiteY7" fmla="*/ 1562100 h 2019300"/>
                <a:gd name="connsiteX8" fmla="*/ 276225 w 2625725"/>
                <a:gd name="connsiteY8" fmla="*/ 1555750 h 2019300"/>
                <a:gd name="connsiteX9" fmla="*/ 314325 w 2625725"/>
                <a:gd name="connsiteY9" fmla="*/ 1504950 h 2019300"/>
                <a:gd name="connsiteX10" fmla="*/ 1622425 w 2625725"/>
                <a:gd name="connsiteY10" fmla="*/ 1504950 h 2019300"/>
                <a:gd name="connsiteX11" fmla="*/ 1679575 w 2625725"/>
                <a:gd name="connsiteY11" fmla="*/ 1479550 h 2019300"/>
                <a:gd name="connsiteX12" fmla="*/ 1711325 w 2625725"/>
                <a:gd name="connsiteY12" fmla="*/ 1425575 h 2019300"/>
                <a:gd name="connsiteX13" fmla="*/ 1724025 w 2625725"/>
                <a:gd name="connsiteY13" fmla="*/ 1371600 h 2019300"/>
                <a:gd name="connsiteX14" fmla="*/ 1720850 w 2625725"/>
                <a:gd name="connsiteY14" fmla="*/ 1330325 h 2019300"/>
                <a:gd name="connsiteX15" fmla="*/ 1711325 w 2625725"/>
                <a:gd name="connsiteY15" fmla="*/ 1295400 h 2019300"/>
                <a:gd name="connsiteX16" fmla="*/ 1692275 w 2625725"/>
                <a:gd name="connsiteY16" fmla="*/ 1266825 h 2019300"/>
                <a:gd name="connsiteX17" fmla="*/ 1660525 w 2625725"/>
                <a:gd name="connsiteY17" fmla="*/ 1235075 h 2019300"/>
                <a:gd name="connsiteX18" fmla="*/ 1628775 w 2625725"/>
                <a:gd name="connsiteY18" fmla="*/ 1216025 h 2019300"/>
                <a:gd name="connsiteX19" fmla="*/ 1597025 w 2625725"/>
                <a:gd name="connsiteY19" fmla="*/ 1212850 h 2019300"/>
                <a:gd name="connsiteX20" fmla="*/ 1555750 w 2625725"/>
                <a:gd name="connsiteY20" fmla="*/ 1212850 h 2019300"/>
                <a:gd name="connsiteX21" fmla="*/ 1527175 w 2625725"/>
                <a:gd name="connsiteY21" fmla="*/ 1212850 h 2019300"/>
                <a:gd name="connsiteX22" fmla="*/ 612775 w 2625725"/>
                <a:gd name="connsiteY22" fmla="*/ 1212850 h 2019300"/>
                <a:gd name="connsiteX23" fmla="*/ 511175 w 2625725"/>
                <a:gd name="connsiteY23" fmla="*/ 1200150 h 2019300"/>
                <a:gd name="connsiteX24" fmla="*/ 441325 w 2625725"/>
                <a:gd name="connsiteY24" fmla="*/ 1184275 h 2019300"/>
                <a:gd name="connsiteX25" fmla="*/ 371475 w 2625725"/>
                <a:gd name="connsiteY25" fmla="*/ 1162050 h 2019300"/>
                <a:gd name="connsiteX26" fmla="*/ 254000 w 2625725"/>
                <a:gd name="connsiteY26" fmla="*/ 1104900 h 2019300"/>
                <a:gd name="connsiteX27" fmla="*/ 193675 w 2625725"/>
                <a:gd name="connsiteY27" fmla="*/ 1063625 h 2019300"/>
                <a:gd name="connsiteX28" fmla="*/ 161925 w 2625725"/>
                <a:gd name="connsiteY28" fmla="*/ 1035050 h 2019300"/>
                <a:gd name="connsiteX29" fmla="*/ 101600 w 2625725"/>
                <a:gd name="connsiteY29" fmla="*/ 965200 h 2019300"/>
                <a:gd name="connsiteX30" fmla="*/ 168275 w 2625725"/>
                <a:gd name="connsiteY30" fmla="*/ 879475 h 2019300"/>
                <a:gd name="connsiteX31" fmla="*/ 209550 w 2625725"/>
                <a:gd name="connsiteY31" fmla="*/ 793750 h 2019300"/>
                <a:gd name="connsiteX32" fmla="*/ 244475 w 2625725"/>
                <a:gd name="connsiteY32" fmla="*/ 685800 h 2019300"/>
                <a:gd name="connsiteX33" fmla="*/ 257175 w 2625725"/>
                <a:gd name="connsiteY33" fmla="*/ 596900 h 2019300"/>
                <a:gd name="connsiteX34" fmla="*/ 257175 w 2625725"/>
                <a:gd name="connsiteY34" fmla="*/ 533400 h 2019300"/>
                <a:gd name="connsiteX35" fmla="*/ 247650 w 2625725"/>
                <a:gd name="connsiteY35" fmla="*/ 454025 h 2019300"/>
                <a:gd name="connsiteX36" fmla="*/ 231775 w 2625725"/>
                <a:gd name="connsiteY36" fmla="*/ 384175 h 2019300"/>
                <a:gd name="connsiteX37" fmla="*/ 215900 w 2625725"/>
                <a:gd name="connsiteY37" fmla="*/ 339725 h 2019300"/>
                <a:gd name="connsiteX38" fmla="*/ 200025 w 2625725"/>
                <a:gd name="connsiteY38" fmla="*/ 295275 h 2019300"/>
                <a:gd name="connsiteX39" fmla="*/ 168275 w 2625725"/>
                <a:gd name="connsiteY39" fmla="*/ 250825 h 2019300"/>
                <a:gd name="connsiteX40" fmla="*/ 146050 w 2625725"/>
                <a:gd name="connsiteY40" fmla="*/ 209550 h 2019300"/>
                <a:gd name="connsiteX41" fmla="*/ 244475 w 2625725"/>
                <a:gd name="connsiteY41" fmla="*/ 133350 h 2019300"/>
                <a:gd name="connsiteX42" fmla="*/ 333375 w 2625725"/>
                <a:gd name="connsiteY42" fmla="*/ 88900 h 2019300"/>
                <a:gd name="connsiteX43" fmla="*/ 428625 w 2625725"/>
                <a:gd name="connsiteY43" fmla="*/ 60325 h 2019300"/>
                <a:gd name="connsiteX44" fmla="*/ 527050 w 2625725"/>
                <a:gd name="connsiteY44" fmla="*/ 34925 h 2019300"/>
                <a:gd name="connsiteX45" fmla="*/ 606425 w 2625725"/>
                <a:gd name="connsiteY45" fmla="*/ 19050 h 2019300"/>
                <a:gd name="connsiteX46" fmla="*/ 698500 w 2625725"/>
                <a:gd name="connsiteY46" fmla="*/ 9525 h 2019300"/>
                <a:gd name="connsiteX47" fmla="*/ 841375 w 2625725"/>
                <a:gd name="connsiteY47" fmla="*/ 0 h 2019300"/>
                <a:gd name="connsiteX48" fmla="*/ 2625725 w 2625725"/>
                <a:gd name="connsiteY48" fmla="*/ 0 h 2019300"/>
                <a:gd name="connsiteX49" fmla="*/ 2222500 w 2625725"/>
                <a:gd name="connsiteY49" fmla="*/ 527050 h 2019300"/>
                <a:gd name="connsiteX50" fmla="*/ 746125 w 2625725"/>
                <a:gd name="connsiteY50" fmla="*/ 527050 h 2019300"/>
                <a:gd name="connsiteX51" fmla="*/ 669925 w 2625725"/>
                <a:gd name="connsiteY51" fmla="*/ 542925 h 2019300"/>
                <a:gd name="connsiteX52" fmla="*/ 622300 w 2625725"/>
                <a:gd name="connsiteY52" fmla="*/ 574675 h 2019300"/>
                <a:gd name="connsiteX53" fmla="*/ 609600 w 2625725"/>
                <a:gd name="connsiteY53" fmla="*/ 603250 h 2019300"/>
                <a:gd name="connsiteX54" fmla="*/ 587375 w 2625725"/>
                <a:gd name="connsiteY54" fmla="*/ 641350 h 2019300"/>
                <a:gd name="connsiteX55" fmla="*/ 593725 w 2625725"/>
                <a:gd name="connsiteY55" fmla="*/ 701675 h 2019300"/>
                <a:gd name="connsiteX56" fmla="*/ 606425 w 2625725"/>
                <a:gd name="connsiteY56" fmla="*/ 749300 h 2019300"/>
                <a:gd name="connsiteX57" fmla="*/ 628650 w 2625725"/>
                <a:gd name="connsiteY57" fmla="*/ 768350 h 2019300"/>
                <a:gd name="connsiteX58" fmla="*/ 663575 w 2625725"/>
                <a:gd name="connsiteY58" fmla="*/ 800100 h 2019300"/>
                <a:gd name="connsiteX59" fmla="*/ 704850 w 2625725"/>
                <a:gd name="connsiteY59" fmla="*/ 803275 h 2019300"/>
                <a:gd name="connsiteX60" fmla="*/ 749300 w 2625725"/>
                <a:gd name="connsiteY60" fmla="*/ 809625 h 2019300"/>
                <a:gd name="connsiteX61" fmla="*/ 809625 w 2625725"/>
                <a:gd name="connsiteY61" fmla="*/ 815975 h 2019300"/>
                <a:gd name="connsiteX62" fmla="*/ 1657350 w 2625725"/>
                <a:gd name="connsiteY62" fmla="*/ 815975 h 2019300"/>
                <a:gd name="connsiteX63" fmla="*/ 1825625 w 2625725"/>
                <a:gd name="connsiteY63" fmla="*/ 835025 h 2019300"/>
                <a:gd name="connsiteX64" fmla="*/ 1955800 w 2625725"/>
                <a:gd name="connsiteY64" fmla="*/ 863600 h 2019300"/>
                <a:gd name="connsiteX65" fmla="*/ 2051050 w 2625725"/>
                <a:gd name="connsiteY65" fmla="*/ 895350 h 2019300"/>
                <a:gd name="connsiteX66" fmla="*/ 2146300 w 2625725"/>
                <a:gd name="connsiteY66" fmla="*/ 962025 h 2019300"/>
                <a:gd name="connsiteX67" fmla="*/ 2238375 w 2625725"/>
                <a:gd name="connsiteY67" fmla="*/ 1050925 h 2019300"/>
                <a:gd name="connsiteX68" fmla="*/ 2305050 w 2625725"/>
                <a:gd name="connsiteY68" fmla="*/ 1187450 h 2019300"/>
                <a:gd name="connsiteX69" fmla="*/ 2333625 w 2625725"/>
                <a:gd name="connsiteY69" fmla="*/ 1343025 h 2019300"/>
                <a:gd name="connsiteX70" fmla="*/ 2327275 w 2625725"/>
                <a:gd name="connsiteY70" fmla="*/ 1438275 h 2019300"/>
                <a:gd name="connsiteX71" fmla="*/ 2308225 w 2625725"/>
                <a:gd name="connsiteY71" fmla="*/ 1555750 h 2019300"/>
                <a:gd name="connsiteX72" fmla="*/ 2289175 w 2625725"/>
                <a:gd name="connsiteY72" fmla="*/ 1616075 h 2019300"/>
                <a:gd name="connsiteX73" fmla="*/ 2235200 w 2625725"/>
                <a:gd name="connsiteY73" fmla="*/ 1720850 h 2019300"/>
                <a:gd name="connsiteX74" fmla="*/ 2184400 w 2625725"/>
                <a:gd name="connsiteY74" fmla="*/ 1790700 h 2019300"/>
                <a:gd name="connsiteX75" fmla="*/ 2146300 w 2625725"/>
                <a:gd name="connsiteY75" fmla="*/ 1831975 h 2019300"/>
                <a:gd name="connsiteX76" fmla="*/ 2089150 w 2625725"/>
                <a:gd name="connsiteY76" fmla="*/ 1879600 h 2019300"/>
                <a:gd name="connsiteX77" fmla="*/ 1971675 w 2625725"/>
                <a:gd name="connsiteY77" fmla="*/ 1943100 h 2019300"/>
                <a:gd name="connsiteX78" fmla="*/ 1898650 w 2625725"/>
                <a:gd name="connsiteY78" fmla="*/ 1971675 h 2019300"/>
                <a:gd name="connsiteX79" fmla="*/ 1787525 w 2625725"/>
                <a:gd name="connsiteY79" fmla="*/ 1997075 h 2019300"/>
                <a:gd name="connsiteX80" fmla="*/ 1711325 w 2625725"/>
                <a:gd name="connsiteY80" fmla="*/ 2016125 h 2019300"/>
                <a:gd name="connsiteX81" fmla="*/ 1625600 w 2625725"/>
                <a:gd name="connsiteY81" fmla="*/ 2016125 h 2019300"/>
                <a:gd name="connsiteX82" fmla="*/ 0 w 2625725"/>
                <a:gd name="connsiteY82" fmla="*/ 2019300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625725" h="2019300">
                  <a:moveTo>
                    <a:pt x="0" y="2019300"/>
                  </a:moveTo>
                  <a:lnTo>
                    <a:pt x="57150" y="1978025"/>
                  </a:lnTo>
                  <a:lnTo>
                    <a:pt x="123825" y="1911350"/>
                  </a:lnTo>
                  <a:lnTo>
                    <a:pt x="190500" y="1825625"/>
                  </a:lnTo>
                  <a:lnTo>
                    <a:pt x="228600" y="1755775"/>
                  </a:lnTo>
                  <a:lnTo>
                    <a:pt x="254000" y="1673225"/>
                  </a:lnTo>
                  <a:lnTo>
                    <a:pt x="273050" y="1597025"/>
                  </a:lnTo>
                  <a:lnTo>
                    <a:pt x="276225" y="1562100"/>
                  </a:lnTo>
                  <a:lnTo>
                    <a:pt x="276225" y="1555750"/>
                  </a:lnTo>
                  <a:lnTo>
                    <a:pt x="314325" y="1504950"/>
                  </a:lnTo>
                  <a:lnTo>
                    <a:pt x="1622425" y="1504950"/>
                  </a:lnTo>
                  <a:lnTo>
                    <a:pt x="1679575" y="1479550"/>
                  </a:lnTo>
                  <a:lnTo>
                    <a:pt x="1711325" y="1425575"/>
                  </a:lnTo>
                  <a:lnTo>
                    <a:pt x="1724025" y="1371600"/>
                  </a:lnTo>
                  <a:lnTo>
                    <a:pt x="1720850" y="1330325"/>
                  </a:lnTo>
                  <a:lnTo>
                    <a:pt x="1711325" y="1295400"/>
                  </a:lnTo>
                  <a:lnTo>
                    <a:pt x="1692275" y="1266825"/>
                  </a:lnTo>
                  <a:lnTo>
                    <a:pt x="1660525" y="1235075"/>
                  </a:lnTo>
                  <a:lnTo>
                    <a:pt x="1628775" y="1216025"/>
                  </a:lnTo>
                  <a:lnTo>
                    <a:pt x="1597025" y="1212850"/>
                  </a:lnTo>
                  <a:lnTo>
                    <a:pt x="1555750" y="1212850"/>
                  </a:lnTo>
                  <a:lnTo>
                    <a:pt x="1527175" y="1212850"/>
                  </a:lnTo>
                  <a:lnTo>
                    <a:pt x="612775" y="1212850"/>
                  </a:lnTo>
                  <a:lnTo>
                    <a:pt x="511175" y="1200150"/>
                  </a:lnTo>
                  <a:lnTo>
                    <a:pt x="441325" y="1184275"/>
                  </a:lnTo>
                  <a:lnTo>
                    <a:pt x="371475" y="1162050"/>
                  </a:lnTo>
                  <a:lnTo>
                    <a:pt x="254000" y="1104900"/>
                  </a:lnTo>
                  <a:lnTo>
                    <a:pt x="193675" y="1063625"/>
                  </a:lnTo>
                  <a:lnTo>
                    <a:pt x="161925" y="1035050"/>
                  </a:lnTo>
                  <a:lnTo>
                    <a:pt x="101600" y="965200"/>
                  </a:lnTo>
                  <a:lnTo>
                    <a:pt x="168275" y="879475"/>
                  </a:lnTo>
                  <a:lnTo>
                    <a:pt x="209550" y="793750"/>
                  </a:lnTo>
                  <a:lnTo>
                    <a:pt x="244475" y="685800"/>
                  </a:lnTo>
                  <a:lnTo>
                    <a:pt x="257175" y="596900"/>
                  </a:lnTo>
                  <a:lnTo>
                    <a:pt x="257175" y="533400"/>
                  </a:lnTo>
                  <a:lnTo>
                    <a:pt x="247650" y="454025"/>
                  </a:lnTo>
                  <a:lnTo>
                    <a:pt x="231775" y="384175"/>
                  </a:lnTo>
                  <a:lnTo>
                    <a:pt x="215900" y="339725"/>
                  </a:lnTo>
                  <a:lnTo>
                    <a:pt x="200025" y="295275"/>
                  </a:lnTo>
                  <a:lnTo>
                    <a:pt x="168275" y="250825"/>
                  </a:lnTo>
                  <a:lnTo>
                    <a:pt x="146050" y="209550"/>
                  </a:lnTo>
                  <a:lnTo>
                    <a:pt x="244475" y="133350"/>
                  </a:lnTo>
                  <a:lnTo>
                    <a:pt x="333375" y="88900"/>
                  </a:lnTo>
                  <a:lnTo>
                    <a:pt x="428625" y="60325"/>
                  </a:lnTo>
                  <a:lnTo>
                    <a:pt x="527050" y="34925"/>
                  </a:lnTo>
                  <a:lnTo>
                    <a:pt x="606425" y="19050"/>
                  </a:lnTo>
                  <a:lnTo>
                    <a:pt x="698500" y="9525"/>
                  </a:lnTo>
                  <a:lnTo>
                    <a:pt x="841375" y="0"/>
                  </a:lnTo>
                  <a:lnTo>
                    <a:pt x="2625725" y="0"/>
                  </a:lnTo>
                  <a:lnTo>
                    <a:pt x="2222500" y="527050"/>
                  </a:lnTo>
                  <a:lnTo>
                    <a:pt x="746125" y="527050"/>
                  </a:lnTo>
                  <a:lnTo>
                    <a:pt x="669925" y="542925"/>
                  </a:lnTo>
                  <a:lnTo>
                    <a:pt x="622300" y="574675"/>
                  </a:lnTo>
                  <a:lnTo>
                    <a:pt x="609600" y="603250"/>
                  </a:lnTo>
                  <a:lnTo>
                    <a:pt x="587375" y="641350"/>
                  </a:lnTo>
                  <a:lnTo>
                    <a:pt x="593725" y="701675"/>
                  </a:lnTo>
                  <a:lnTo>
                    <a:pt x="606425" y="749300"/>
                  </a:lnTo>
                  <a:lnTo>
                    <a:pt x="628650" y="768350"/>
                  </a:lnTo>
                  <a:lnTo>
                    <a:pt x="663575" y="800100"/>
                  </a:lnTo>
                  <a:lnTo>
                    <a:pt x="704850" y="803275"/>
                  </a:lnTo>
                  <a:lnTo>
                    <a:pt x="749300" y="809625"/>
                  </a:lnTo>
                  <a:lnTo>
                    <a:pt x="809625" y="815975"/>
                  </a:lnTo>
                  <a:lnTo>
                    <a:pt x="1657350" y="815975"/>
                  </a:lnTo>
                  <a:lnTo>
                    <a:pt x="1825625" y="835025"/>
                  </a:lnTo>
                  <a:lnTo>
                    <a:pt x="1955800" y="863600"/>
                  </a:lnTo>
                  <a:lnTo>
                    <a:pt x="2051050" y="895350"/>
                  </a:lnTo>
                  <a:lnTo>
                    <a:pt x="2146300" y="962025"/>
                  </a:lnTo>
                  <a:lnTo>
                    <a:pt x="2238375" y="1050925"/>
                  </a:lnTo>
                  <a:lnTo>
                    <a:pt x="2305050" y="1187450"/>
                  </a:lnTo>
                  <a:lnTo>
                    <a:pt x="2333625" y="1343025"/>
                  </a:lnTo>
                  <a:lnTo>
                    <a:pt x="2327275" y="1438275"/>
                  </a:lnTo>
                  <a:lnTo>
                    <a:pt x="2308225" y="1555750"/>
                  </a:lnTo>
                  <a:lnTo>
                    <a:pt x="2289175" y="1616075"/>
                  </a:lnTo>
                  <a:lnTo>
                    <a:pt x="2235200" y="1720850"/>
                  </a:lnTo>
                  <a:lnTo>
                    <a:pt x="2184400" y="1790700"/>
                  </a:lnTo>
                  <a:lnTo>
                    <a:pt x="2146300" y="1831975"/>
                  </a:lnTo>
                  <a:lnTo>
                    <a:pt x="2089150" y="1879600"/>
                  </a:lnTo>
                  <a:lnTo>
                    <a:pt x="1971675" y="1943100"/>
                  </a:lnTo>
                  <a:lnTo>
                    <a:pt x="1898650" y="1971675"/>
                  </a:lnTo>
                  <a:lnTo>
                    <a:pt x="1787525" y="1997075"/>
                  </a:lnTo>
                  <a:lnTo>
                    <a:pt x="1711325" y="2016125"/>
                  </a:lnTo>
                  <a:lnTo>
                    <a:pt x="1625600" y="2016125"/>
                  </a:lnTo>
                  <a:lnTo>
                    <a:pt x="0" y="2019300"/>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101" name="Freeform 100"/>
            <p:cNvSpPr/>
            <p:nvPr userDrawn="1"/>
          </p:nvSpPr>
          <p:spPr bwMode="auto">
            <a:xfrm rot="16200000">
              <a:off x="188354" y="491959"/>
              <a:ext cx="842609" cy="682514"/>
            </a:xfrm>
            <a:custGeom>
              <a:avLst/>
              <a:gdLst>
                <a:gd name="connsiteX0" fmla="*/ 0 w 2540000"/>
                <a:gd name="connsiteY0" fmla="*/ 873125 h 2057400"/>
                <a:gd name="connsiteX1" fmla="*/ 79375 w 2540000"/>
                <a:gd name="connsiteY1" fmla="*/ 933450 h 2057400"/>
                <a:gd name="connsiteX2" fmla="*/ 130175 w 2540000"/>
                <a:gd name="connsiteY2" fmla="*/ 993775 h 2057400"/>
                <a:gd name="connsiteX3" fmla="*/ 187325 w 2540000"/>
                <a:gd name="connsiteY3" fmla="*/ 1076325 h 2057400"/>
                <a:gd name="connsiteX4" fmla="*/ 219075 w 2540000"/>
                <a:gd name="connsiteY4" fmla="*/ 1152525 h 2057400"/>
                <a:gd name="connsiteX5" fmla="*/ 241300 w 2540000"/>
                <a:gd name="connsiteY5" fmla="*/ 1235075 h 2057400"/>
                <a:gd name="connsiteX6" fmla="*/ 257175 w 2540000"/>
                <a:gd name="connsiteY6" fmla="*/ 1308100 h 2057400"/>
                <a:gd name="connsiteX7" fmla="*/ 266700 w 2540000"/>
                <a:gd name="connsiteY7" fmla="*/ 1355725 h 2057400"/>
                <a:gd name="connsiteX8" fmla="*/ 269875 w 2540000"/>
                <a:gd name="connsiteY8" fmla="*/ 1450975 h 2057400"/>
                <a:gd name="connsiteX9" fmla="*/ 263525 w 2540000"/>
                <a:gd name="connsiteY9" fmla="*/ 1511300 h 2057400"/>
                <a:gd name="connsiteX10" fmla="*/ 231775 w 2540000"/>
                <a:gd name="connsiteY10" fmla="*/ 1590675 h 2057400"/>
                <a:gd name="connsiteX11" fmla="*/ 863600 w 2540000"/>
                <a:gd name="connsiteY11" fmla="*/ 698500 h 2057400"/>
                <a:gd name="connsiteX12" fmla="*/ 1454150 w 2540000"/>
                <a:gd name="connsiteY12" fmla="*/ 1543050 h 2057400"/>
                <a:gd name="connsiteX13" fmla="*/ 742950 w 2540000"/>
                <a:gd name="connsiteY13" fmla="*/ 1543050 h 2057400"/>
                <a:gd name="connsiteX14" fmla="*/ 349250 w 2540000"/>
                <a:gd name="connsiteY14" fmla="*/ 2057400 h 2057400"/>
                <a:gd name="connsiteX15" fmla="*/ 2540000 w 2540000"/>
                <a:gd name="connsiteY15" fmla="*/ 2057400 h 2057400"/>
                <a:gd name="connsiteX16" fmla="*/ 1193800 w 2540000"/>
                <a:gd name="connsiteY16" fmla="*/ 136525 h 2057400"/>
                <a:gd name="connsiteX17" fmla="*/ 1136650 w 2540000"/>
                <a:gd name="connsiteY17" fmla="*/ 82550 h 2057400"/>
                <a:gd name="connsiteX18" fmla="*/ 1050925 w 2540000"/>
                <a:gd name="connsiteY18" fmla="*/ 31750 h 2057400"/>
                <a:gd name="connsiteX19" fmla="*/ 1012825 w 2540000"/>
                <a:gd name="connsiteY19" fmla="*/ 15875 h 2057400"/>
                <a:gd name="connsiteX20" fmla="*/ 942975 w 2540000"/>
                <a:gd name="connsiteY20" fmla="*/ 3175 h 2057400"/>
                <a:gd name="connsiteX21" fmla="*/ 860425 w 2540000"/>
                <a:gd name="connsiteY21" fmla="*/ 0 h 2057400"/>
                <a:gd name="connsiteX22" fmla="*/ 771525 w 2540000"/>
                <a:gd name="connsiteY22" fmla="*/ 6350 h 2057400"/>
                <a:gd name="connsiteX23" fmla="*/ 714375 w 2540000"/>
                <a:gd name="connsiteY23" fmla="*/ 28575 h 2057400"/>
                <a:gd name="connsiteX24" fmla="*/ 644525 w 2540000"/>
                <a:gd name="connsiteY24" fmla="*/ 63500 h 2057400"/>
                <a:gd name="connsiteX25" fmla="*/ 606425 w 2540000"/>
                <a:gd name="connsiteY25" fmla="*/ 85725 h 2057400"/>
                <a:gd name="connsiteX26" fmla="*/ 558800 w 2540000"/>
                <a:gd name="connsiteY26" fmla="*/ 130175 h 2057400"/>
                <a:gd name="connsiteX27" fmla="*/ 492125 w 2540000"/>
                <a:gd name="connsiteY27" fmla="*/ 196850 h 2057400"/>
                <a:gd name="connsiteX28" fmla="*/ 0 w 2540000"/>
                <a:gd name="connsiteY28" fmla="*/ 873125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40000" h="2057400">
                  <a:moveTo>
                    <a:pt x="0" y="873125"/>
                  </a:moveTo>
                  <a:lnTo>
                    <a:pt x="79375" y="933450"/>
                  </a:lnTo>
                  <a:lnTo>
                    <a:pt x="130175" y="993775"/>
                  </a:lnTo>
                  <a:lnTo>
                    <a:pt x="187325" y="1076325"/>
                  </a:lnTo>
                  <a:lnTo>
                    <a:pt x="219075" y="1152525"/>
                  </a:lnTo>
                  <a:lnTo>
                    <a:pt x="241300" y="1235075"/>
                  </a:lnTo>
                  <a:lnTo>
                    <a:pt x="257175" y="1308100"/>
                  </a:lnTo>
                  <a:lnTo>
                    <a:pt x="266700" y="1355725"/>
                  </a:lnTo>
                  <a:lnTo>
                    <a:pt x="269875" y="1450975"/>
                  </a:lnTo>
                  <a:lnTo>
                    <a:pt x="263525" y="1511300"/>
                  </a:lnTo>
                  <a:lnTo>
                    <a:pt x="231775" y="1590675"/>
                  </a:lnTo>
                  <a:lnTo>
                    <a:pt x="863600" y="698500"/>
                  </a:lnTo>
                  <a:lnTo>
                    <a:pt x="1454150" y="1543050"/>
                  </a:lnTo>
                  <a:lnTo>
                    <a:pt x="742950" y="1543050"/>
                  </a:lnTo>
                  <a:lnTo>
                    <a:pt x="349250" y="2057400"/>
                  </a:lnTo>
                  <a:lnTo>
                    <a:pt x="2540000" y="2057400"/>
                  </a:lnTo>
                  <a:lnTo>
                    <a:pt x="1193800" y="136525"/>
                  </a:lnTo>
                  <a:lnTo>
                    <a:pt x="1136650" y="82550"/>
                  </a:lnTo>
                  <a:lnTo>
                    <a:pt x="1050925" y="31750"/>
                  </a:lnTo>
                  <a:lnTo>
                    <a:pt x="1012825" y="15875"/>
                  </a:lnTo>
                  <a:lnTo>
                    <a:pt x="942975" y="3175"/>
                  </a:lnTo>
                  <a:lnTo>
                    <a:pt x="860425" y="0"/>
                  </a:lnTo>
                  <a:lnTo>
                    <a:pt x="771525" y="6350"/>
                  </a:lnTo>
                  <a:lnTo>
                    <a:pt x="714375" y="28575"/>
                  </a:lnTo>
                  <a:lnTo>
                    <a:pt x="644525" y="63500"/>
                  </a:lnTo>
                  <a:lnTo>
                    <a:pt x="606425" y="85725"/>
                  </a:lnTo>
                  <a:lnTo>
                    <a:pt x="558800" y="130175"/>
                  </a:lnTo>
                  <a:lnTo>
                    <a:pt x="492125" y="196850"/>
                  </a:lnTo>
                  <a:lnTo>
                    <a:pt x="0" y="873125"/>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pic>
          <p:nvPicPr>
            <p:cNvPr id="102" name="Picture 101" descr="Screen Clipping"/>
            <p:cNvPicPr>
              <a:picLocks noChangeAspect="1"/>
            </p:cNvPicPr>
            <p:nvPr userDrawn="1"/>
          </p:nvPicPr>
          <p:blipFill rotWithShape="1">
            <a:blip r:embed="rId6" cstate="print">
              <a:extLst>
                <a:ext uri="{28A0092B-C50C-407E-A947-70E740481C1C}">
                  <a14:useLocalDpi xmlns:a14="http://schemas.microsoft.com/office/drawing/2010/main" val="0"/>
                </a:ext>
              </a:extLst>
            </a:blip>
            <a:srcRect l="23612" t="40444" r="25154" b="1702"/>
            <a:stretch/>
          </p:blipFill>
          <p:spPr>
            <a:xfrm>
              <a:off x="272062" y="4269726"/>
              <a:ext cx="689426" cy="690502"/>
            </a:xfrm>
            <a:prstGeom prst="rect">
              <a:avLst/>
            </a:prstGeom>
            <a:effectLst>
              <a:glow rad="101600">
                <a:srgbClr val="33CCFF">
                  <a:alpha val="60000"/>
                </a:srgbClr>
              </a:glow>
            </a:effectLst>
          </p:spPr>
        </p:pic>
      </p:grpSp>
      <p:sp>
        <p:nvSpPr>
          <p:cNvPr id="3" name="Slide Number Placeholder 2"/>
          <p:cNvSpPr>
            <a:spLocks noGrp="1"/>
          </p:cNvSpPr>
          <p:nvPr>
            <p:ph type="sldNum" sz="quarter" idx="12"/>
          </p:nvPr>
        </p:nvSpPr>
        <p:spPr/>
        <p:txBody>
          <a:bodyPr/>
          <a:lstStyle/>
          <a:p>
            <a:pPr>
              <a:defRPr/>
            </a:pPr>
            <a:r>
              <a:rPr lang="en-US" dirty="0" smtClean="0">
                <a:solidFill>
                  <a:srgbClr val="00007A"/>
                </a:solidFill>
              </a:rPr>
              <a:t>SLIDE </a:t>
            </a:r>
            <a:fld id="{7DE08B2E-D59F-498D-8D62-ABBAFDFFC21C}" type="slidenum">
              <a:rPr lang="en-US" smtClean="0">
                <a:solidFill>
                  <a:srgbClr val="00007A"/>
                </a:solidFill>
              </a:rPr>
              <a:pPr>
                <a:defRPr/>
              </a:pPr>
              <a:t>3</a:t>
            </a:fld>
            <a:endParaRPr lang="en-US" dirty="0">
              <a:solidFill>
                <a:srgbClr val="00007A"/>
              </a:solidFill>
            </a:endParaRPr>
          </a:p>
        </p:txBody>
      </p:sp>
      <p:sp>
        <p:nvSpPr>
          <p:cNvPr id="18" name="TextBox 17"/>
          <p:cNvSpPr txBox="1"/>
          <p:nvPr/>
        </p:nvSpPr>
        <p:spPr bwMode="auto">
          <a:xfrm>
            <a:off x="8704418" y="4673213"/>
            <a:ext cx="263213" cy="276999"/>
          </a:xfrm>
          <a:prstGeom prst="rect">
            <a:avLst/>
          </a:prstGeom>
          <a:solidFill>
            <a:schemeClr val="accent1">
              <a:lumMod val="40000"/>
              <a:lumOff val="60000"/>
            </a:schemeClr>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chemeClr val="tx1"/>
                </a:solidFill>
              </a:rPr>
              <a:t>1</a:t>
            </a:r>
            <a:endParaRPr lang="en-US" dirty="0">
              <a:solidFill>
                <a:schemeClr val="tx1"/>
              </a:solidFill>
            </a:endParaRPr>
          </a:p>
        </p:txBody>
      </p:sp>
    </p:spTree>
    <p:extLst>
      <p:ext uri="{BB962C8B-B14F-4D97-AF65-F5344CB8AC3E}">
        <p14:creationId xmlns:p14="http://schemas.microsoft.com/office/powerpoint/2010/main" val="48895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indefinite"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0" y="-14287"/>
            <a:ext cx="9144000" cy="51435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 name="Freeform 23"/>
          <p:cNvSpPr/>
          <p:nvPr/>
        </p:nvSpPr>
        <p:spPr bwMode="auto">
          <a:xfrm>
            <a:off x="-381000" y="556260"/>
            <a:ext cx="10050780" cy="3733800"/>
          </a:xfrm>
          <a:custGeom>
            <a:avLst/>
            <a:gdLst>
              <a:gd name="connsiteX0" fmla="*/ 0 w 10050780"/>
              <a:gd name="connsiteY0" fmla="*/ 1874520 h 3733800"/>
              <a:gd name="connsiteX1" fmla="*/ 45720 w 10050780"/>
              <a:gd name="connsiteY1" fmla="*/ 3733800 h 3733800"/>
              <a:gd name="connsiteX2" fmla="*/ 350520 w 10050780"/>
              <a:gd name="connsiteY2" fmla="*/ 3345180 h 3733800"/>
              <a:gd name="connsiteX3" fmla="*/ 838200 w 10050780"/>
              <a:gd name="connsiteY3" fmla="*/ 2827020 h 3733800"/>
              <a:gd name="connsiteX4" fmla="*/ 1455420 w 10050780"/>
              <a:gd name="connsiteY4" fmla="*/ 2339340 h 3733800"/>
              <a:gd name="connsiteX5" fmla="*/ 2026920 w 10050780"/>
              <a:gd name="connsiteY5" fmla="*/ 1950720 h 3733800"/>
              <a:gd name="connsiteX6" fmla="*/ 2857500 w 10050780"/>
              <a:gd name="connsiteY6" fmla="*/ 1562100 h 3733800"/>
              <a:gd name="connsiteX7" fmla="*/ 3604260 w 10050780"/>
              <a:gd name="connsiteY7" fmla="*/ 1295400 h 3733800"/>
              <a:gd name="connsiteX8" fmla="*/ 4320540 w 10050780"/>
              <a:gd name="connsiteY8" fmla="*/ 1165860 h 3733800"/>
              <a:gd name="connsiteX9" fmla="*/ 4991100 w 10050780"/>
              <a:gd name="connsiteY9" fmla="*/ 1089660 h 3733800"/>
              <a:gd name="connsiteX10" fmla="*/ 5532120 w 10050780"/>
              <a:gd name="connsiteY10" fmla="*/ 1097280 h 3733800"/>
              <a:gd name="connsiteX11" fmla="*/ 6073140 w 10050780"/>
              <a:gd name="connsiteY11" fmla="*/ 1120140 h 3733800"/>
              <a:gd name="connsiteX12" fmla="*/ 6835140 w 10050780"/>
              <a:gd name="connsiteY12" fmla="*/ 1226820 h 3733800"/>
              <a:gd name="connsiteX13" fmla="*/ 7459980 w 10050780"/>
              <a:gd name="connsiteY13" fmla="*/ 1394460 h 3733800"/>
              <a:gd name="connsiteX14" fmla="*/ 7970520 w 10050780"/>
              <a:gd name="connsiteY14" fmla="*/ 1615440 h 3733800"/>
              <a:gd name="connsiteX15" fmla="*/ 8602980 w 10050780"/>
              <a:gd name="connsiteY15" fmla="*/ 1920240 h 3733800"/>
              <a:gd name="connsiteX16" fmla="*/ 9098280 w 10050780"/>
              <a:gd name="connsiteY16" fmla="*/ 2263140 h 3733800"/>
              <a:gd name="connsiteX17" fmla="*/ 9471660 w 10050780"/>
              <a:gd name="connsiteY17" fmla="*/ 2499360 h 3733800"/>
              <a:gd name="connsiteX18" fmla="*/ 9776460 w 10050780"/>
              <a:gd name="connsiteY18" fmla="*/ 2781300 h 3733800"/>
              <a:gd name="connsiteX19" fmla="*/ 10043160 w 10050780"/>
              <a:gd name="connsiteY19" fmla="*/ 3032760 h 3733800"/>
              <a:gd name="connsiteX20" fmla="*/ 10050780 w 10050780"/>
              <a:gd name="connsiteY20" fmla="*/ 1485900 h 3733800"/>
              <a:gd name="connsiteX21" fmla="*/ 9639300 w 10050780"/>
              <a:gd name="connsiteY21" fmla="*/ 1226820 h 3733800"/>
              <a:gd name="connsiteX22" fmla="*/ 9113520 w 10050780"/>
              <a:gd name="connsiteY22" fmla="*/ 937260 h 3733800"/>
              <a:gd name="connsiteX23" fmla="*/ 8542020 w 10050780"/>
              <a:gd name="connsiteY23" fmla="*/ 647700 h 3733800"/>
              <a:gd name="connsiteX24" fmla="*/ 7947660 w 10050780"/>
              <a:gd name="connsiteY24" fmla="*/ 434340 h 3733800"/>
              <a:gd name="connsiteX25" fmla="*/ 7338060 w 10050780"/>
              <a:gd name="connsiteY25" fmla="*/ 251460 h 3733800"/>
              <a:gd name="connsiteX26" fmla="*/ 6774180 w 10050780"/>
              <a:gd name="connsiteY26" fmla="*/ 121920 h 3733800"/>
              <a:gd name="connsiteX27" fmla="*/ 6187440 w 10050780"/>
              <a:gd name="connsiteY27" fmla="*/ 45720 h 3733800"/>
              <a:gd name="connsiteX28" fmla="*/ 5661660 w 10050780"/>
              <a:gd name="connsiteY28" fmla="*/ 0 h 3733800"/>
              <a:gd name="connsiteX29" fmla="*/ 5067300 w 10050780"/>
              <a:gd name="connsiteY29" fmla="*/ 0 h 3733800"/>
              <a:gd name="connsiteX30" fmla="*/ 4290060 w 10050780"/>
              <a:gd name="connsiteY30" fmla="*/ 53340 h 3733800"/>
              <a:gd name="connsiteX31" fmla="*/ 3589020 w 10050780"/>
              <a:gd name="connsiteY31" fmla="*/ 167640 h 3733800"/>
              <a:gd name="connsiteX32" fmla="*/ 2926080 w 10050780"/>
              <a:gd name="connsiteY32" fmla="*/ 350520 h 3733800"/>
              <a:gd name="connsiteX33" fmla="*/ 2270760 w 10050780"/>
              <a:gd name="connsiteY33" fmla="*/ 563880 h 3733800"/>
              <a:gd name="connsiteX34" fmla="*/ 1737360 w 10050780"/>
              <a:gd name="connsiteY34" fmla="*/ 784860 h 3733800"/>
              <a:gd name="connsiteX35" fmla="*/ 1234440 w 10050780"/>
              <a:gd name="connsiteY35" fmla="*/ 1059180 h 3733800"/>
              <a:gd name="connsiteX36" fmla="*/ 815340 w 10050780"/>
              <a:gd name="connsiteY36" fmla="*/ 1280160 h 3733800"/>
              <a:gd name="connsiteX37" fmla="*/ 335280 w 10050780"/>
              <a:gd name="connsiteY37" fmla="*/ 1638300 h 3733800"/>
              <a:gd name="connsiteX38" fmla="*/ 0 w 10050780"/>
              <a:gd name="connsiteY38" fmla="*/ 1874520 h 373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050780" h="3733800">
                <a:moveTo>
                  <a:pt x="0" y="1874520"/>
                </a:moveTo>
                <a:lnTo>
                  <a:pt x="45720" y="3733800"/>
                </a:lnTo>
                <a:lnTo>
                  <a:pt x="350520" y="3345180"/>
                </a:lnTo>
                <a:lnTo>
                  <a:pt x="838200" y="2827020"/>
                </a:lnTo>
                <a:lnTo>
                  <a:pt x="1455420" y="2339340"/>
                </a:lnTo>
                <a:lnTo>
                  <a:pt x="2026920" y="1950720"/>
                </a:lnTo>
                <a:lnTo>
                  <a:pt x="2857500" y="1562100"/>
                </a:lnTo>
                <a:lnTo>
                  <a:pt x="3604260" y="1295400"/>
                </a:lnTo>
                <a:lnTo>
                  <a:pt x="4320540" y="1165860"/>
                </a:lnTo>
                <a:lnTo>
                  <a:pt x="4991100" y="1089660"/>
                </a:lnTo>
                <a:lnTo>
                  <a:pt x="5532120" y="1097280"/>
                </a:lnTo>
                <a:lnTo>
                  <a:pt x="6073140" y="1120140"/>
                </a:lnTo>
                <a:lnTo>
                  <a:pt x="6835140" y="1226820"/>
                </a:lnTo>
                <a:lnTo>
                  <a:pt x="7459980" y="1394460"/>
                </a:lnTo>
                <a:lnTo>
                  <a:pt x="7970520" y="1615440"/>
                </a:lnTo>
                <a:lnTo>
                  <a:pt x="8602980" y="1920240"/>
                </a:lnTo>
                <a:lnTo>
                  <a:pt x="9098280" y="2263140"/>
                </a:lnTo>
                <a:lnTo>
                  <a:pt x="9471660" y="2499360"/>
                </a:lnTo>
                <a:lnTo>
                  <a:pt x="9776460" y="2781300"/>
                </a:lnTo>
                <a:lnTo>
                  <a:pt x="10043160" y="3032760"/>
                </a:lnTo>
                <a:lnTo>
                  <a:pt x="10050780" y="1485900"/>
                </a:lnTo>
                <a:lnTo>
                  <a:pt x="9639300" y="1226820"/>
                </a:lnTo>
                <a:lnTo>
                  <a:pt x="9113520" y="937260"/>
                </a:lnTo>
                <a:lnTo>
                  <a:pt x="8542020" y="647700"/>
                </a:lnTo>
                <a:lnTo>
                  <a:pt x="7947660" y="434340"/>
                </a:lnTo>
                <a:lnTo>
                  <a:pt x="7338060" y="251460"/>
                </a:lnTo>
                <a:lnTo>
                  <a:pt x="6774180" y="121920"/>
                </a:lnTo>
                <a:lnTo>
                  <a:pt x="6187440" y="45720"/>
                </a:lnTo>
                <a:lnTo>
                  <a:pt x="5661660" y="0"/>
                </a:lnTo>
                <a:lnTo>
                  <a:pt x="5067300" y="0"/>
                </a:lnTo>
                <a:lnTo>
                  <a:pt x="4290060" y="53340"/>
                </a:lnTo>
                <a:lnTo>
                  <a:pt x="3589020" y="167640"/>
                </a:lnTo>
                <a:lnTo>
                  <a:pt x="2926080" y="350520"/>
                </a:lnTo>
                <a:lnTo>
                  <a:pt x="2270760" y="563880"/>
                </a:lnTo>
                <a:lnTo>
                  <a:pt x="1737360" y="784860"/>
                </a:lnTo>
                <a:lnTo>
                  <a:pt x="1234440" y="1059180"/>
                </a:lnTo>
                <a:lnTo>
                  <a:pt x="815340" y="1280160"/>
                </a:lnTo>
                <a:lnTo>
                  <a:pt x="335280" y="1638300"/>
                </a:lnTo>
                <a:lnTo>
                  <a:pt x="0" y="1874520"/>
                </a:lnTo>
                <a:close/>
              </a:path>
            </a:pathLst>
          </a:custGeom>
          <a:solidFill>
            <a:srgbClr val="D1FFFF"/>
          </a:solidFill>
          <a:ln w="9525" cap="flat" cmpd="sng" algn="ctr">
            <a:noFill/>
            <a:prstDash val="solid"/>
            <a:round/>
            <a:headEnd type="none" w="med" len="med"/>
            <a:tailEnd type="none" w="med" len="med"/>
          </a:ln>
          <a:effectLst>
            <a:softEdge rad="3175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25" name="Picture 2" descr="C:\Users\WA7URV\Desktop\Earth.png"/>
          <p:cNvPicPr>
            <a:picLocks noChangeAspect="1" noChangeArrowheads="1"/>
          </p:cNvPicPr>
          <p:nvPr/>
        </p:nvPicPr>
        <p:blipFill rotWithShape="1">
          <a:blip r:embed="rId3">
            <a:extLst>
              <a:ext uri="{28A0092B-C50C-407E-A947-70E740481C1C}">
                <a14:useLocalDpi xmlns:a14="http://schemas.microsoft.com/office/drawing/2010/main" val="0"/>
              </a:ext>
            </a:extLst>
          </a:blip>
          <a:srcRect l="4231" t="-703" r="9924" b="73320"/>
          <a:stretch/>
        </p:blipFill>
        <p:spPr bwMode="auto">
          <a:xfrm>
            <a:off x="-22860" y="2354580"/>
            <a:ext cx="9144000" cy="2788919"/>
          </a:xfrm>
          <a:prstGeom prst="rect">
            <a:avLst/>
          </a:prstGeom>
          <a:noFill/>
          <a:ln w="9525" cap="flat" cmpd="sng" algn="ctr">
            <a:no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Lst>
        </p:spPr>
      </p:pic>
      <p:pic>
        <p:nvPicPr>
          <p:cNvPr id="26" name="Picture 6" descr="C:\Users\WA7URV\AppData\Local\Microsoft\Windows\Temporary Internet Files\Content.IE5\NWLLVMBT\blamb_cs5863026[1].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00000">
            <a:off x="7603517" y="2871621"/>
            <a:ext cx="503941" cy="401921"/>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bwMode="auto">
          <a:xfrm rot="1860000">
            <a:off x="7583437" y="2834677"/>
            <a:ext cx="1107676" cy="161583"/>
          </a:xfrm>
          <a:prstGeom prst="rect">
            <a:avLst/>
          </a:prstGeom>
          <a:noFill/>
          <a:ln w="9525">
            <a:noFill/>
            <a:miter lim="800000"/>
            <a:headEnd/>
            <a:tailEnd/>
          </a:ln>
        </p:spPr>
        <p:txBody>
          <a:bodyPr wrap="none" lIns="0" tIns="0" rIns="0" bIns="0" rtlCol="0">
            <a:spAutoFit/>
          </a:bodyPr>
          <a:lstStyle/>
          <a:p>
            <a:pPr algn="ctr"/>
            <a:r>
              <a:rPr lang="en-US" sz="1050" dirty="0" smtClean="0">
                <a:latin typeface="Verdana" pitchFamily="34" charset="0"/>
              </a:rPr>
              <a:t>NEW YORK CITY</a:t>
            </a:r>
            <a:endParaRPr lang="en-US" sz="1050" dirty="0">
              <a:latin typeface="Verdana" pitchFamily="34" charset="0"/>
            </a:endParaRPr>
          </a:p>
        </p:txBody>
      </p:sp>
      <p:pic>
        <p:nvPicPr>
          <p:cNvPr id="28" name="Picture 4" descr="C:\Users\WA7URV\AppData\Local\Microsoft\Windows\Temporary Internet Files\Content.IE5\PBFVXT2V\blamb_cs10964833[1].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00000">
            <a:off x="5651816" y="2147181"/>
            <a:ext cx="479425" cy="38354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C:\Users\WA7URV\AppData\Local\Microsoft\Windows\Temporary Internet Files\Content.IE5\GYZ6SM2F\buildings-icon[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580000">
            <a:off x="2914748" y="2329507"/>
            <a:ext cx="436946" cy="43694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7" descr="C:\Users\WA7URV\AppData\Local\Microsoft\Windows\Temporary Internet Files\Content.IE5\NWLLVMBT\san_francisco[1].jpg"/>
          <p:cNvPicPr>
            <a:picLocks noChangeAspect="1" noChangeArrowheads="1"/>
          </p:cNvPicPr>
          <p:nvPr/>
        </p:nvPicPr>
        <p:blipFill rotWithShape="1">
          <a:blip r:embed="rId7" cstate="print">
            <a:clrChange>
              <a:clrFrom>
                <a:srgbClr val="F6EFE9"/>
              </a:clrFrom>
              <a:clrTo>
                <a:srgbClr val="F6EFE9">
                  <a:alpha val="0"/>
                </a:srgbClr>
              </a:clrTo>
            </a:clrChange>
            <a:biLevel thresh="75000"/>
            <a:extLst>
              <a:ext uri="{28A0092B-C50C-407E-A947-70E740481C1C}">
                <a14:useLocalDpi xmlns:a14="http://schemas.microsoft.com/office/drawing/2010/main" val="0"/>
              </a:ext>
            </a:extLst>
          </a:blip>
          <a:srcRect t="11667"/>
          <a:stretch/>
        </p:blipFill>
        <p:spPr bwMode="auto">
          <a:xfrm rot="19680000">
            <a:off x="1597658" y="2775355"/>
            <a:ext cx="432581" cy="54626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bwMode="auto">
          <a:xfrm rot="660000">
            <a:off x="5636781" y="2032602"/>
            <a:ext cx="647613" cy="161583"/>
          </a:xfrm>
          <a:prstGeom prst="rect">
            <a:avLst/>
          </a:prstGeom>
          <a:noFill/>
          <a:ln w="9525">
            <a:noFill/>
            <a:miter lim="800000"/>
            <a:headEnd/>
            <a:tailEnd/>
          </a:ln>
        </p:spPr>
        <p:txBody>
          <a:bodyPr wrap="none" lIns="0" tIns="0" rIns="0" bIns="0" rtlCol="0">
            <a:spAutoFit/>
          </a:bodyPr>
          <a:lstStyle/>
          <a:p>
            <a:pPr algn="ctr"/>
            <a:r>
              <a:rPr lang="en-US" sz="1050" dirty="0" smtClean="0">
                <a:latin typeface="Verdana" pitchFamily="34" charset="0"/>
              </a:rPr>
              <a:t>CHICAGO</a:t>
            </a:r>
            <a:endParaRPr lang="en-US" sz="1050" dirty="0">
              <a:latin typeface="Verdana" pitchFamily="34" charset="0"/>
            </a:endParaRPr>
          </a:p>
        </p:txBody>
      </p:sp>
      <p:sp>
        <p:nvSpPr>
          <p:cNvPr id="32" name="TextBox 31"/>
          <p:cNvSpPr txBox="1"/>
          <p:nvPr/>
        </p:nvSpPr>
        <p:spPr bwMode="auto">
          <a:xfrm rot="20520000">
            <a:off x="2772410" y="2234217"/>
            <a:ext cx="559448" cy="161583"/>
          </a:xfrm>
          <a:prstGeom prst="rect">
            <a:avLst/>
          </a:prstGeom>
          <a:noFill/>
          <a:ln w="9525">
            <a:noFill/>
            <a:miter lim="800000"/>
            <a:headEnd/>
            <a:tailEnd/>
          </a:ln>
        </p:spPr>
        <p:txBody>
          <a:bodyPr wrap="none" lIns="0" tIns="0" rIns="0" bIns="0" rtlCol="0">
            <a:spAutoFit/>
          </a:bodyPr>
          <a:lstStyle/>
          <a:p>
            <a:pPr algn="ctr"/>
            <a:r>
              <a:rPr lang="en-US" sz="1050" dirty="0" smtClean="0">
                <a:latin typeface="Verdana" pitchFamily="34" charset="0"/>
              </a:rPr>
              <a:t>DENVER</a:t>
            </a:r>
            <a:endParaRPr lang="en-US" sz="1050" dirty="0">
              <a:latin typeface="Verdana" pitchFamily="34" charset="0"/>
            </a:endParaRPr>
          </a:p>
        </p:txBody>
      </p:sp>
      <p:sp>
        <p:nvSpPr>
          <p:cNvPr id="33" name="TextBox 32"/>
          <p:cNvSpPr txBox="1"/>
          <p:nvPr/>
        </p:nvSpPr>
        <p:spPr bwMode="auto">
          <a:xfrm rot="19712817">
            <a:off x="1157578" y="2554259"/>
            <a:ext cx="804707" cy="323165"/>
          </a:xfrm>
          <a:prstGeom prst="rect">
            <a:avLst/>
          </a:prstGeom>
          <a:noFill/>
          <a:ln w="9525">
            <a:noFill/>
            <a:miter lim="800000"/>
            <a:headEnd/>
            <a:tailEnd/>
          </a:ln>
        </p:spPr>
        <p:txBody>
          <a:bodyPr wrap="none" lIns="0" tIns="0" rIns="0" bIns="0" rtlCol="0">
            <a:spAutoFit/>
          </a:bodyPr>
          <a:lstStyle/>
          <a:p>
            <a:pPr algn="ctr"/>
            <a:r>
              <a:rPr lang="en-US" sz="1050" dirty="0" smtClean="0">
                <a:latin typeface="Verdana" pitchFamily="34" charset="0"/>
              </a:rPr>
              <a:t>SAN</a:t>
            </a:r>
          </a:p>
          <a:p>
            <a:pPr algn="ctr"/>
            <a:r>
              <a:rPr lang="en-US" sz="1050" dirty="0" smtClean="0">
                <a:latin typeface="Verdana" pitchFamily="34" charset="0"/>
              </a:rPr>
              <a:t>FRANCISCO</a:t>
            </a:r>
            <a:endParaRPr lang="en-US" sz="1050" dirty="0">
              <a:latin typeface="Verdana" pitchFamily="34" charset="0"/>
            </a:endParaRPr>
          </a:p>
        </p:txBody>
      </p:sp>
      <p:sp>
        <p:nvSpPr>
          <p:cNvPr id="34" name="TextBox 33"/>
          <p:cNvSpPr txBox="1"/>
          <p:nvPr/>
        </p:nvSpPr>
        <p:spPr bwMode="auto">
          <a:xfrm>
            <a:off x="4123244" y="982911"/>
            <a:ext cx="1352935" cy="215444"/>
          </a:xfrm>
          <a:prstGeom prst="rect">
            <a:avLst/>
          </a:prstGeom>
          <a:noFill/>
          <a:ln w="9525">
            <a:noFill/>
            <a:miter lim="800000"/>
            <a:headEnd/>
            <a:tailEnd/>
          </a:ln>
        </p:spPr>
        <p:txBody>
          <a:bodyPr wrap="none" lIns="0" tIns="0" rIns="0" bIns="0" rtlCol="0">
            <a:spAutoFit/>
          </a:bodyPr>
          <a:lstStyle/>
          <a:p>
            <a:pPr algn="ctr"/>
            <a:r>
              <a:rPr lang="en-US"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Verdana" pitchFamily="34" charset="0"/>
              </a:rPr>
              <a:t>IONOSPHERE</a:t>
            </a:r>
            <a:endParaRPr lang="en-US" sz="1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Verdana" pitchFamily="34" charset="0"/>
            </a:endParaRPr>
          </a:p>
        </p:txBody>
      </p:sp>
      <p:sp>
        <p:nvSpPr>
          <p:cNvPr id="35" name="TextBox 34"/>
          <p:cNvSpPr txBox="1"/>
          <p:nvPr/>
        </p:nvSpPr>
        <p:spPr bwMode="auto">
          <a:xfrm rot="660000">
            <a:off x="6110465" y="1791289"/>
            <a:ext cx="633187" cy="169277"/>
          </a:xfrm>
          <a:prstGeom prst="rect">
            <a:avLst/>
          </a:prstGeom>
          <a:noFill/>
          <a:ln w="9525">
            <a:noFill/>
            <a:miter lim="800000"/>
            <a:headEnd/>
            <a:tailEnd/>
          </a:ln>
        </p:spPr>
        <p:txBody>
          <a:bodyPr wrap="none" lIns="0" tIns="0" rIns="0" bIns="0" rtlCol="0">
            <a:spAutoFit/>
          </a:bodyPr>
          <a:lstStyle/>
          <a:p>
            <a:pPr algn="ctr"/>
            <a:r>
              <a:rPr lang="en-US" sz="1100" b="1" dirty="0" smtClean="0">
                <a:latin typeface="Verdana" pitchFamily="34" charset="0"/>
              </a:rPr>
              <a:t>2</a:t>
            </a:r>
            <a:r>
              <a:rPr lang="en-US" sz="1100" b="1" baseline="30000" dirty="0" smtClean="0">
                <a:latin typeface="Verdana" pitchFamily="34" charset="0"/>
              </a:rPr>
              <a:t>ND </a:t>
            </a:r>
            <a:r>
              <a:rPr lang="en-US" sz="1100" b="1" dirty="0" smtClean="0">
                <a:latin typeface="Verdana" pitchFamily="34" charset="0"/>
              </a:rPr>
              <a:t>HOP</a:t>
            </a:r>
            <a:endParaRPr lang="en-US" sz="1100" b="1" dirty="0">
              <a:latin typeface="Verdana" pitchFamily="34" charset="0"/>
            </a:endParaRPr>
          </a:p>
        </p:txBody>
      </p:sp>
      <p:sp>
        <p:nvSpPr>
          <p:cNvPr id="36" name="Freeform 35"/>
          <p:cNvSpPr/>
          <p:nvPr/>
        </p:nvSpPr>
        <p:spPr bwMode="auto">
          <a:xfrm>
            <a:off x="4775200" y="1485900"/>
            <a:ext cx="2908300" cy="1479550"/>
          </a:xfrm>
          <a:custGeom>
            <a:avLst/>
            <a:gdLst>
              <a:gd name="connsiteX0" fmla="*/ 0 w 2908300"/>
              <a:gd name="connsiteY0" fmla="*/ 869950 h 1479550"/>
              <a:gd name="connsiteX1" fmla="*/ 1752600 w 2908300"/>
              <a:gd name="connsiteY1" fmla="*/ 0 h 1479550"/>
              <a:gd name="connsiteX2" fmla="*/ 2908300 w 2908300"/>
              <a:gd name="connsiteY2" fmla="*/ 1479550 h 1479550"/>
            </a:gdLst>
            <a:ahLst/>
            <a:cxnLst>
              <a:cxn ang="0">
                <a:pos x="connsiteX0" y="connsiteY0"/>
              </a:cxn>
              <a:cxn ang="0">
                <a:pos x="connsiteX1" y="connsiteY1"/>
              </a:cxn>
              <a:cxn ang="0">
                <a:pos x="connsiteX2" y="connsiteY2"/>
              </a:cxn>
            </a:cxnLst>
            <a:rect l="l" t="t" r="r" b="b"/>
            <a:pathLst>
              <a:path w="2908300" h="1479550">
                <a:moveTo>
                  <a:pt x="0" y="869950"/>
                </a:moveTo>
                <a:lnTo>
                  <a:pt x="1752600" y="0"/>
                </a:lnTo>
                <a:lnTo>
                  <a:pt x="2908300" y="1479550"/>
                </a:lnTo>
              </a:path>
            </a:pathLst>
          </a:cu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sz="2400"/>
          </a:p>
        </p:txBody>
      </p:sp>
      <p:cxnSp>
        <p:nvCxnSpPr>
          <p:cNvPr id="37" name="Straight Arrow Connector 36"/>
          <p:cNvCxnSpPr/>
          <p:nvPr/>
        </p:nvCxnSpPr>
        <p:spPr bwMode="auto">
          <a:xfrm>
            <a:off x="5868354" y="1884834"/>
            <a:ext cx="1044416" cy="196850"/>
          </a:xfrm>
          <a:prstGeom prst="straightConnector1">
            <a:avLst/>
          </a:prstGeom>
          <a:solidFill>
            <a:schemeClr val="accent1"/>
          </a:solidFill>
          <a:ln w="9525" cap="flat" cmpd="sng" algn="ctr">
            <a:solidFill>
              <a:schemeClr val="tx1"/>
            </a:solidFill>
            <a:prstDash val="solid"/>
            <a:round/>
            <a:headEnd type="triangle" w="med" len="med"/>
            <a:tailEnd type="triangle" w="med" len="med"/>
          </a:ln>
          <a:effectLst/>
        </p:spPr>
      </p:cxnSp>
      <p:cxnSp>
        <p:nvCxnSpPr>
          <p:cNvPr id="38" name="Straight Connector 37"/>
          <p:cNvCxnSpPr/>
          <p:nvPr/>
        </p:nvCxnSpPr>
        <p:spPr bwMode="auto">
          <a:xfrm>
            <a:off x="4739640" y="2240280"/>
            <a:ext cx="0" cy="46482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a:off x="1920240" y="3329940"/>
            <a:ext cx="327660" cy="43434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flipH="1">
            <a:off x="7345680" y="3261360"/>
            <a:ext cx="312420" cy="44958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1" name="Freeform 40"/>
          <p:cNvSpPr/>
          <p:nvPr/>
        </p:nvSpPr>
        <p:spPr bwMode="auto">
          <a:xfrm>
            <a:off x="2240280" y="2886941"/>
            <a:ext cx="5181600" cy="831619"/>
          </a:xfrm>
          <a:custGeom>
            <a:avLst/>
            <a:gdLst>
              <a:gd name="connsiteX0" fmla="*/ 0 w 5181600"/>
              <a:gd name="connsiteY0" fmla="*/ 831619 h 831619"/>
              <a:gd name="connsiteX1" fmla="*/ 2628900 w 5181600"/>
              <a:gd name="connsiteY1" fmla="*/ 1039 h 831619"/>
              <a:gd name="connsiteX2" fmla="*/ 5181600 w 5181600"/>
              <a:gd name="connsiteY2" fmla="*/ 694459 h 831619"/>
            </a:gdLst>
            <a:ahLst/>
            <a:cxnLst>
              <a:cxn ang="0">
                <a:pos x="connsiteX0" y="connsiteY0"/>
              </a:cxn>
              <a:cxn ang="0">
                <a:pos x="connsiteX1" y="connsiteY1"/>
              </a:cxn>
              <a:cxn ang="0">
                <a:pos x="connsiteX2" y="connsiteY2"/>
              </a:cxn>
            </a:cxnLst>
            <a:rect l="l" t="t" r="r" b="b"/>
            <a:pathLst>
              <a:path w="5181600" h="831619">
                <a:moveTo>
                  <a:pt x="0" y="831619"/>
                </a:moveTo>
                <a:cubicBezTo>
                  <a:pt x="882650" y="427759"/>
                  <a:pt x="1765300" y="23899"/>
                  <a:pt x="2628900" y="1039"/>
                </a:cubicBezTo>
                <a:cubicBezTo>
                  <a:pt x="3492500" y="-21821"/>
                  <a:pt x="4337050" y="336319"/>
                  <a:pt x="5181600" y="694459"/>
                </a:cubicBezTo>
              </a:path>
            </a:pathLst>
          </a:custGeom>
          <a:noFill/>
          <a:ln w="9525" cap="flat" cmpd="sng" algn="ctr">
            <a:solidFill>
              <a:schemeClr val="tx1"/>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42" name="TextBox 41"/>
          <p:cNvSpPr txBox="1"/>
          <p:nvPr/>
        </p:nvSpPr>
        <p:spPr bwMode="auto">
          <a:xfrm rot="-120000">
            <a:off x="4297381" y="2798324"/>
            <a:ext cx="1027525" cy="276999"/>
          </a:xfrm>
          <a:prstGeom prst="rect">
            <a:avLst/>
          </a:prstGeom>
          <a:solidFill>
            <a:schemeClr val="accent1">
              <a:lumMod val="40000"/>
              <a:lumOff val="60000"/>
            </a:schemeClr>
          </a:solidFill>
          <a:ln w="9525" cap="flat" cmpd="sng" algn="ctr">
            <a:noFill/>
            <a:prstDash val="solid"/>
            <a:round/>
            <a:headEnd type="none" w="med" len="med"/>
            <a:tailEnd type="triangle" w="med" len="med"/>
          </a:ln>
          <a:effectLst/>
        </p:spPr>
        <p:txBody>
          <a:bodyPr wrap="none" lIns="0" tIns="0" rIns="0" bIns="0" rtlCol="0">
            <a:spAutoFit/>
          </a:bodyPr>
          <a:lstStyle/>
          <a:p>
            <a:pPr algn="ctr"/>
            <a:r>
              <a:rPr lang="en-US" sz="900" b="1" dirty="0" smtClean="0">
                <a:latin typeface="Verdana" pitchFamily="34" charset="0"/>
              </a:rPr>
              <a:t>2</a:t>
            </a:r>
            <a:r>
              <a:rPr lang="en-US" sz="900" b="1" baseline="30000" dirty="0" smtClean="0">
                <a:latin typeface="Verdana" pitchFamily="34" charset="0"/>
              </a:rPr>
              <a:t>ND</a:t>
            </a:r>
            <a:r>
              <a:rPr lang="en-US" sz="900" b="1" dirty="0" smtClean="0">
                <a:latin typeface="Verdana" pitchFamily="34" charset="0"/>
              </a:rPr>
              <a:t> HOP</a:t>
            </a:r>
          </a:p>
          <a:p>
            <a:pPr algn="ctr"/>
            <a:r>
              <a:rPr lang="en-US" sz="900" b="1" dirty="0" smtClean="0">
                <a:latin typeface="Verdana" pitchFamily="34" charset="0"/>
              </a:rPr>
              <a:t>SKIP DISTANCE</a:t>
            </a:r>
            <a:endParaRPr lang="en-US" sz="900" b="1" dirty="0">
              <a:latin typeface="Verdana" pitchFamily="34" charset="0"/>
            </a:endParaRPr>
          </a:p>
        </p:txBody>
      </p:sp>
      <p:sp>
        <p:nvSpPr>
          <p:cNvPr id="43" name="Freeform 42"/>
          <p:cNvSpPr/>
          <p:nvPr/>
        </p:nvSpPr>
        <p:spPr bwMode="auto">
          <a:xfrm>
            <a:off x="2034540" y="2628900"/>
            <a:ext cx="2682240" cy="822960"/>
          </a:xfrm>
          <a:custGeom>
            <a:avLst/>
            <a:gdLst>
              <a:gd name="connsiteX0" fmla="*/ 0 w 2682240"/>
              <a:gd name="connsiteY0" fmla="*/ 822960 h 822960"/>
              <a:gd name="connsiteX1" fmla="*/ 1264920 w 2682240"/>
              <a:gd name="connsiteY1" fmla="*/ 243840 h 822960"/>
              <a:gd name="connsiteX2" fmla="*/ 2682240 w 2682240"/>
              <a:gd name="connsiteY2" fmla="*/ 0 h 822960"/>
              <a:gd name="connsiteX3" fmla="*/ 2682240 w 2682240"/>
              <a:gd name="connsiteY3" fmla="*/ 0 h 822960"/>
            </a:gdLst>
            <a:ahLst/>
            <a:cxnLst>
              <a:cxn ang="0">
                <a:pos x="connsiteX0" y="connsiteY0"/>
              </a:cxn>
              <a:cxn ang="0">
                <a:pos x="connsiteX1" y="connsiteY1"/>
              </a:cxn>
              <a:cxn ang="0">
                <a:pos x="connsiteX2" y="connsiteY2"/>
              </a:cxn>
              <a:cxn ang="0">
                <a:pos x="connsiteX3" y="connsiteY3"/>
              </a:cxn>
            </a:cxnLst>
            <a:rect l="l" t="t" r="r" b="b"/>
            <a:pathLst>
              <a:path w="2682240" h="822960">
                <a:moveTo>
                  <a:pt x="0" y="822960"/>
                </a:moveTo>
                <a:cubicBezTo>
                  <a:pt x="408940" y="601980"/>
                  <a:pt x="817880" y="381000"/>
                  <a:pt x="1264920" y="243840"/>
                </a:cubicBezTo>
                <a:cubicBezTo>
                  <a:pt x="1711960" y="106680"/>
                  <a:pt x="2682240" y="0"/>
                  <a:pt x="2682240" y="0"/>
                </a:cubicBezTo>
                <a:lnTo>
                  <a:pt x="2682240" y="0"/>
                </a:lnTo>
              </a:path>
            </a:pathLst>
          </a:custGeom>
          <a:noFill/>
          <a:ln w="9525" cap="flat" cmpd="sng" algn="ctr">
            <a:solidFill>
              <a:schemeClr val="tx1"/>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44" name="TextBox 43"/>
          <p:cNvSpPr txBox="1"/>
          <p:nvPr/>
        </p:nvSpPr>
        <p:spPr bwMode="auto">
          <a:xfrm rot="-1080000">
            <a:off x="2945296" y="2744984"/>
            <a:ext cx="668453" cy="276999"/>
          </a:xfrm>
          <a:prstGeom prst="rect">
            <a:avLst/>
          </a:prstGeom>
          <a:solidFill>
            <a:schemeClr val="accent1">
              <a:lumMod val="40000"/>
              <a:lumOff val="60000"/>
            </a:schemeClr>
          </a:solidFill>
          <a:ln w="9525" cap="flat" cmpd="sng" algn="ctr">
            <a:noFill/>
            <a:prstDash val="solid"/>
            <a:round/>
            <a:headEnd type="none" w="med" len="med"/>
            <a:tailEnd type="triangle" w="med" len="med"/>
          </a:ln>
          <a:effectLst/>
        </p:spPr>
        <p:txBody>
          <a:bodyPr wrap="none" lIns="0" tIns="0" rIns="0" bIns="0" rtlCol="0">
            <a:spAutoFit/>
          </a:bodyPr>
          <a:lstStyle/>
          <a:p>
            <a:pPr algn="ctr"/>
            <a:r>
              <a:rPr lang="en-US" sz="900" b="1" dirty="0" smtClean="0">
                <a:latin typeface="Verdana" pitchFamily="34" charset="0"/>
              </a:rPr>
              <a:t>SKIP</a:t>
            </a:r>
          </a:p>
          <a:p>
            <a:pPr algn="ctr"/>
            <a:r>
              <a:rPr lang="en-US" sz="900" b="1" dirty="0" smtClean="0">
                <a:latin typeface="Verdana" pitchFamily="34" charset="0"/>
              </a:rPr>
              <a:t>DISTANCE</a:t>
            </a:r>
            <a:endParaRPr lang="en-US" sz="900" b="1" dirty="0">
              <a:latin typeface="Verdana" pitchFamily="34" charset="0"/>
            </a:endParaRPr>
          </a:p>
        </p:txBody>
      </p:sp>
      <p:sp>
        <p:nvSpPr>
          <p:cNvPr id="45" name="Freeform 44"/>
          <p:cNvSpPr/>
          <p:nvPr/>
        </p:nvSpPr>
        <p:spPr bwMode="auto">
          <a:xfrm>
            <a:off x="5181600" y="2217420"/>
            <a:ext cx="2369820" cy="845820"/>
          </a:xfrm>
          <a:custGeom>
            <a:avLst/>
            <a:gdLst>
              <a:gd name="connsiteX0" fmla="*/ 7620 w 2369820"/>
              <a:gd name="connsiteY0" fmla="*/ 0 h 845820"/>
              <a:gd name="connsiteX1" fmla="*/ 0 w 2369820"/>
              <a:gd name="connsiteY1" fmla="*/ 220980 h 845820"/>
              <a:gd name="connsiteX2" fmla="*/ 441960 w 2369820"/>
              <a:gd name="connsiteY2" fmla="*/ 266700 h 845820"/>
              <a:gd name="connsiteX3" fmla="*/ 822960 w 2369820"/>
              <a:gd name="connsiteY3" fmla="*/ 342900 h 845820"/>
              <a:gd name="connsiteX4" fmla="*/ 1173480 w 2369820"/>
              <a:gd name="connsiteY4" fmla="*/ 419100 h 845820"/>
              <a:gd name="connsiteX5" fmla="*/ 1516380 w 2369820"/>
              <a:gd name="connsiteY5" fmla="*/ 518160 h 845820"/>
              <a:gd name="connsiteX6" fmla="*/ 1760220 w 2369820"/>
              <a:gd name="connsiteY6" fmla="*/ 609600 h 845820"/>
              <a:gd name="connsiteX7" fmla="*/ 1981200 w 2369820"/>
              <a:gd name="connsiteY7" fmla="*/ 708660 h 845820"/>
              <a:gd name="connsiteX8" fmla="*/ 2247900 w 2369820"/>
              <a:gd name="connsiteY8" fmla="*/ 845820 h 845820"/>
              <a:gd name="connsiteX9" fmla="*/ 2369820 w 2369820"/>
              <a:gd name="connsiteY9" fmla="*/ 655320 h 845820"/>
              <a:gd name="connsiteX10" fmla="*/ 2026920 w 2369820"/>
              <a:gd name="connsiteY10" fmla="*/ 480060 h 845820"/>
              <a:gd name="connsiteX11" fmla="*/ 1699260 w 2369820"/>
              <a:gd name="connsiteY11" fmla="*/ 350520 h 845820"/>
              <a:gd name="connsiteX12" fmla="*/ 1295400 w 2369820"/>
              <a:gd name="connsiteY12" fmla="*/ 228600 h 845820"/>
              <a:gd name="connsiteX13" fmla="*/ 883920 w 2369820"/>
              <a:gd name="connsiteY13" fmla="*/ 129540 h 845820"/>
              <a:gd name="connsiteX14" fmla="*/ 472440 w 2369820"/>
              <a:gd name="connsiteY14" fmla="*/ 60960 h 845820"/>
              <a:gd name="connsiteX15" fmla="*/ 152400 w 2369820"/>
              <a:gd name="connsiteY15" fmla="*/ 22860 h 845820"/>
              <a:gd name="connsiteX16" fmla="*/ 7620 w 2369820"/>
              <a:gd name="connsiteY16" fmla="*/ 0 h 84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69820" h="845820">
                <a:moveTo>
                  <a:pt x="7620" y="0"/>
                </a:moveTo>
                <a:lnTo>
                  <a:pt x="0" y="220980"/>
                </a:lnTo>
                <a:lnTo>
                  <a:pt x="441960" y="266700"/>
                </a:lnTo>
                <a:lnTo>
                  <a:pt x="822960" y="342900"/>
                </a:lnTo>
                <a:lnTo>
                  <a:pt x="1173480" y="419100"/>
                </a:lnTo>
                <a:lnTo>
                  <a:pt x="1516380" y="518160"/>
                </a:lnTo>
                <a:lnTo>
                  <a:pt x="1760220" y="609600"/>
                </a:lnTo>
                <a:lnTo>
                  <a:pt x="1981200" y="708660"/>
                </a:lnTo>
                <a:lnTo>
                  <a:pt x="2247900" y="845820"/>
                </a:lnTo>
                <a:lnTo>
                  <a:pt x="2369820" y="655320"/>
                </a:lnTo>
                <a:lnTo>
                  <a:pt x="2026920" y="480060"/>
                </a:lnTo>
                <a:lnTo>
                  <a:pt x="1699260" y="350520"/>
                </a:lnTo>
                <a:lnTo>
                  <a:pt x="1295400" y="228600"/>
                </a:lnTo>
                <a:lnTo>
                  <a:pt x="883920" y="129540"/>
                </a:lnTo>
                <a:lnTo>
                  <a:pt x="472440" y="60960"/>
                </a:lnTo>
                <a:lnTo>
                  <a:pt x="152400" y="22860"/>
                </a:lnTo>
                <a:lnTo>
                  <a:pt x="7620" y="0"/>
                </a:lnTo>
                <a:close/>
              </a:path>
            </a:pathLst>
          </a:custGeom>
          <a:solidFill>
            <a:srgbClr val="FFFF00">
              <a:alpha val="69804"/>
            </a:srgbClr>
          </a:solidFill>
          <a:ln w="9525" cap="flat" cmpd="sng" algn="ctr">
            <a:noFill/>
            <a:prstDash val="solid"/>
            <a:round/>
            <a:headEnd type="none" w="med" len="med"/>
            <a:tailEnd type="none" w="med" len="med"/>
          </a:ln>
          <a:effectLst>
            <a:softEdge rad="12700"/>
          </a:effectLst>
        </p:spPr>
        <p:txBody>
          <a:bodyPr vert="horz" wrap="square" lIns="91440" tIns="45720" rIns="91440" bIns="45720" numCol="1" rtlCol="0" anchor="t" anchorCtr="0" compatLnSpc="1">
            <a:prstTxWarp prst="textNoShape">
              <a:avLst/>
            </a:prstTxWarp>
          </a:bodyPr>
          <a:lstStyle/>
          <a:p>
            <a:endParaRPr lang="en-US" sz="2400"/>
          </a:p>
        </p:txBody>
      </p:sp>
      <p:sp>
        <p:nvSpPr>
          <p:cNvPr id="46" name="TextBox 45"/>
          <p:cNvSpPr txBox="1"/>
          <p:nvPr/>
        </p:nvSpPr>
        <p:spPr bwMode="auto">
          <a:xfrm rot="1020000">
            <a:off x="6063076" y="2533934"/>
            <a:ext cx="965008" cy="138499"/>
          </a:xfrm>
          <a:prstGeom prst="rect">
            <a:avLst/>
          </a:prstGeom>
          <a:noFill/>
          <a:ln w="9525">
            <a:noFill/>
            <a:miter lim="800000"/>
            <a:headEnd/>
            <a:tailEnd/>
          </a:ln>
        </p:spPr>
        <p:txBody>
          <a:bodyPr wrap="none" lIns="0" tIns="0" rIns="0" bIns="0" rtlCol="0">
            <a:spAutoFit/>
          </a:bodyPr>
          <a:lstStyle/>
          <a:p>
            <a:pPr algn="ctr"/>
            <a:r>
              <a:rPr lang="en-US" sz="900" b="1" dirty="0" smtClean="0">
                <a:latin typeface="Verdana" pitchFamily="34" charset="0"/>
              </a:rPr>
              <a:t>2</a:t>
            </a:r>
            <a:r>
              <a:rPr lang="en-US" sz="900" b="1" baseline="30000" dirty="0" smtClean="0">
                <a:latin typeface="Verdana" pitchFamily="34" charset="0"/>
              </a:rPr>
              <a:t>ND</a:t>
            </a:r>
            <a:r>
              <a:rPr lang="en-US" sz="900" b="1" dirty="0" smtClean="0">
                <a:latin typeface="Verdana" pitchFamily="34" charset="0"/>
              </a:rPr>
              <a:t> SKIP ZONE</a:t>
            </a:r>
            <a:endParaRPr lang="en-US" sz="900" b="1" dirty="0">
              <a:latin typeface="Verdana" pitchFamily="34" charset="0"/>
            </a:endParaRPr>
          </a:p>
        </p:txBody>
      </p:sp>
      <p:sp>
        <p:nvSpPr>
          <p:cNvPr id="47" name="TextBox 46"/>
          <p:cNvSpPr txBox="1"/>
          <p:nvPr/>
        </p:nvSpPr>
        <p:spPr bwMode="auto">
          <a:xfrm>
            <a:off x="3914853" y="3787140"/>
            <a:ext cx="1920719" cy="646331"/>
          </a:xfrm>
          <a:prstGeom prst="rect">
            <a:avLst/>
          </a:prstGeom>
          <a:noFill/>
          <a:ln w="9525">
            <a:noFill/>
            <a:miter lim="800000"/>
            <a:headEnd/>
            <a:tailEnd/>
          </a:ln>
        </p:spPr>
        <p:txBody>
          <a:bodyPr wrap="none" rtlCol="0">
            <a:spAutoFit/>
          </a:bodyPr>
          <a:lstStyle/>
          <a:p>
            <a:pPr algn="ctr"/>
            <a:r>
              <a:rPr lang="en-US" sz="3600" b="1" dirty="0" smtClean="0">
                <a:latin typeface="Verdana" pitchFamily="34" charset="0"/>
              </a:rPr>
              <a:t>EARTH</a:t>
            </a:r>
            <a:endParaRPr lang="en-US" sz="3600" b="1" dirty="0">
              <a:latin typeface="Verdana" pitchFamily="34" charset="0"/>
            </a:endParaRPr>
          </a:p>
        </p:txBody>
      </p:sp>
      <p:cxnSp>
        <p:nvCxnSpPr>
          <p:cNvPr id="48" name="Straight Arrow Connector 47"/>
          <p:cNvCxnSpPr/>
          <p:nvPr/>
        </p:nvCxnSpPr>
        <p:spPr bwMode="auto">
          <a:xfrm flipV="1">
            <a:off x="1935480" y="1431925"/>
            <a:ext cx="1248018" cy="1558290"/>
          </a:xfrm>
          <a:prstGeom prst="straightConnector1">
            <a:avLst/>
          </a:prstGeom>
          <a:noFill/>
          <a:ln w="9525" cap="flat" cmpd="sng" algn="ctr">
            <a:solidFill>
              <a:schemeClr val="tx1"/>
            </a:solidFill>
            <a:prstDash val="solid"/>
            <a:round/>
            <a:headEnd type="none" w="med" len="med"/>
            <a:tailEnd type="triangle" w="med" len="med"/>
          </a:ln>
          <a:effectLst/>
        </p:spPr>
      </p:cxnSp>
      <p:cxnSp>
        <p:nvCxnSpPr>
          <p:cNvPr id="49" name="Straight Arrow Connector 48"/>
          <p:cNvCxnSpPr/>
          <p:nvPr/>
        </p:nvCxnSpPr>
        <p:spPr bwMode="auto">
          <a:xfrm>
            <a:off x="3183498" y="1431925"/>
            <a:ext cx="1537727" cy="962025"/>
          </a:xfrm>
          <a:prstGeom prst="straightConnector1">
            <a:avLst/>
          </a:prstGeom>
          <a:noFill/>
          <a:ln w="9525" cap="flat" cmpd="sng" algn="ctr">
            <a:solidFill>
              <a:schemeClr val="tx1"/>
            </a:solidFill>
            <a:prstDash val="solid"/>
            <a:round/>
            <a:headEnd type="none" w="med" len="med"/>
            <a:tailEnd type="triangle" w="med" len="med"/>
          </a:ln>
          <a:effectLst/>
        </p:spPr>
      </p:cxnSp>
      <p:cxnSp>
        <p:nvCxnSpPr>
          <p:cNvPr id="50" name="Straight Arrow Connector 49"/>
          <p:cNvCxnSpPr/>
          <p:nvPr/>
        </p:nvCxnSpPr>
        <p:spPr bwMode="auto">
          <a:xfrm flipV="1">
            <a:off x="1965960" y="1397000"/>
            <a:ext cx="1695901" cy="1673860"/>
          </a:xfrm>
          <a:prstGeom prst="straightConnector1">
            <a:avLst/>
          </a:prstGeom>
          <a:noFill/>
          <a:ln w="28575" cap="flat" cmpd="sng" algn="ctr">
            <a:solidFill>
              <a:srgbClr val="FF0000"/>
            </a:solidFill>
            <a:prstDash val="solid"/>
            <a:round/>
            <a:headEnd type="none" w="med" len="med"/>
            <a:tailEnd type="triangle" w="med" len="med"/>
          </a:ln>
          <a:effectLst/>
        </p:spPr>
      </p:cxnSp>
      <p:cxnSp>
        <p:nvCxnSpPr>
          <p:cNvPr id="51" name="Straight Arrow Connector 50"/>
          <p:cNvCxnSpPr/>
          <p:nvPr/>
        </p:nvCxnSpPr>
        <p:spPr bwMode="auto">
          <a:xfrm>
            <a:off x="3648075" y="1390650"/>
            <a:ext cx="1924050" cy="981075"/>
          </a:xfrm>
          <a:prstGeom prst="straightConnector1">
            <a:avLst/>
          </a:prstGeom>
          <a:noFill/>
          <a:ln w="28575" cap="flat" cmpd="sng" algn="ctr">
            <a:solidFill>
              <a:srgbClr val="FF0000"/>
            </a:solidFill>
            <a:prstDash val="solid"/>
            <a:round/>
            <a:headEnd type="none" w="med" len="med"/>
            <a:tailEnd type="triangle" w="med" len="med"/>
          </a:ln>
          <a:effectLst/>
        </p:spPr>
      </p:cxnSp>
      <p:sp>
        <p:nvSpPr>
          <p:cNvPr id="52" name="Freeform 51"/>
          <p:cNvSpPr/>
          <p:nvPr/>
        </p:nvSpPr>
        <p:spPr bwMode="auto">
          <a:xfrm>
            <a:off x="6137275" y="1987550"/>
            <a:ext cx="2644775" cy="1828800"/>
          </a:xfrm>
          <a:custGeom>
            <a:avLst/>
            <a:gdLst>
              <a:gd name="connsiteX0" fmla="*/ 0 w 2505075"/>
              <a:gd name="connsiteY0" fmla="*/ 504825 h 1990725"/>
              <a:gd name="connsiteX1" fmla="*/ 1524000 w 2505075"/>
              <a:gd name="connsiteY1" fmla="*/ 0 h 1990725"/>
              <a:gd name="connsiteX2" fmla="*/ 2505075 w 2505075"/>
              <a:gd name="connsiteY2" fmla="*/ 1990725 h 1990725"/>
              <a:gd name="connsiteX3" fmla="*/ 2495550 w 2505075"/>
              <a:gd name="connsiteY3" fmla="*/ 1990725 h 1990725"/>
            </a:gdLst>
            <a:ahLst/>
            <a:cxnLst>
              <a:cxn ang="0">
                <a:pos x="connsiteX0" y="connsiteY0"/>
              </a:cxn>
              <a:cxn ang="0">
                <a:pos x="connsiteX1" y="connsiteY1"/>
              </a:cxn>
              <a:cxn ang="0">
                <a:pos x="connsiteX2" y="connsiteY2"/>
              </a:cxn>
              <a:cxn ang="0">
                <a:pos x="connsiteX3" y="connsiteY3"/>
              </a:cxn>
            </a:cxnLst>
            <a:rect l="l" t="t" r="r" b="b"/>
            <a:pathLst>
              <a:path w="2505075" h="1990725">
                <a:moveTo>
                  <a:pt x="0" y="504825"/>
                </a:moveTo>
                <a:lnTo>
                  <a:pt x="1524000" y="0"/>
                </a:lnTo>
                <a:lnTo>
                  <a:pt x="2505075" y="1990725"/>
                </a:lnTo>
                <a:lnTo>
                  <a:pt x="2495550" y="1990725"/>
                </a:lnTo>
              </a:path>
            </a:pathLst>
          </a:cu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53" name="Straight Arrow Connector 52"/>
          <p:cNvCxnSpPr/>
          <p:nvPr/>
        </p:nvCxnSpPr>
        <p:spPr bwMode="auto">
          <a:xfrm flipV="1">
            <a:off x="1912620" y="1518309"/>
            <a:ext cx="671559" cy="1504926"/>
          </a:xfrm>
          <a:prstGeom prst="straightConnector1">
            <a:avLst/>
          </a:prstGeom>
          <a:noFill/>
          <a:ln w="28575" cap="flat" cmpd="sng" algn="ctr">
            <a:solidFill>
              <a:srgbClr val="FF0000"/>
            </a:solidFill>
            <a:prstDash val="solid"/>
            <a:round/>
            <a:headEnd type="none" w="med" len="med"/>
            <a:tailEnd type="triangle" w="med" len="med"/>
          </a:ln>
          <a:effectLst/>
        </p:spPr>
      </p:cxnSp>
      <p:cxnSp>
        <p:nvCxnSpPr>
          <p:cNvPr id="54" name="Straight Arrow Connector 53"/>
          <p:cNvCxnSpPr/>
          <p:nvPr/>
        </p:nvCxnSpPr>
        <p:spPr bwMode="auto">
          <a:xfrm flipV="1">
            <a:off x="2584179" y="533400"/>
            <a:ext cx="1632221" cy="984910"/>
          </a:xfrm>
          <a:prstGeom prst="straightConnector1">
            <a:avLst/>
          </a:prstGeom>
          <a:noFill/>
          <a:ln w="28575" cap="flat" cmpd="sng" algn="ctr">
            <a:solidFill>
              <a:srgbClr val="FF0000"/>
            </a:solidFill>
            <a:prstDash val="solid"/>
            <a:round/>
            <a:headEnd type="none" w="med" len="med"/>
            <a:tailEnd type="triangle" w="med" len="med"/>
          </a:ln>
          <a:effectLst/>
        </p:spPr>
      </p:cxnSp>
      <p:sp>
        <p:nvSpPr>
          <p:cNvPr id="55" name="Freeform 54"/>
          <p:cNvSpPr/>
          <p:nvPr/>
        </p:nvSpPr>
        <p:spPr bwMode="auto">
          <a:xfrm>
            <a:off x="2095500" y="2228850"/>
            <a:ext cx="2260600" cy="876300"/>
          </a:xfrm>
          <a:custGeom>
            <a:avLst/>
            <a:gdLst>
              <a:gd name="connsiteX0" fmla="*/ 2260600 w 2260600"/>
              <a:gd name="connsiteY0" fmla="*/ 228600 h 876300"/>
              <a:gd name="connsiteX1" fmla="*/ 2241550 w 2260600"/>
              <a:gd name="connsiteY1" fmla="*/ 0 h 876300"/>
              <a:gd name="connsiteX2" fmla="*/ 1930400 w 2260600"/>
              <a:gd name="connsiteY2" fmla="*/ 31750 h 876300"/>
              <a:gd name="connsiteX3" fmla="*/ 1593850 w 2260600"/>
              <a:gd name="connsiteY3" fmla="*/ 88900 h 876300"/>
              <a:gd name="connsiteX4" fmla="*/ 1314450 w 2260600"/>
              <a:gd name="connsiteY4" fmla="*/ 165100 h 876300"/>
              <a:gd name="connsiteX5" fmla="*/ 800100 w 2260600"/>
              <a:gd name="connsiteY5" fmla="*/ 323850 h 876300"/>
              <a:gd name="connsiteX6" fmla="*/ 469900 w 2260600"/>
              <a:gd name="connsiteY6" fmla="*/ 444500 h 876300"/>
              <a:gd name="connsiteX7" fmla="*/ 241300 w 2260600"/>
              <a:gd name="connsiteY7" fmla="*/ 546100 h 876300"/>
              <a:gd name="connsiteX8" fmla="*/ 25400 w 2260600"/>
              <a:gd name="connsiteY8" fmla="*/ 654050 h 876300"/>
              <a:gd name="connsiteX9" fmla="*/ 0 w 2260600"/>
              <a:gd name="connsiteY9" fmla="*/ 660400 h 876300"/>
              <a:gd name="connsiteX10" fmla="*/ 127000 w 2260600"/>
              <a:gd name="connsiteY10" fmla="*/ 876300 h 876300"/>
              <a:gd name="connsiteX11" fmla="*/ 361950 w 2260600"/>
              <a:gd name="connsiteY11" fmla="*/ 749300 h 876300"/>
              <a:gd name="connsiteX12" fmla="*/ 603250 w 2260600"/>
              <a:gd name="connsiteY12" fmla="*/ 654050 h 876300"/>
              <a:gd name="connsiteX13" fmla="*/ 869950 w 2260600"/>
              <a:gd name="connsiteY13" fmla="*/ 546100 h 876300"/>
              <a:gd name="connsiteX14" fmla="*/ 1079500 w 2260600"/>
              <a:gd name="connsiteY14" fmla="*/ 469900 h 876300"/>
              <a:gd name="connsiteX15" fmla="*/ 1352550 w 2260600"/>
              <a:gd name="connsiteY15" fmla="*/ 381000 h 876300"/>
              <a:gd name="connsiteX16" fmla="*/ 1657350 w 2260600"/>
              <a:gd name="connsiteY16" fmla="*/ 330200 h 876300"/>
              <a:gd name="connsiteX17" fmla="*/ 1962150 w 2260600"/>
              <a:gd name="connsiteY17" fmla="*/ 273050 h 876300"/>
              <a:gd name="connsiteX18" fmla="*/ 2171700 w 2260600"/>
              <a:gd name="connsiteY18" fmla="*/ 247650 h 876300"/>
              <a:gd name="connsiteX19" fmla="*/ 2260600 w 2260600"/>
              <a:gd name="connsiteY19" fmla="*/ 228600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60600" h="876300">
                <a:moveTo>
                  <a:pt x="2260600" y="228600"/>
                </a:moveTo>
                <a:lnTo>
                  <a:pt x="2241550" y="0"/>
                </a:lnTo>
                <a:lnTo>
                  <a:pt x="1930400" y="31750"/>
                </a:lnTo>
                <a:lnTo>
                  <a:pt x="1593850" y="88900"/>
                </a:lnTo>
                <a:lnTo>
                  <a:pt x="1314450" y="165100"/>
                </a:lnTo>
                <a:lnTo>
                  <a:pt x="800100" y="323850"/>
                </a:lnTo>
                <a:lnTo>
                  <a:pt x="469900" y="444500"/>
                </a:lnTo>
                <a:lnTo>
                  <a:pt x="241300" y="546100"/>
                </a:lnTo>
                <a:lnTo>
                  <a:pt x="25400" y="654050"/>
                </a:lnTo>
                <a:lnTo>
                  <a:pt x="0" y="660400"/>
                </a:lnTo>
                <a:lnTo>
                  <a:pt x="127000" y="876300"/>
                </a:lnTo>
                <a:lnTo>
                  <a:pt x="361950" y="749300"/>
                </a:lnTo>
                <a:lnTo>
                  <a:pt x="603250" y="654050"/>
                </a:lnTo>
                <a:lnTo>
                  <a:pt x="869950" y="546100"/>
                </a:lnTo>
                <a:lnTo>
                  <a:pt x="1079500" y="469900"/>
                </a:lnTo>
                <a:lnTo>
                  <a:pt x="1352550" y="381000"/>
                </a:lnTo>
                <a:lnTo>
                  <a:pt x="1657350" y="330200"/>
                </a:lnTo>
                <a:lnTo>
                  <a:pt x="1962150" y="273050"/>
                </a:lnTo>
                <a:lnTo>
                  <a:pt x="2171700" y="247650"/>
                </a:lnTo>
                <a:lnTo>
                  <a:pt x="2260600" y="228600"/>
                </a:lnTo>
                <a:close/>
              </a:path>
            </a:pathLst>
          </a:custGeom>
          <a:solidFill>
            <a:srgbClr val="FFFF00">
              <a:alpha val="69804"/>
            </a:srgbClr>
          </a:solidFill>
          <a:ln w="9525" cap="flat" cmpd="sng" algn="ctr">
            <a:noFill/>
            <a:prstDash val="solid"/>
            <a:round/>
            <a:headEnd type="none" w="med" len="med"/>
            <a:tailEnd type="none" w="med" len="med"/>
          </a:ln>
          <a:effectLst>
            <a:softEdge rad="12700"/>
          </a:effectLst>
        </p:spPr>
        <p:txBody>
          <a:bodyPr vert="horz" wrap="square" lIns="91440" tIns="45720" rIns="91440" bIns="45720" numCol="1" rtlCol="0" anchor="t" anchorCtr="0" compatLnSpc="1">
            <a:prstTxWarp prst="textNoShape">
              <a:avLst/>
            </a:prstTxWarp>
          </a:bodyPr>
          <a:lstStyle/>
          <a:p>
            <a:endParaRPr lang="en-US" sz="2400"/>
          </a:p>
        </p:txBody>
      </p:sp>
      <p:sp>
        <p:nvSpPr>
          <p:cNvPr id="56" name="TextBox 55"/>
          <p:cNvSpPr txBox="1"/>
          <p:nvPr/>
        </p:nvSpPr>
        <p:spPr bwMode="auto">
          <a:xfrm rot="20940000">
            <a:off x="3387037" y="2374701"/>
            <a:ext cx="713337" cy="138499"/>
          </a:xfrm>
          <a:prstGeom prst="rect">
            <a:avLst/>
          </a:prstGeom>
          <a:noFill/>
          <a:ln w="9525">
            <a:noFill/>
            <a:miter lim="800000"/>
            <a:headEnd/>
            <a:tailEnd/>
          </a:ln>
        </p:spPr>
        <p:txBody>
          <a:bodyPr wrap="none" lIns="0" tIns="0" rIns="0" bIns="0" rtlCol="0">
            <a:spAutoFit/>
          </a:bodyPr>
          <a:lstStyle/>
          <a:p>
            <a:pPr algn="ctr"/>
            <a:r>
              <a:rPr lang="en-US" sz="900" b="1" dirty="0" smtClean="0">
                <a:latin typeface="Verdana" pitchFamily="34" charset="0"/>
              </a:rPr>
              <a:t>SKIP ZONE</a:t>
            </a:r>
            <a:endParaRPr lang="en-US" sz="900" b="1" dirty="0">
              <a:latin typeface="Verdana" pitchFamily="34" charset="0"/>
            </a:endParaRPr>
          </a:p>
        </p:txBody>
      </p:sp>
      <p:pic>
        <p:nvPicPr>
          <p:cNvPr id="57" name="Picture 2" descr="C:\Users\WA7URV\AppData\Local\Microsoft\Windows\Temporary Internet Files\Content.IE5\PBFVXT2V\two_palms_on_a_tropical_island_0515-1010-1923-5628_SMU[1].jp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637145">
            <a:off x="8620742" y="3626107"/>
            <a:ext cx="432689" cy="43559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3" descr="C:\Users\WA7URV\AppData\Local\Microsoft\Windows\Temporary Internet Files\Content.IE5\GYZ6SM2F\alien-face-with-two-horns-15591-large[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879" y="287867"/>
            <a:ext cx="360000" cy="401400"/>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Group 58"/>
          <p:cNvGrpSpPr/>
          <p:nvPr/>
        </p:nvGrpSpPr>
        <p:grpSpPr>
          <a:xfrm>
            <a:off x="116002" y="259511"/>
            <a:ext cx="693086" cy="4548317"/>
            <a:chOff x="116002" y="259511"/>
            <a:chExt cx="693086" cy="4548317"/>
          </a:xfrm>
        </p:grpSpPr>
        <p:sp>
          <p:nvSpPr>
            <p:cNvPr id="60" name="Freeform 59"/>
            <p:cNvSpPr/>
            <p:nvPr/>
          </p:nvSpPr>
          <p:spPr bwMode="auto">
            <a:xfrm rot="16200000">
              <a:off x="96517" y="3201798"/>
              <a:ext cx="736230" cy="678301"/>
            </a:xfrm>
            <a:custGeom>
              <a:avLst/>
              <a:gdLst>
                <a:gd name="connsiteX0" fmla="*/ 0 w 2219325"/>
                <a:gd name="connsiteY0" fmla="*/ 0 h 2044700"/>
                <a:gd name="connsiteX1" fmla="*/ 0 w 2219325"/>
                <a:gd name="connsiteY1" fmla="*/ 2041525 h 2044700"/>
                <a:gd name="connsiteX2" fmla="*/ 638175 w 2219325"/>
                <a:gd name="connsiteY2" fmla="*/ 2041525 h 2044700"/>
                <a:gd name="connsiteX3" fmla="*/ 638175 w 2219325"/>
                <a:gd name="connsiteY3" fmla="*/ 1168400 h 2044700"/>
                <a:gd name="connsiteX4" fmla="*/ 1400175 w 2219325"/>
                <a:gd name="connsiteY4" fmla="*/ 2044700 h 2044700"/>
                <a:gd name="connsiteX5" fmla="*/ 2219325 w 2219325"/>
                <a:gd name="connsiteY5" fmla="*/ 2044700 h 2044700"/>
                <a:gd name="connsiteX6" fmla="*/ 1250950 w 2219325"/>
                <a:gd name="connsiteY6" fmla="*/ 971550 h 2044700"/>
                <a:gd name="connsiteX7" fmla="*/ 2146300 w 2219325"/>
                <a:gd name="connsiteY7" fmla="*/ 0 h 2044700"/>
                <a:gd name="connsiteX8" fmla="*/ 1358900 w 2219325"/>
                <a:gd name="connsiteY8" fmla="*/ 0 h 2044700"/>
                <a:gd name="connsiteX9" fmla="*/ 638175 w 2219325"/>
                <a:gd name="connsiteY9" fmla="*/ 835025 h 2044700"/>
                <a:gd name="connsiteX10" fmla="*/ 638175 w 2219325"/>
                <a:gd name="connsiteY10" fmla="*/ 6350 h 2044700"/>
                <a:gd name="connsiteX11" fmla="*/ 0 w 2219325"/>
                <a:gd name="connsiteY11" fmla="*/ 0 h 204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9325" h="2044700">
                  <a:moveTo>
                    <a:pt x="0" y="0"/>
                  </a:moveTo>
                  <a:lnTo>
                    <a:pt x="0" y="2041525"/>
                  </a:lnTo>
                  <a:lnTo>
                    <a:pt x="638175" y="2041525"/>
                  </a:lnTo>
                  <a:lnTo>
                    <a:pt x="638175" y="1168400"/>
                  </a:lnTo>
                  <a:lnTo>
                    <a:pt x="1400175" y="2044700"/>
                  </a:lnTo>
                  <a:lnTo>
                    <a:pt x="2219325" y="2044700"/>
                  </a:lnTo>
                  <a:lnTo>
                    <a:pt x="1250950" y="971550"/>
                  </a:lnTo>
                  <a:lnTo>
                    <a:pt x="2146300" y="0"/>
                  </a:lnTo>
                  <a:lnTo>
                    <a:pt x="1358900" y="0"/>
                  </a:lnTo>
                  <a:lnTo>
                    <a:pt x="638175" y="835025"/>
                  </a:lnTo>
                  <a:lnTo>
                    <a:pt x="638175" y="6350"/>
                  </a:lnTo>
                  <a:lnTo>
                    <a:pt x="0" y="0"/>
                  </a:lnTo>
                  <a:close/>
                </a:path>
              </a:pathLst>
            </a:custGeom>
            <a:solidFill>
              <a:schemeClr val="tx1"/>
            </a:solidFill>
            <a:ln w="19050"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1" name="Freeform 60"/>
            <p:cNvSpPr/>
            <p:nvPr/>
          </p:nvSpPr>
          <p:spPr bwMode="auto">
            <a:xfrm rot="16200000">
              <a:off x="97570" y="2611971"/>
              <a:ext cx="732017" cy="669875"/>
            </a:xfrm>
            <a:custGeom>
              <a:avLst/>
              <a:gdLst>
                <a:gd name="connsiteX0" fmla="*/ 79375 w 2206625"/>
                <a:gd name="connsiteY0" fmla="*/ 523875 h 2019300"/>
                <a:gd name="connsiteX1" fmla="*/ 600075 w 2206625"/>
                <a:gd name="connsiteY1" fmla="*/ 0 h 2019300"/>
                <a:gd name="connsiteX2" fmla="*/ 1492250 w 2206625"/>
                <a:gd name="connsiteY2" fmla="*/ 0 h 2019300"/>
                <a:gd name="connsiteX3" fmla="*/ 1584325 w 2206625"/>
                <a:gd name="connsiteY3" fmla="*/ 9525 h 2019300"/>
                <a:gd name="connsiteX4" fmla="*/ 1673225 w 2206625"/>
                <a:gd name="connsiteY4" fmla="*/ 28575 h 2019300"/>
                <a:gd name="connsiteX5" fmla="*/ 1749425 w 2206625"/>
                <a:gd name="connsiteY5" fmla="*/ 47625 h 2019300"/>
                <a:gd name="connsiteX6" fmla="*/ 1828800 w 2206625"/>
                <a:gd name="connsiteY6" fmla="*/ 76200 h 2019300"/>
                <a:gd name="connsiteX7" fmla="*/ 1917700 w 2206625"/>
                <a:gd name="connsiteY7" fmla="*/ 114300 h 2019300"/>
                <a:gd name="connsiteX8" fmla="*/ 1987550 w 2206625"/>
                <a:gd name="connsiteY8" fmla="*/ 155575 h 2019300"/>
                <a:gd name="connsiteX9" fmla="*/ 2035175 w 2206625"/>
                <a:gd name="connsiteY9" fmla="*/ 196850 h 2019300"/>
                <a:gd name="connsiteX10" fmla="*/ 2070100 w 2206625"/>
                <a:gd name="connsiteY10" fmla="*/ 234950 h 2019300"/>
                <a:gd name="connsiteX11" fmla="*/ 2120900 w 2206625"/>
                <a:gd name="connsiteY11" fmla="*/ 298450 h 2019300"/>
                <a:gd name="connsiteX12" fmla="*/ 2159000 w 2206625"/>
                <a:gd name="connsiteY12" fmla="*/ 371475 h 2019300"/>
                <a:gd name="connsiteX13" fmla="*/ 2178050 w 2206625"/>
                <a:gd name="connsiteY13" fmla="*/ 419100 h 2019300"/>
                <a:gd name="connsiteX14" fmla="*/ 2200275 w 2206625"/>
                <a:gd name="connsiteY14" fmla="*/ 514350 h 2019300"/>
                <a:gd name="connsiteX15" fmla="*/ 2206625 w 2206625"/>
                <a:gd name="connsiteY15" fmla="*/ 609600 h 2019300"/>
                <a:gd name="connsiteX16" fmla="*/ 2206625 w 2206625"/>
                <a:gd name="connsiteY16" fmla="*/ 676275 h 2019300"/>
                <a:gd name="connsiteX17" fmla="*/ 2190750 w 2206625"/>
                <a:gd name="connsiteY17" fmla="*/ 765175 h 2019300"/>
                <a:gd name="connsiteX18" fmla="*/ 2168525 w 2206625"/>
                <a:gd name="connsiteY18" fmla="*/ 828675 h 2019300"/>
                <a:gd name="connsiteX19" fmla="*/ 2130425 w 2206625"/>
                <a:gd name="connsiteY19" fmla="*/ 914400 h 2019300"/>
                <a:gd name="connsiteX20" fmla="*/ 2108200 w 2206625"/>
                <a:gd name="connsiteY20" fmla="*/ 958850 h 2019300"/>
                <a:gd name="connsiteX21" fmla="*/ 2051050 w 2206625"/>
                <a:gd name="connsiteY21" fmla="*/ 1025525 h 2019300"/>
                <a:gd name="connsiteX22" fmla="*/ 2003425 w 2206625"/>
                <a:gd name="connsiteY22" fmla="*/ 1063625 h 2019300"/>
                <a:gd name="connsiteX23" fmla="*/ 1911350 w 2206625"/>
                <a:gd name="connsiteY23" fmla="*/ 1117600 h 2019300"/>
                <a:gd name="connsiteX24" fmla="*/ 1847850 w 2206625"/>
                <a:gd name="connsiteY24" fmla="*/ 1143000 h 2019300"/>
                <a:gd name="connsiteX25" fmla="*/ 1752600 w 2206625"/>
                <a:gd name="connsiteY25" fmla="*/ 1177925 h 2019300"/>
                <a:gd name="connsiteX26" fmla="*/ 1663700 w 2206625"/>
                <a:gd name="connsiteY26" fmla="*/ 1200150 h 2019300"/>
                <a:gd name="connsiteX27" fmla="*/ 1612900 w 2206625"/>
                <a:gd name="connsiteY27" fmla="*/ 1206500 h 2019300"/>
                <a:gd name="connsiteX28" fmla="*/ 768350 w 2206625"/>
                <a:gd name="connsiteY28" fmla="*/ 1206500 h 2019300"/>
                <a:gd name="connsiteX29" fmla="*/ 698500 w 2206625"/>
                <a:gd name="connsiteY29" fmla="*/ 1219200 h 2019300"/>
                <a:gd name="connsiteX30" fmla="*/ 650875 w 2206625"/>
                <a:gd name="connsiteY30" fmla="*/ 1247775 h 2019300"/>
                <a:gd name="connsiteX31" fmla="*/ 622300 w 2206625"/>
                <a:gd name="connsiteY31" fmla="*/ 1270000 h 2019300"/>
                <a:gd name="connsiteX32" fmla="*/ 596900 w 2206625"/>
                <a:gd name="connsiteY32" fmla="*/ 1317625 h 2019300"/>
                <a:gd name="connsiteX33" fmla="*/ 600075 w 2206625"/>
                <a:gd name="connsiteY33" fmla="*/ 1346200 h 2019300"/>
                <a:gd name="connsiteX34" fmla="*/ 600075 w 2206625"/>
                <a:gd name="connsiteY34" fmla="*/ 1508125 h 2019300"/>
                <a:gd name="connsiteX35" fmla="*/ 2098675 w 2206625"/>
                <a:gd name="connsiteY35" fmla="*/ 1508125 h 2019300"/>
                <a:gd name="connsiteX36" fmla="*/ 2098675 w 2206625"/>
                <a:gd name="connsiteY36" fmla="*/ 2019300 h 2019300"/>
                <a:gd name="connsiteX37" fmla="*/ 660400 w 2206625"/>
                <a:gd name="connsiteY37" fmla="*/ 2019300 h 2019300"/>
                <a:gd name="connsiteX38" fmla="*/ 0 w 2206625"/>
                <a:gd name="connsiteY38" fmla="*/ 1301750 h 2019300"/>
                <a:gd name="connsiteX39" fmla="*/ 12700 w 2206625"/>
                <a:gd name="connsiteY39" fmla="*/ 1206500 h 2019300"/>
                <a:gd name="connsiteX40" fmla="*/ 38100 w 2206625"/>
                <a:gd name="connsiteY40" fmla="*/ 1133475 h 2019300"/>
                <a:gd name="connsiteX41" fmla="*/ 95250 w 2206625"/>
                <a:gd name="connsiteY41" fmla="*/ 1041400 h 2019300"/>
                <a:gd name="connsiteX42" fmla="*/ 155575 w 2206625"/>
                <a:gd name="connsiteY42" fmla="*/ 981075 h 2019300"/>
                <a:gd name="connsiteX43" fmla="*/ 250825 w 2206625"/>
                <a:gd name="connsiteY43" fmla="*/ 911225 h 2019300"/>
                <a:gd name="connsiteX44" fmla="*/ 368300 w 2206625"/>
                <a:gd name="connsiteY44" fmla="*/ 869950 h 2019300"/>
                <a:gd name="connsiteX45" fmla="*/ 488950 w 2206625"/>
                <a:gd name="connsiteY45" fmla="*/ 831850 h 2019300"/>
                <a:gd name="connsiteX46" fmla="*/ 593725 w 2206625"/>
                <a:gd name="connsiteY46" fmla="*/ 819150 h 2019300"/>
                <a:gd name="connsiteX47" fmla="*/ 695325 w 2206625"/>
                <a:gd name="connsiteY47" fmla="*/ 815975 h 2019300"/>
                <a:gd name="connsiteX48" fmla="*/ 1466850 w 2206625"/>
                <a:gd name="connsiteY48" fmla="*/ 815975 h 2019300"/>
                <a:gd name="connsiteX49" fmla="*/ 1543050 w 2206625"/>
                <a:gd name="connsiteY49" fmla="*/ 787400 h 2019300"/>
                <a:gd name="connsiteX50" fmla="*/ 1574800 w 2206625"/>
                <a:gd name="connsiteY50" fmla="*/ 749300 h 2019300"/>
                <a:gd name="connsiteX51" fmla="*/ 1590675 w 2206625"/>
                <a:gd name="connsiteY51" fmla="*/ 692150 h 2019300"/>
                <a:gd name="connsiteX52" fmla="*/ 1590675 w 2206625"/>
                <a:gd name="connsiteY52" fmla="*/ 628650 h 2019300"/>
                <a:gd name="connsiteX53" fmla="*/ 1571625 w 2206625"/>
                <a:gd name="connsiteY53" fmla="*/ 584200 h 2019300"/>
                <a:gd name="connsiteX54" fmla="*/ 1543050 w 2206625"/>
                <a:gd name="connsiteY54" fmla="*/ 558800 h 2019300"/>
                <a:gd name="connsiteX55" fmla="*/ 1489075 w 2206625"/>
                <a:gd name="connsiteY55" fmla="*/ 533400 h 2019300"/>
                <a:gd name="connsiteX56" fmla="*/ 1438275 w 2206625"/>
                <a:gd name="connsiteY56" fmla="*/ 523875 h 2019300"/>
                <a:gd name="connsiteX57" fmla="*/ 1381125 w 2206625"/>
                <a:gd name="connsiteY57" fmla="*/ 530225 h 2019300"/>
                <a:gd name="connsiteX58" fmla="*/ 79375 w 2206625"/>
                <a:gd name="connsiteY58" fmla="*/ 523875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206625" h="2019300">
                  <a:moveTo>
                    <a:pt x="79375" y="523875"/>
                  </a:moveTo>
                  <a:lnTo>
                    <a:pt x="600075" y="0"/>
                  </a:lnTo>
                  <a:lnTo>
                    <a:pt x="1492250" y="0"/>
                  </a:lnTo>
                  <a:lnTo>
                    <a:pt x="1584325" y="9525"/>
                  </a:lnTo>
                  <a:lnTo>
                    <a:pt x="1673225" y="28575"/>
                  </a:lnTo>
                  <a:lnTo>
                    <a:pt x="1749425" y="47625"/>
                  </a:lnTo>
                  <a:lnTo>
                    <a:pt x="1828800" y="76200"/>
                  </a:lnTo>
                  <a:lnTo>
                    <a:pt x="1917700" y="114300"/>
                  </a:lnTo>
                  <a:lnTo>
                    <a:pt x="1987550" y="155575"/>
                  </a:lnTo>
                  <a:lnTo>
                    <a:pt x="2035175" y="196850"/>
                  </a:lnTo>
                  <a:lnTo>
                    <a:pt x="2070100" y="234950"/>
                  </a:lnTo>
                  <a:lnTo>
                    <a:pt x="2120900" y="298450"/>
                  </a:lnTo>
                  <a:lnTo>
                    <a:pt x="2159000" y="371475"/>
                  </a:lnTo>
                  <a:lnTo>
                    <a:pt x="2178050" y="419100"/>
                  </a:lnTo>
                  <a:lnTo>
                    <a:pt x="2200275" y="514350"/>
                  </a:lnTo>
                  <a:lnTo>
                    <a:pt x="2206625" y="609600"/>
                  </a:lnTo>
                  <a:lnTo>
                    <a:pt x="2206625" y="676275"/>
                  </a:lnTo>
                  <a:lnTo>
                    <a:pt x="2190750" y="765175"/>
                  </a:lnTo>
                  <a:lnTo>
                    <a:pt x="2168525" y="828675"/>
                  </a:lnTo>
                  <a:lnTo>
                    <a:pt x="2130425" y="914400"/>
                  </a:lnTo>
                  <a:lnTo>
                    <a:pt x="2108200" y="958850"/>
                  </a:lnTo>
                  <a:lnTo>
                    <a:pt x="2051050" y="1025525"/>
                  </a:lnTo>
                  <a:lnTo>
                    <a:pt x="2003425" y="1063625"/>
                  </a:lnTo>
                  <a:lnTo>
                    <a:pt x="1911350" y="1117600"/>
                  </a:lnTo>
                  <a:lnTo>
                    <a:pt x="1847850" y="1143000"/>
                  </a:lnTo>
                  <a:lnTo>
                    <a:pt x="1752600" y="1177925"/>
                  </a:lnTo>
                  <a:lnTo>
                    <a:pt x="1663700" y="1200150"/>
                  </a:lnTo>
                  <a:lnTo>
                    <a:pt x="1612900" y="1206500"/>
                  </a:lnTo>
                  <a:lnTo>
                    <a:pt x="768350" y="1206500"/>
                  </a:lnTo>
                  <a:lnTo>
                    <a:pt x="698500" y="1219200"/>
                  </a:lnTo>
                  <a:lnTo>
                    <a:pt x="650875" y="1247775"/>
                  </a:lnTo>
                  <a:lnTo>
                    <a:pt x="622300" y="1270000"/>
                  </a:lnTo>
                  <a:lnTo>
                    <a:pt x="596900" y="1317625"/>
                  </a:lnTo>
                  <a:lnTo>
                    <a:pt x="600075" y="1346200"/>
                  </a:lnTo>
                  <a:lnTo>
                    <a:pt x="600075" y="1508125"/>
                  </a:lnTo>
                  <a:lnTo>
                    <a:pt x="2098675" y="1508125"/>
                  </a:lnTo>
                  <a:lnTo>
                    <a:pt x="2098675" y="2019300"/>
                  </a:lnTo>
                  <a:lnTo>
                    <a:pt x="660400" y="2019300"/>
                  </a:lnTo>
                  <a:lnTo>
                    <a:pt x="0" y="1301750"/>
                  </a:lnTo>
                  <a:lnTo>
                    <a:pt x="12700" y="1206500"/>
                  </a:lnTo>
                  <a:lnTo>
                    <a:pt x="38100" y="1133475"/>
                  </a:lnTo>
                  <a:lnTo>
                    <a:pt x="95250" y="1041400"/>
                  </a:lnTo>
                  <a:lnTo>
                    <a:pt x="155575" y="981075"/>
                  </a:lnTo>
                  <a:lnTo>
                    <a:pt x="250825" y="911225"/>
                  </a:lnTo>
                  <a:lnTo>
                    <a:pt x="368300" y="869950"/>
                  </a:lnTo>
                  <a:lnTo>
                    <a:pt x="488950" y="831850"/>
                  </a:lnTo>
                  <a:lnTo>
                    <a:pt x="593725" y="819150"/>
                  </a:lnTo>
                  <a:lnTo>
                    <a:pt x="695325" y="815975"/>
                  </a:lnTo>
                  <a:lnTo>
                    <a:pt x="1466850" y="815975"/>
                  </a:lnTo>
                  <a:lnTo>
                    <a:pt x="1543050" y="787400"/>
                  </a:lnTo>
                  <a:lnTo>
                    <a:pt x="1574800" y="749300"/>
                  </a:lnTo>
                  <a:lnTo>
                    <a:pt x="1590675" y="692150"/>
                  </a:lnTo>
                  <a:lnTo>
                    <a:pt x="1590675" y="628650"/>
                  </a:lnTo>
                  <a:lnTo>
                    <a:pt x="1571625" y="584200"/>
                  </a:lnTo>
                  <a:lnTo>
                    <a:pt x="1543050" y="558800"/>
                  </a:lnTo>
                  <a:lnTo>
                    <a:pt x="1489075" y="533400"/>
                  </a:lnTo>
                  <a:lnTo>
                    <a:pt x="1438275" y="523875"/>
                  </a:lnTo>
                  <a:lnTo>
                    <a:pt x="1381125" y="530225"/>
                  </a:lnTo>
                  <a:lnTo>
                    <a:pt x="79375" y="523875"/>
                  </a:lnTo>
                  <a:close/>
                </a:path>
              </a:pathLst>
            </a:custGeom>
            <a:solidFill>
              <a:schemeClr val="tx1"/>
            </a:solidFill>
            <a:ln w="19050"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62" name="Freeform 61"/>
            <p:cNvSpPr/>
            <p:nvPr/>
          </p:nvSpPr>
          <p:spPr bwMode="auto">
            <a:xfrm rot="16200000">
              <a:off x="51226" y="1886274"/>
              <a:ext cx="824704" cy="665662"/>
            </a:xfrm>
            <a:custGeom>
              <a:avLst/>
              <a:gdLst>
                <a:gd name="connsiteX0" fmla="*/ 0 w 2486025"/>
                <a:gd name="connsiteY0" fmla="*/ 0 h 2006600"/>
                <a:gd name="connsiteX1" fmla="*/ 1765300 w 2486025"/>
                <a:gd name="connsiteY1" fmla="*/ 0 h 2006600"/>
                <a:gd name="connsiteX2" fmla="*/ 1863725 w 2486025"/>
                <a:gd name="connsiteY2" fmla="*/ 9525 h 2006600"/>
                <a:gd name="connsiteX3" fmla="*/ 1958975 w 2486025"/>
                <a:gd name="connsiteY3" fmla="*/ 28575 h 2006600"/>
                <a:gd name="connsiteX4" fmla="*/ 2054225 w 2486025"/>
                <a:gd name="connsiteY4" fmla="*/ 57150 h 2006600"/>
                <a:gd name="connsiteX5" fmla="*/ 2139950 w 2486025"/>
                <a:gd name="connsiteY5" fmla="*/ 88900 h 2006600"/>
                <a:gd name="connsiteX6" fmla="*/ 2216150 w 2486025"/>
                <a:gd name="connsiteY6" fmla="*/ 130175 h 2006600"/>
                <a:gd name="connsiteX7" fmla="*/ 2298700 w 2486025"/>
                <a:gd name="connsiteY7" fmla="*/ 200025 h 2006600"/>
                <a:gd name="connsiteX8" fmla="*/ 2346325 w 2486025"/>
                <a:gd name="connsiteY8" fmla="*/ 257175 h 2006600"/>
                <a:gd name="connsiteX9" fmla="*/ 2381250 w 2486025"/>
                <a:gd name="connsiteY9" fmla="*/ 304800 h 2006600"/>
                <a:gd name="connsiteX10" fmla="*/ 2422525 w 2486025"/>
                <a:gd name="connsiteY10" fmla="*/ 381000 h 2006600"/>
                <a:gd name="connsiteX11" fmla="*/ 2435225 w 2486025"/>
                <a:gd name="connsiteY11" fmla="*/ 434975 h 2006600"/>
                <a:gd name="connsiteX12" fmla="*/ 2441575 w 2486025"/>
                <a:gd name="connsiteY12" fmla="*/ 492125 h 2006600"/>
                <a:gd name="connsiteX13" fmla="*/ 2447925 w 2486025"/>
                <a:gd name="connsiteY13" fmla="*/ 558800 h 2006600"/>
                <a:gd name="connsiteX14" fmla="*/ 2438400 w 2486025"/>
                <a:gd name="connsiteY14" fmla="*/ 619125 h 2006600"/>
                <a:gd name="connsiteX15" fmla="*/ 2419350 w 2486025"/>
                <a:gd name="connsiteY15" fmla="*/ 695325 h 2006600"/>
                <a:gd name="connsiteX16" fmla="*/ 2400300 w 2486025"/>
                <a:gd name="connsiteY16" fmla="*/ 749300 h 2006600"/>
                <a:gd name="connsiteX17" fmla="*/ 2365375 w 2486025"/>
                <a:gd name="connsiteY17" fmla="*/ 819150 h 2006600"/>
                <a:gd name="connsiteX18" fmla="*/ 2352675 w 2486025"/>
                <a:gd name="connsiteY18" fmla="*/ 847725 h 2006600"/>
                <a:gd name="connsiteX19" fmla="*/ 2317750 w 2486025"/>
                <a:gd name="connsiteY19" fmla="*/ 879475 h 2006600"/>
                <a:gd name="connsiteX20" fmla="*/ 2270125 w 2486025"/>
                <a:gd name="connsiteY20" fmla="*/ 923925 h 2006600"/>
                <a:gd name="connsiteX21" fmla="*/ 2235200 w 2486025"/>
                <a:gd name="connsiteY21" fmla="*/ 949325 h 2006600"/>
                <a:gd name="connsiteX22" fmla="*/ 2197100 w 2486025"/>
                <a:gd name="connsiteY22" fmla="*/ 962025 h 2006600"/>
                <a:gd name="connsiteX23" fmla="*/ 2171700 w 2486025"/>
                <a:gd name="connsiteY23" fmla="*/ 971550 h 2006600"/>
                <a:gd name="connsiteX24" fmla="*/ 2152650 w 2486025"/>
                <a:gd name="connsiteY24" fmla="*/ 974725 h 2006600"/>
                <a:gd name="connsiteX25" fmla="*/ 2257425 w 2486025"/>
                <a:gd name="connsiteY25" fmla="*/ 1019175 h 2006600"/>
                <a:gd name="connsiteX26" fmla="*/ 2330450 w 2486025"/>
                <a:gd name="connsiteY26" fmla="*/ 1073150 h 2006600"/>
                <a:gd name="connsiteX27" fmla="*/ 2384425 w 2486025"/>
                <a:gd name="connsiteY27" fmla="*/ 1130300 h 2006600"/>
                <a:gd name="connsiteX28" fmla="*/ 2425700 w 2486025"/>
                <a:gd name="connsiteY28" fmla="*/ 1184275 h 2006600"/>
                <a:gd name="connsiteX29" fmla="*/ 2457450 w 2486025"/>
                <a:gd name="connsiteY29" fmla="*/ 1260475 h 2006600"/>
                <a:gd name="connsiteX30" fmla="*/ 2482850 w 2486025"/>
                <a:gd name="connsiteY30" fmla="*/ 1333500 h 2006600"/>
                <a:gd name="connsiteX31" fmla="*/ 2486025 w 2486025"/>
                <a:gd name="connsiteY31" fmla="*/ 1416050 h 2006600"/>
                <a:gd name="connsiteX32" fmla="*/ 2486025 w 2486025"/>
                <a:gd name="connsiteY32" fmla="*/ 1504950 h 2006600"/>
                <a:gd name="connsiteX33" fmla="*/ 2476500 w 2486025"/>
                <a:gd name="connsiteY33" fmla="*/ 1571625 h 2006600"/>
                <a:gd name="connsiteX34" fmla="*/ 2473325 w 2486025"/>
                <a:gd name="connsiteY34" fmla="*/ 1590675 h 2006600"/>
                <a:gd name="connsiteX35" fmla="*/ 2451100 w 2486025"/>
                <a:gd name="connsiteY35" fmla="*/ 1673225 h 2006600"/>
                <a:gd name="connsiteX36" fmla="*/ 2419350 w 2486025"/>
                <a:gd name="connsiteY36" fmla="*/ 1739900 h 2006600"/>
                <a:gd name="connsiteX37" fmla="*/ 2387600 w 2486025"/>
                <a:gd name="connsiteY37" fmla="*/ 1778000 h 2006600"/>
                <a:gd name="connsiteX38" fmla="*/ 2339975 w 2486025"/>
                <a:gd name="connsiteY38" fmla="*/ 1825625 h 2006600"/>
                <a:gd name="connsiteX39" fmla="*/ 2286000 w 2486025"/>
                <a:gd name="connsiteY39" fmla="*/ 1879600 h 2006600"/>
                <a:gd name="connsiteX40" fmla="*/ 2228850 w 2486025"/>
                <a:gd name="connsiteY40" fmla="*/ 1914525 h 2006600"/>
                <a:gd name="connsiteX41" fmla="*/ 2159000 w 2486025"/>
                <a:gd name="connsiteY41" fmla="*/ 1946275 h 2006600"/>
                <a:gd name="connsiteX42" fmla="*/ 2060575 w 2486025"/>
                <a:gd name="connsiteY42" fmla="*/ 1974850 h 2006600"/>
                <a:gd name="connsiteX43" fmla="*/ 1978025 w 2486025"/>
                <a:gd name="connsiteY43" fmla="*/ 1993900 h 2006600"/>
                <a:gd name="connsiteX44" fmla="*/ 1911350 w 2486025"/>
                <a:gd name="connsiteY44" fmla="*/ 2000250 h 2006600"/>
                <a:gd name="connsiteX45" fmla="*/ 1822450 w 2486025"/>
                <a:gd name="connsiteY45" fmla="*/ 2006600 h 2006600"/>
                <a:gd name="connsiteX46" fmla="*/ 250825 w 2486025"/>
                <a:gd name="connsiteY46" fmla="*/ 2006600 h 2006600"/>
                <a:gd name="connsiteX47" fmla="*/ 250825 w 2486025"/>
                <a:gd name="connsiteY47" fmla="*/ 965200 h 2006600"/>
                <a:gd name="connsiteX48" fmla="*/ 276225 w 2486025"/>
                <a:gd name="connsiteY48" fmla="*/ 911225 h 2006600"/>
                <a:gd name="connsiteX49" fmla="*/ 295275 w 2486025"/>
                <a:gd name="connsiteY49" fmla="*/ 857250 h 2006600"/>
                <a:gd name="connsiteX50" fmla="*/ 298450 w 2486025"/>
                <a:gd name="connsiteY50" fmla="*/ 790575 h 2006600"/>
                <a:gd name="connsiteX51" fmla="*/ 1749425 w 2486025"/>
                <a:gd name="connsiteY51" fmla="*/ 790575 h 2006600"/>
                <a:gd name="connsiteX52" fmla="*/ 1800225 w 2486025"/>
                <a:gd name="connsiteY52" fmla="*/ 768350 h 2006600"/>
                <a:gd name="connsiteX53" fmla="*/ 1831975 w 2486025"/>
                <a:gd name="connsiteY53" fmla="*/ 727075 h 2006600"/>
                <a:gd name="connsiteX54" fmla="*/ 1851025 w 2486025"/>
                <a:gd name="connsiteY54" fmla="*/ 679450 h 2006600"/>
                <a:gd name="connsiteX55" fmla="*/ 1847850 w 2486025"/>
                <a:gd name="connsiteY55" fmla="*/ 628650 h 2006600"/>
                <a:gd name="connsiteX56" fmla="*/ 1844675 w 2486025"/>
                <a:gd name="connsiteY56" fmla="*/ 593725 h 2006600"/>
                <a:gd name="connsiteX57" fmla="*/ 1822450 w 2486025"/>
                <a:gd name="connsiteY57" fmla="*/ 561975 h 2006600"/>
                <a:gd name="connsiteX58" fmla="*/ 1793875 w 2486025"/>
                <a:gd name="connsiteY58" fmla="*/ 539750 h 2006600"/>
                <a:gd name="connsiteX59" fmla="*/ 1743075 w 2486025"/>
                <a:gd name="connsiteY59" fmla="*/ 520700 h 2006600"/>
                <a:gd name="connsiteX60" fmla="*/ 1670050 w 2486025"/>
                <a:gd name="connsiteY60" fmla="*/ 520700 h 2006600"/>
                <a:gd name="connsiteX61" fmla="*/ 314325 w 2486025"/>
                <a:gd name="connsiteY61" fmla="*/ 520700 h 2006600"/>
                <a:gd name="connsiteX62" fmla="*/ 301625 w 2486025"/>
                <a:gd name="connsiteY62" fmla="*/ 444500 h 2006600"/>
                <a:gd name="connsiteX63" fmla="*/ 292100 w 2486025"/>
                <a:gd name="connsiteY63" fmla="*/ 390525 h 2006600"/>
                <a:gd name="connsiteX64" fmla="*/ 266700 w 2486025"/>
                <a:gd name="connsiteY64" fmla="*/ 311150 h 2006600"/>
                <a:gd name="connsiteX65" fmla="*/ 222250 w 2486025"/>
                <a:gd name="connsiteY65" fmla="*/ 231775 h 2006600"/>
                <a:gd name="connsiteX66" fmla="*/ 180975 w 2486025"/>
                <a:gd name="connsiteY66" fmla="*/ 171450 h 2006600"/>
                <a:gd name="connsiteX67" fmla="*/ 133350 w 2486025"/>
                <a:gd name="connsiteY67" fmla="*/ 111125 h 2006600"/>
                <a:gd name="connsiteX68" fmla="*/ 98425 w 2486025"/>
                <a:gd name="connsiteY68" fmla="*/ 73025 h 2006600"/>
                <a:gd name="connsiteX69" fmla="*/ 50800 w 2486025"/>
                <a:gd name="connsiteY69" fmla="*/ 38100 h 2006600"/>
                <a:gd name="connsiteX70" fmla="*/ 0 w 2486025"/>
                <a:gd name="connsiteY70" fmla="*/ 0 h 200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486025" h="2006600">
                  <a:moveTo>
                    <a:pt x="0" y="0"/>
                  </a:moveTo>
                  <a:lnTo>
                    <a:pt x="1765300" y="0"/>
                  </a:lnTo>
                  <a:lnTo>
                    <a:pt x="1863725" y="9525"/>
                  </a:lnTo>
                  <a:lnTo>
                    <a:pt x="1958975" y="28575"/>
                  </a:lnTo>
                  <a:lnTo>
                    <a:pt x="2054225" y="57150"/>
                  </a:lnTo>
                  <a:lnTo>
                    <a:pt x="2139950" y="88900"/>
                  </a:lnTo>
                  <a:lnTo>
                    <a:pt x="2216150" y="130175"/>
                  </a:lnTo>
                  <a:lnTo>
                    <a:pt x="2298700" y="200025"/>
                  </a:lnTo>
                  <a:lnTo>
                    <a:pt x="2346325" y="257175"/>
                  </a:lnTo>
                  <a:lnTo>
                    <a:pt x="2381250" y="304800"/>
                  </a:lnTo>
                  <a:lnTo>
                    <a:pt x="2422525" y="381000"/>
                  </a:lnTo>
                  <a:lnTo>
                    <a:pt x="2435225" y="434975"/>
                  </a:lnTo>
                  <a:lnTo>
                    <a:pt x="2441575" y="492125"/>
                  </a:lnTo>
                  <a:lnTo>
                    <a:pt x="2447925" y="558800"/>
                  </a:lnTo>
                  <a:lnTo>
                    <a:pt x="2438400" y="619125"/>
                  </a:lnTo>
                  <a:lnTo>
                    <a:pt x="2419350" y="695325"/>
                  </a:lnTo>
                  <a:lnTo>
                    <a:pt x="2400300" y="749300"/>
                  </a:lnTo>
                  <a:lnTo>
                    <a:pt x="2365375" y="819150"/>
                  </a:lnTo>
                  <a:lnTo>
                    <a:pt x="2352675" y="847725"/>
                  </a:lnTo>
                  <a:lnTo>
                    <a:pt x="2317750" y="879475"/>
                  </a:lnTo>
                  <a:lnTo>
                    <a:pt x="2270125" y="923925"/>
                  </a:lnTo>
                  <a:lnTo>
                    <a:pt x="2235200" y="949325"/>
                  </a:lnTo>
                  <a:lnTo>
                    <a:pt x="2197100" y="962025"/>
                  </a:lnTo>
                  <a:lnTo>
                    <a:pt x="2171700" y="971550"/>
                  </a:lnTo>
                  <a:lnTo>
                    <a:pt x="2152650" y="974725"/>
                  </a:lnTo>
                  <a:lnTo>
                    <a:pt x="2257425" y="1019175"/>
                  </a:lnTo>
                  <a:lnTo>
                    <a:pt x="2330450" y="1073150"/>
                  </a:lnTo>
                  <a:lnTo>
                    <a:pt x="2384425" y="1130300"/>
                  </a:lnTo>
                  <a:lnTo>
                    <a:pt x="2425700" y="1184275"/>
                  </a:lnTo>
                  <a:lnTo>
                    <a:pt x="2457450" y="1260475"/>
                  </a:lnTo>
                  <a:lnTo>
                    <a:pt x="2482850" y="1333500"/>
                  </a:lnTo>
                  <a:lnTo>
                    <a:pt x="2486025" y="1416050"/>
                  </a:lnTo>
                  <a:lnTo>
                    <a:pt x="2486025" y="1504950"/>
                  </a:lnTo>
                  <a:lnTo>
                    <a:pt x="2476500" y="1571625"/>
                  </a:lnTo>
                  <a:lnTo>
                    <a:pt x="2473325" y="1590675"/>
                  </a:lnTo>
                  <a:lnTo>
                    <a:pt x="2451100" y="1673225"/>
                  </a:lnTo>
                  <a:lnTo>
                    <a:pt x="2419350" y="1739900"/>
                  </a:lnTo>
                  <a:lnTo>
                    <a:pt x="2387600" y="1778000"/>
                  </a:lnTo>
                  <a:lnTo>
                    <a:pt x="2339975" y="1825625"/>
                  </a:lnTo>
                  <a:lnTo>
                    <a:pt x="2286000" y="1879600"/>
                  </a:lnTo>
                  <a:lnTo>
                    <a:pt x="2228850" y="1914525"/>
                  </a:lnTo>
                  <a:lnTo>
                    <a:pt x="2159000" y="1946275"/>
                  </a:lnTo>
                  <a:lnTo>
                    <a:pt x="2060575" y="1974850"/>
                  </a:lnTo>
                  <a:lnTo>
                    <a:pt x="1978025" y="1993900"/>
                  </a:lnTo>
                  <a:lnTo>
                    <a:pt x="1911350" y="2000250"/>
                  </a:lnTo>
                  <a:lnTo>
                    <a:pt x="1822450" y="2006600"/>
                  </a:lnTo>
                  <a:lnTo>
                    <a:pt x="250825" y="2006600"/>
                  </a:lnTo>
                  <a:lnTo>
                    <a:pt x="250825" y="965200"/>
                  </a:lnTo>
                  <a:lnTo>
                    <a:pt x="276225" y="911225"/>
                  </a:lnTo>
                  <a:lnTo>
                    <a:pt x="295275" y="857250"/>
                  </a:lnTo>
                  <a:lnTo>
                    <a:pt x="298450" y="790575"/>
                  </a:lnTo>
                  <a:lnTo>
                    <a:pt x="1749425" y="790575"/>
                  </a:lnTo>
                  <a:lnTo>
                    <a:pt x="1800225" y="768350"/>
                  </a:lnTo>
                  <a:lnTo>
                    <a:pt x="1831975" y="727075"/>
                  </a:lnTo>
                  <a:lnTo>
                    <a:pt x="1851025" y="679450"/>
                  </a:lnTo>
                  <a:lnTo>
                    <a:pt x="1847850" y="628650"/>
                  </a:lnTo>
                  <a:lnTo>
                    <a:pt x="1844675" y="593725"/>
                  </a:lnTo>
                  <a:lnTo>
                    <a:pt x="1822450" y="561975"/>
                  </a:lnTo>
                  <a:lnTo>
                    <a:pt x="1793875" y="539750"/>
                  </a:lnTo>
                  <a:lnTo>
                    <a:pt x="1743075" y="520700"/>
                  </a:lnTo>
                  <a:lnTo>
                    <a:pt x="1670050" y="520700"/>
                  </a:lnTo>
                  <a:lnTo>
                    <a:pt x="314325" y="520700"/>
                  </a:lnTo>
                  <a:lnTo>
                    <a:pt x="301625" y="444500"/>
                  </a:lnTo>
                  <a:lnTo>
                    <a:pt x="292100" y="390525"/>
                  </a:lnTo>
                  <a:lnTo>
                    <a:pt x="266700" y="311150"/>
                  </a:lnTo>
                  <a:lnTo>
                    <a:pt x="222250" y="231775"/>
                  </a:lnTo>
                  <a:lnTo>
                    <a:pt x="180975" y="171450"/>
                  </a:lnTo>
                  <a:lnTo>
                    <a:pt x="133350" y="111125"/>
                  </a:lnTo>
                  <a:lnTo>
                    <a:pt x="98425" y="73025"/>
                  </a:lnTo>
                  <a:lnTo>
                    <a:pt x="50800" y="38100"/>
                  </a:lnTo>
                  <a:lnTo>
                    <a:pt x="0" y="0"/>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3" name="Freeform 62"/>
            <p:cNvSpPr/>
            <p:nvPr/>
          </p:nvSpPr>
          <p:spPr bwMode="auto">
            <a:xfrm rot="16200000">
              <a:off x="408282" y="2135897"/>
              <a:ext cx="342310" cy="99007"/>
            </a:xfrm>
            <a:custGeom>
              <a:avLst/>
              <a:gdLst>
                <a:gd name="connsiteX0" fmla="*/ 0 w 1031875"/>
                <a:gd name="connsiteY0" fmla="*/ 298450 h 298450"/>
                <a:gd name="connsiteX1" fmla="*/ 939800 w 1031875"/>
                <a:gd name="connsiteY1" fmla="*/ 298450 h 298450"/>
                <a:gd name="connsiteX2" fmla="*/ 990600 w 1031875"/>
                <a:gd name="connsiteY2" fmla="*/ 276225 h 298450"/>
                <a:gd name="connsiteX3" fmla="*/ 1009650 w 1031875"/>
                <a:gd name="connsiteY3" fmla="*/ 247650 h 298450"/>
                <a:gd name="connsiteX4" fmla="*/ 1022350 w 1031875"/>
                <a:gd name="connsiteY4" fmla="*/ 209550 h 298450"/>
                <a:gd name="connsiteX5" fmla="*/ 1031875 w 1031875"/>
                <a:gd name="connsiteY5" fmla="*/ 142875 h 298450"/>
                <a:gd name="connsiteX6" fmla="*/ 1028700 w 1031875"/>
                <a:gd name="connsiteY6" fmla="*/ 104775 h 298450"/>
                <a:gd name="connsiteX7" fmla="*/ 1012825 w 1031875"/>
                <a:gd name="connsiteY7" fmla="*/ 69850 h 298450"/>
                <a:gd name="connsiteX8" fmla="*/ 977900 w 1031875"/>
                <a:gd name="connsiteY8" fmla="*/ 34925 h 298450"/>
                <a:gd name="connsiteX9" fmla="*/ 930275 w 1031875"/>
                <a:gd name="connsiteY9" fmla="*/ 12700 h 298450"/>
                <a:gd name="connsiteX10" fmla="*/ 892175 w 1031875"/>
                <a:gd name="connsiteY10" fmla="*/ 9525 h 298450"/>
                <a:gd name="connsiteX11" fmla="*/ 822325 w 1031875"/>
                <a:gd name="connsiteY11" fmla="*/ 0 h 298450"/>
                <a:gd name="connsiteX12" fmla="*/ 796925 w 1031875"/>
                <a:gd name="connsiteY12" fmla="*/ 0 h 298450"/>
                <a:gd name="connsiteX13" fmla="*/ 0 w 1031875"/>
                <a:gd name="connsiteY13" fmla="*/ 0 h 298450"/>
                <a:gd name="connsiteX14" fmla="*/ 0 w 1031875"/>
                <a:gd name="connsiteY14" fmla="*/ 29845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1875" h="298450">
                  <a:moveTo>
                    <a:pt x="0" y="298450"/>
                  </a:moveTo>
                  <a:lnTo>
                    <a:pt x="939800" y="298450"/>
                  </a:lnTo>
                  <a:lnTo>
                    <a:pt x="990600" y="276225"/>
                  </a:lnTo>
                  <a:lnTo>
                    <a:pt x="1009650" y="247650"/>
                  </a:lnTo>
                  <a:lnTo>
                    <a:pt x="1022350" y="209550"/>
                  </a:lnTo>
                  <a:lnTo>
                    <a:pt x="1031875" y="142875"/>
                  </a:lnTo>
                  <a:lnTo>
                    <a:pt x="1028700" y="104775"/>
                  </a:lnTo>
                  <a:lnTo>
                    <a:pt x="1012825" y="69850"/>
                  </a:lnTo>
                  <a:lnTo>
                    <a:pt x="977900" y="34925"/>
                  </a:lnTo>
                  <a:lnTo>
                    <a:pt x="930275" y="12700"/>
                  </a:lnTo>
                  <a:lnTo>
                    <a:pt x="892175" y="9525"/>
                  </a:lnTo>
                  <a:lnTo>
                    <a:pt x="822325" y="0"/>
                  </a:lnTo>
                  <a:lnTo>
                    <a:pt x="796925" y="0"/>
                  </a:lnTo>
                  <a:lnTo>
                    <a:pt x="0" y="0"/>
                  </a:lnTo>
                  <a:lnTo>
                    <a:pt x="0" y="298450"/>
                  </a:lnTo>
                  <a:close/>
                </a:path>
              </a:pathLst>
            </a:custGeom>
            <a:solidFill>
              <a:schemeClr val="bg1"/>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4" name="Freeform 63"/>
            <p:cNvSpPr/>
            <p:nvPr/>
          </p:nvSpPr>
          <p:spPr bwMode="auto">
            <a:xfrm rot="16200000">
              <a:off x="29108" y="1075262"/>
              <a:ext cx="871047" cy="669875"/>
            </a:xfrm>
            <a:custGeom>
              <a:avLst/>
              <a:gdLst>
                <a:gd name="connsiteX0" fmla="*/ 0 w 2625725"/>
                <a:gd name="connsiteY0" fmla="*/ 2019300 h 2019300"/>
                <a:gd name="connsiteX1" fmla="*/ 57150 w 2625725"/>
                <a:gd name="connsiteY1" fmla="*/ 1978025 h 2019300"/>
                <a:gd name="connsiteX2" fmla="*/ 123825 w 2625725"/>
                <a:gd name="connsiteY2" fmla="*/ 1911350 h 2019300"/>
                <a:gd name="connsiteX3" fmla="*/ 190500 w 2625725"/>
                <a:gd name="connsiteY3" fmla="*/ 1825625 h 2019300"/>
                <a:gd name="connsiteX4" fmla="*/ 228600 w 2625725"/>
                <a:gd name="connsiteY4" fmla="*/ 1755775 h 2019300"/>
                <a:gd name="connsiteX5" fmla="*/ 254000 w 2625725"/>
                <a:gd name="connsiteY5" fmla="*/ 1673225 h 2019300"/>
                <a:gd name="connsiteX6" fmla="*/ 273050 w 2625725"/>
                <a:gd name="connsiteY6" fmla="*/ 1597025 h 2019300"/>
                <a:gd name="connsiteX7" fmla="*/ 276225 w 2625725"/>
                <a:gd name="connsiteY7" fmla="*/ 1562100 h 2019300"/>
                <a:gd name="connsiteX8" fmla="*/ 276225 w 2625725"/>
                <a:gd name="connsiteY8" fmla="*/ 1555750 h 2019300"/>
                <a:gd name="connsiteX9" fmla="*/ 314325 w 2625725"/>
                <a:gd name="connsiteY9" fmla="*/ 1504950 h 2019300"/>
                <a:gd name="connsiteX10" fmla="*/ 1622425 w 2625725"/>
                <a:gd name="connsiteY10" fmla="*/ 1504950 h 2019300"/>
                <a:gd name="connsiteX11" fmla="*/ 1679575 w 2625725"/>
                <a:gd name="connsiteY11" fmla="*/ 1479550 h 2019300"/>
                <a:gd name="connsiteX12" fmla="*/ 1711325 w 2625725"/>
                <a:gd name="connsiteY12" fmla="*/ 1425575 h 2019300"/>
                <a:gd name="connsiteX13" fmla="*/ 1724025 w 2625725"/>
                <a:gd name="connsiteY13" fmla="*/ 1371600 h 2019300"/>
                <a:gd name="connsiteX14" fmla="*/ 1720850 w 2625725"/>
                <a:gd name="connsiteY14" fmla="*/ 1330325 h 2019300"/>
                <a:gd name="connsiteX15" fmla="*/ 1711325 w 2625725"/>
                <a:gd name="connsiteY15" fmla="*/ 1295400 h 2019300"/>
                <a:gd name="connsiteX16" fmla="*/ 1692275 w 2625725"/>
                <a:gd name="connsiteY16" fmla="*/ 1266825 h 2019300"/>
                <a:gd name="connsiteX17" fmla="*/ 1660525 w 2625725"/>
                <a:gd name="connsiteY17" fmla="*/ 1235075 h 2019300"/>
                <a:gd name="connsiteX18" fmla="*/ 1628775 w 2625725"/>
                <a:gd name="connsiteY18" fmla="*/ 1216025 h 2019300"/>
                <a:gd name="connsiteX19" fmla="*/ 1597025 w 2625725"/>
                <a:gd name="connsiteY19" fmla="*/ 1212850 h 2019300"/>
                <a:gd name="connsiteX20" fmla="*/ 1555750 w 2625725"/>
                <a:gd name="connsiteY20" fmla="*/ 1212850 h 2019300"/>
                <a:gd name="connsiteX21" fmla="*/ 1527175 w 2625725"/>
                <a:gd name="connsiteY21" fmla="*/ 1212850 h 2019300"/>
                <a:gd name="connsiteX22" fmla="*/ 612775 w 2625725"/>
                <a:gd name="connsiteY22" fmla="*/ 1212850 h 2019300"/>
                <a:gd name="connsiteX23" fmla="*/ 511175 w 2625725"/>
                <a:gd name="connsiteY23" fmla="*/ 1200150 h 2019300"/>
                <a:gd name="connsiteX24" fmla="*/ 441325 w 2625725"/>
                <a:gd name="connsiteY24" fmla="*/ 1184275 h 2019300"/>
                <a:gd name="connsiteX25" fmla="*/ 371475 w 2625725"/>
                <a:gd name="connsiteY25" fmla="*/ 1162050 h 2019300"/>
                <a:gd name="connsiteX26" fmla="*/ 254000 w 2625725"/>
                <a:gd name="connsiteY26" fmla="*/ 1104900 h 2019300"/>
                <a:gd name="connsiteX27" fmla="*/ 193675 w 2625725"/>
                <a:gd name="connsiteY27" fmla="*/ 1063625 h 2019300"/>
                <a:gd name="connsiteX28" fmla="*/ 161925 w 2625725"/>
                <a:gd name="connsiteY28" fmla="*/ 1035050 h 2019300"/>
                <a:gd name="connsiteX29" fmla="*/ 101600 w 2625725"/>
                <a:gd name="connsiteY29" fmla="*/ 965200 h 2019300"/>
                <a:gd name="connsiteX30" fmla="*/ 168275 w 2625725"/>
                <a:gd name="connsiteY30" fmla="*/ 879475 h 2019300"/>
                <a:gd name="connsiteX31" fmla="*/ 209550 w 2625725"/>
                <a:gd name="connsiteY31" fmla="*/ 793750 h 2019300"/>
                <a:gd name="connsiteX32" fmla="*/ 244475 w 2625725"/>
                <a:gd name="connsiteY32" fmla="*/ 685800 h 2019300"/>
                <a:gd name="connsiteX33" fmla="*/ 257175 w 2625725"/>
                <a:gd name="connsiteY33" fmla="*/ 596900 h 2019300"/>
                <a:gd name="connsiteX34" fmla="*/ 257175 w 2625725"/>
                <a:gd name="connsiteY34" fmla="*/ 533400 h 2019300"/>
                <a:gd name="connsiteX35" fmla="*/ 247650 w 2625725"/>
                <a:gd name="connsiteY35" fmla="*/ 454025 h 2019300"/>
                <a:gd name="connsiteX36" fmla="*/ 231775 w 2625725"/>
                <a:gd name="connsiteY36" fmla="*/ 384175 h 2019300"/>
                <a:gd name="connsiteX37" fmla="*/ 215900 w 2625725"/>
                <a:gd name="connsiteY37" fmla="*/ 339725 h 2019300"/>
                <a:gd name="connsiteX38" fmla="*/ 200025 w 2625725"/>
                <a:gd name="connsiteY38" fmla="*/ 295275 h 2019300"/>
                <a:gd name="connsiteX39" fmla="*/ 168275 w 2625725"/>
                <a:gd name="connsiteY39" fmla="*/ 250825 h 2019300"/>
                <a:gd name="connsiteX40" fmla="*/ 146050 w 2625725"/>
                <a:gd name="connsiteY40" fmla="*/ 209550 h 2019300"/>
                <a:gd name="connsiteX41" fmla="*/ 244475 w 2625725"/>
                <a:gd name="connsiteY41" fmla="*/ 133350 h 2019300"/>
                <a:gd name="connsiteX42" fmla="*/ 333375 w 2625725"/>
                <a:gd name="connsiteY42" fmla="*/ 88900 h 2019300"/>
                <a:gd name="connsiteX43" fmla="*/ 428625 w 2625725"/>
                <a:gd name="connsiteY43" fmla="*/ 60325 h 2019300"/>
                <a:gd name="connsiteX44" fmla="*/ 527050 w 2625725"/>
                <a:gd name="connsiteY44" fmla="*/ 34925 h 2019300"/>
                <a:gd name="connsiteX45" fmla="*/ 606425 w 2625725"/>
                <a:gd name="connsiteY45" fmla="*/ 19050 h 2019300"/>
                <a:gd name="connsiteX46" fmla="*/ 698500 w 2625725"/>
                <a:gd name="connsiteY46" fmla="*/ 9525 h 2019300"/>
                <a:gd name="connsiteX47" fmla="*/ 841375 w 2625725"/>
                <a:gd name="connsiteY47" fmla="*/ 0 h 2019300"/>
                <a:gd name="connsiteX48" fmla="*/ 2625725 w 2625725"/>
                <a:gd name="connsiteY48" fmla="*/ 0 h 2019300"/>
                <a:gd name="connsiteX49" fmla="*/ 2222500 w 2625725"/>
                <a:gd name="connsiteY49" fmla="*/ 527050 h 2019300"/>
                <a:gd name="connsiteX50" fmla="*/ 746125 w 2625725"/>
                <a:gd name="connsiteY50" fmla="*/ 527050 h 2019300"/>
                <a:gd name="connsiteX51" fmla="*/ 669925 w 2625725"/>
                <a:gd name="connsiteY51" fmla="*/ 542925 h 2019300"/>
                <a:gd name="connsiteX52" fmla="*/ 622300 w 2625725"/>
                <a:gd name="connsiteY52" fmla="*/ 574675 h 2019300"/>
                <a:gd name="connsiteX53" fmla="*/ 609600 w 2625725"/>
                <a:gd name="connsiteY53" fmla="*/ 603250 h 2019300"/>
                <a:gd name="connsiteX54" fmla="*/ 587375 w 2625725"/>
                <a:gd name="connsiteY54" fmla="*/ 641350 h 2019300"/>
                <a:gd name="connsiteX55" fmla="*/ 593725 w 2625725"/>
                <a:gd name="connsiteY55" fmla="*/ 701675 h 2019300"/>
                <a:gd name="connsiteX56" fmla="*/ 606425 w 2625725"/>
                <a:gd name="connsiteY56" fmla="*/ 749300 h 2019300"/>
                <a:gd name="connsiteX57" fmla="*/ 628650 w 2625725"/>
                <a:gd name="connsiteY57" fmla="*/ 768350 h 2019300"/>
                <a:gd name="connsiteX58" fmla="*/ 663575 w 2625725"/>
                <a:gd name="connsiteY58" fmla="*/ 800100 h 2019300"/>
                <a:gd name="connsiteX59" fmla="*/ 704850 w 2625725"/>
                <a:gd name="connsiteY59" fmla="*/ 803275 h 2019300"/>
                <a:gd name="connsiteX60" fmla="*/ 749300 w 2625725"/>
                <a:gd name="connsiteY60" fmla="*/ 809625 h 2019300"/>
                <a:gd name="connsiteX61" fmla="*/ 809625 w 2625725"/>
                <a:gd name="connsiteY61" fmla="*/ 815975 h 2019300"/>
                <a:gd name="connsiteX62" fmla="*/ 1657350 w 2625725"/>
                <a:gd name="connsiteY62" fmla="*/ 815975 h 2019300"/>
                <a:gd name="connsiteX63" fmla="*/ 1825625 w 2625725"/>
                <a:gd name="connsiteY63" fmla="*/ 835025 h 2019300"/>
                <a:gd name="connsiteX64" fmla="*/ 1955800 w 2625725"/>
                <a:gd name="connsiteY64" fmla="*/ 863600 h 2019300"/>
                <a:gd name="connsiteX65" fmla="*/ 2051050 w 2625725"/>
                <a:gd name="connsiteY65" fmla="*/ 895350 h 2019300"/>
                <a:gd name="connsiteX66" fmla="*/ 2146300 w 2625725"/>
                <a:gd name="connsiteY66" fmla="*/ 962025 h 2019300"/>
                <a:gd name="connsiteX67" fmla="*/ 2238375 w 2625725"/>
                <a:gd name="connsiteY67" fmla="*/ 1050925 h 2019300"/>
                <a:gd name="connsiteX68" fmla="*/ 2305050 w 2625725"/>
                <a:gd name="connsiteY68" fmla="*/ 1187450 h 2019300"/>
                <a:gd name="connsiteX69" fmla="*/ 2333625 w 2625725"/>
                <a:gd name="connsiteY69" fmla="*/ 1343025 h 2019300"/>
                <a:gd name="connsiteX70" fmla="*/ 2327275 w 2625725"/>
                <a:gd name="connsiteY70" fmla="*/ 1438275 h 2019300"/>
                <a:gd name="connsiteX71" fmla="*/ 2308225 w 2625725"/>
                <a:gd name="connsiteY71" fmla="*/ 1555750 h 2019300"/>
                <a:gd name="connsiteX72" fmla="*/ 2289175 w 2625725"/>
                <a:gd name="connsiteY72" fmla="*/ 1616075 h 2019300"/>
                <a:gd name="connsiteX73" fmla="*/ 2235200 w 2625725"/>
                <a:gd name="connsiteY73" fmla="*/ 1720850 h 2019300"/>
                <a:gd name="connsiteX74" fmla="*/ 2184400 w 2625725"/>
                <a:gd name="connsiteY74" fmla="*/ 1790700 h 2019300"/>
                <a:gd name="connsiteX75" fmla="*/ 2146300 w 2625725"/>
                <a:gd name="connsiteY75" fmla="*/ 1831975 h 2019300"/>
                <a:gd name="connsiteX76" fmla="*/ 2089150 w 2625725"/>
                <a:gd name="connsiteY76" fmla="*/ 1879600 h 2019300"/>
                <a:gd name="connsiteX77" fmla="*/ 1971675 w 2625725"/>
                <a:gd name="connsiteY77" fmla="*/ 1943100 h 2019300"/>
                <a:gd name="connsiteX78" fmla="*/ 1898650 w 2625725"/>
                <a:gd name="connsiteY78" fmla="*/ 1971675 h 2019300"/>
                <a:gd name="connsiteX79" fmla="*/ 1787525 w 2625725"/>
                <a:gd name="connsiteY79" fmla="*/ 1997075 h 2019300"/>
                <a:gd name="connsiteX80" fmla="*/ 1711325 w 2625725"/>
                <a:gd name="connsiteY80" fmla="*/ 2016125 h 2019300"/>
                <a:gd name="connsiteX81" fmla="*/ 1625600 w 2625725"/>
                <a:gd name="connsiteY81" fmla="*/ 2016125 h 2019300"/>
                <a:gd name="connsiteX82" fmla="*/ 0 w 2625725"/>
                <a:gd name="connsiteY82" fmla="*/ 2019300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625725" h="2019300">
                  <a:moveTo>
                    <a:pt x="0" y="2019300"/>
                  </a:moveTo>
                  <a:lnTo>
                    <a:pt x="57150" y="1978025"/>
                  </a:lnTo>
                  <a:lnTo>
                    <a:pt x="123825" y="1911350"/>
                  </a:lnTo>
                  <a:lnTo>
                    <a:pt x="190500" y="1825625"/>
                  </a:lnTo>
                  <a:lnTo>
                    <a:pt x="228600" y="1755775"/>
                  </a:lnTo>
                  <a:lnTo>
                    <a:pt x="254000" y="1673225"/>
                  </a:lnTo>
                  <a:lnTo>
                    <a:pt x="273050" y="1597025"/>
                  </a:lnTo>
                  <a:lnTo>
                    <a:pt x="276225" y="1562100"/>
                  </a:lnTo>
                  <a:lnTo>
                    <a:pt x="276225" y="1555750"/>
                  </a:lnTo>
                  <a:lnTo>
                    <a:pt x="314325" y="1504950"/>
                  </a:lnTo>
                  <a:lnTo>
                    <a:pt x="1622425" y="1504950"/>
                  </a:lnTo>
                  <a:lnTo>
                    <a:pt x="1679575" y="1479550"/>
                  </a:lnTo>
                  <a:lnTo>
                    <a:pt x="1711325" y="1425575"/>
                  </a:lnTo>
                  <a:lnTo>
                    <a:pt x="1724025" y="1371600"/>
                  </a:lnTo>
                  <a:lnTo>
                    <a:pt x="1720850" y="1330325"/>
                  </a:lnTo>
                  <a:lnTo>
                    <a:pt x="1711325" y="1295400"/>
                  </a:lnTo>
                  <a:lnTo>
                    <a:pt x="1692275" y="1266825"/>
                  </a:lnTo>
                  <a:lnTo>
                    <a:pt x="1660525" y="1235075"/>
                  </a:lnTo>
                  <a:lnTo>
                    <a:pt x="1628775" y="1216025"/>
                  </a:lnTo>
                  <a:lnTo>
                    <a:pt x="1597025" y="1212850"/>
                  </a:lnTo>
                  <a:lnTo>
                    <a:pt x="1555750" y="1212850"/>
                  </a:lnTo>
                  <a:lnTo>
                    <a:pt x="1527175" y="1212850"/>
                  </a:lnTo>
                  <a:lnTo>
                    <a:pt x="612775" y="1212850"/>
                  </a:lnTo>
                  <a:lnTo>
                    <a:pt x="511175" y="1200150"/>
                  </a:lnTo>
                  <a:lnTo>
                    <a:pt x="441325" y="1184275"/>
                  </a:lnTo>
                  <a:lnTo>
                    <a:pt x="371475" y="1162050"/>
                  </a:lnTo>
                  <a:lnTo>
                    <a:pt x="254000" y="1104900"/>
                  </a:lnTo>
                  <a:lnTo>
                    <a:pt x="193675" y="1063625"/>
                  </a:lnTo>
                  <a:lnTo>
                    <a:pt x="161925" y="1035050"/>
                  </a:lnTo>
                  <a:lnTo>
                    <a:pt x="101600" y="965200"/>
                  </a:lnTo>
                  <a:lnTo>
                    <a:pt x="168275" y="879475"/>
                  </a:lnTo>
                  <a:lnTo>
                    <a:pt x="209550" y="793750"/>
                  </a:lnTo>
                  <a:lnTo>
                    <a:pt x="244475" y="685800"/>
                  </a:lnTo>
                  <a:lnTo>
                    <a:pt x="257175" y="596900"/>
                  </a:lnTo>
                  <a:lnTo>
                    <a:pt x="257175" y="533400"/>
                  </a:lnTo>
                  <a:lnTo>
                    <a:pt x="247650" y="454025"/>
                  </a:lnTo>
                  <a:lnTo>
                    <a:pt x="231775" y="384175"/>
                  </a:lnTo>
                  <a:lnTo>
                    <a:pt x="215900" y="339725"/>
                  </a:lnTo>
                  <a:lnTo>
                    <a:pt x="200025" y="295275"/>
                  </a:lnTo>
                  <a:lnTo>
                    <a:pt x="168275" y="250825"/>
                  </a:lnTo>
                  <a:lnTo>
                    <a:pt x="146050" y="209550"/>
                  </a:lnTo>
                  <a:lnTo>
                    <a:pt x="244475" y="133350"/>
                  </a:lnTo>
                  <a:lnTo>
                    <a:pt x="333375" y="88900"/>
                  </a:lnTo>
                  <a:lnTo>
                    <a:pt x="428625" y="60325"/>
                  </a:lnTo>
                  <a:lnTo>
                    <a:pt x="527050" y="34925"/>
                  </a:lnTo>
                  <a:lnTo>
                    <a:pt x="606425" y="19050"/>
                  </a:lnTo>
                  <a:lnTo>
                    <a:pt x="698500" y="9525"/>
                  </a:lnTo>
                  <a:lnTo>
                    <a:pt x="841375" y="0"/>
                  </a:lnTo>
                  <a:lnTo>
                    <a:pt x="2625725" y="0"/>
                  </a:lnTo>
                  <a:lnTo>
                    <a:pt x="2222500" y="527050"/>
                  </a:lnTo>
                  <a:lnTo>
                    <a:pt x="746125" y="527050"/>
                  </a:lnTo>
                  <a:lnTo>
                    <a:pt x="669925" y="542925"/>
                  </a:lnTo>
                  <a:lnTo>
                    <a:pt x="622300" y="574675"/>
                  </a:lnTo>
                  <a:lnTo>
                    <a:pt x="609600" y="603250"/>
                  </a:lnTo>
                  <a:lnTo>
                    <a:pt x="587375" y="641350"/>
                  </a:lnTo>
                  <a:lnTo>
                    <a:pt x="593725" y="701675"/>
                  </a:lnTo>
                  <a:lnTo>
                    <a:pt x="606425" y="749300"/>
                  </a:lnTo>
                  <a:lnTo>
                    <a:pt x="628650" y="768350"/>
                  </a:lnTo>
                  <a:lnTo>
                    <a:pt x="663575" y="800100"/>
                  </a:lnTo>
                  <a:lnTo>
                    <a:pt x="704850" y="803275"/>
                  </a:lnTo>
                  <a:lnTo>
                    <a:pt x="749300" y="809625"/>
                  </a:lnTo>
                  <a:lnTo>
                    <a:pt x="809625" y="815975"/>
                  </a:lnTo>
                  <a:lnTo>
                    <a:pt x="1657350" y="815975"/>
                  </a:lnTo>
                  <a:lnTo>
                    <a:pt x="1825625" y="835025"/>
                  </a:lnTo>
                  <a:lnTo>
                    <a:pt x="1955800" y="863600"/>
                  </a:lnTo>
                  <a:lnTo>
                    <a:pt x="2051050" y="895350"/>
                  </a:lnTo>
                  <a:lnTo>
                    <a:pt x="2146300" y="962025"/>
                  </a:lnTo>
                  <a:lnTo>
                    <a:pt x="2238375" y="1050925"/>
                  </a:lnTo>
                  <a:lnTo>
                    <a:pt x="2305050" y="1187450"/>
                  </a:lnTo>
                  <a:lnTo>
                    <a:pt x="2333625" y="1343025"/>
                  </a:lnTo>
                  <a:lnTo>
                    <a:pt x="2327275" y="1438275"/>
                  </a:lnTo>
                  <a:lnTo>
                    <a:pt x="2308225" y="1555750"/>
                  </a:lnTo>
                  <a:lnTo>
                    <a:pt x="2289175" y="1616075"/>
                  </a:lnTo>
                  <a:lnTo>
                    <a:pt x="2235200" y="1720850"/>
                  </a:lnTo>
                  <a:lnTo>
                    <a:pt x="2184400" y="1790700"/>
                  </a:lnTo>
                  <a:lnTo>
                    <a:pt x="2146300" y="1831975"/>
                  </a:lnTo>
                  <a:lnTo>
                    <a:pt x="2089150" y="1879600"/>
                  </a:lnTo>
                  <a:lnTo>
                    <a:pt x="1971675" y="1943100"/>
                  </a:lnTo>
                  <a:lnTo>
                    <a:pt x="1898650" y="1971675"/>
                  </a:lnTo>
                  <a:lnTo>
                    <a:pt x="1787525" y="1997075"/>
                  </a:lnTo>
                  <a:lnTo>
                    <a:pt x="1711325" y="2016125"/>
                  </a:lnTo>
                  <a:lnTo>
                    <a:pt x="1625600" y="2016125"/>
                  </a:lnTo>
                  <a:lnTo>
                    <a:pt x="0" y="2019300"/>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65" name="Freeform 64"/>
            <p:cNvSpPr/>
            <p:nvPr/>
          </p:nvSpPr>
          <p:spPr bwMode="auto">
            <a:xfrm rot="16200000">
              <a:off x="35954" y="339559"/>
              <a:ext cx="842609" cy="682514"/>
            </a:xfrm>
            <a:custGeom>
              <a:avLst/>
              <a:gdLst>
                <a:gd name="connsiteX0" fmla="*/ 0 w 2540000"/>
                <a:gd name="connsiteY0" fmla="*/ 873125 h 2057400"/>
                <a:gd name="connsiteX1" fmla="*/ 79375 w 2540000"/>
                <a:gd name="connsiteY1" fmla="*/ 933450 h 2057400"/>
                <a:gd name="connsiteX2" fmla="*/ 130175 w 2540000"/>
                <a:gd name="connsiteY2" fmla="*/ 993775 h 2057400"/>
                <a:gd name="connsiteX3" fmla="*/ 187325 w 2540000"/>
                <a:gd name="connsiteY3" fmla="*/ 1076325 h 2057400"/>
                <a:gd name="connsiteX4" fmla="*/ 219075 w 2540000"/>
                <a:gd name="connsiteY4" fmla="*/ 1152525 h 2057400"/>
                <a:gd name="connsiteX5" fmla="*/ 241300 w 2540000"/>
                <a:gd name="connsiteY5" fmla="*/ 1235075 h 2057400"/>
                <a:gd name="connsiteX6" fmla="*/ 257175 w 2540000"/>
                <a:gd name="connsiteY6" fmla="*/ 1308100 h 2057400"/>
                <a:gd name="connsiteX7" fmla="*/ 266700 w 2540000"/>
                <a:gd name="connsiteY7" fmla="*/ 1355725 h 2057400"/>
                <a:gd name="connsiteX8" fmla="*/ 269875 w 2540000"/>
                <a:gd name="connsiteY8" fmla="*/ 1450975 h 2057400"/>
                <a:gd name="connsiteX9" fmla="*/ 263525 w 2540000"/>
                <a:gd name="connsiteY9" fmla="*/ 1511300 h 2057400"/>
                <a:gd name="connsiteX10" fmla="*/ 231775 w 2540000"/>
                <a:gd name="connsiteY10" fmla="*/ 1590675 h 2057400"/>
                <a:gd name="connsiteX11" fmla="*/ 863600 w 2540000"/>
                <a:gd name="connsiteY11" fmla="*/ 698500 h 2057400"/>
                <a:gd name="connsiteX12" fmla="*/ 1454150 w 2540000"/>
                <a:gd name="connsiteY12" fmla="*/ 1543050 h 2057400"/>
                <a:gd name="connsiteX13" fmla="*/ 742950 w 2540000"/>
                <a:gd name="connsiteY13" fmla="*/ 1543050 h 2057400"/>
                <a:gd name="connsiteX14" fmla="*/ 349250 w 2540000"/>
                <a:gd name="connsiteY14" fmla="*/ 2057400 h 2057400"/>
                <a:gd name="connsiteX15" fmla="*/ 2540000 w 2540000"/>
                <a:gd name="connsiteY15" fmla="*/ 2057400 h 2057400"/>
                <a:gd name="connsiteX16" fmla="*/ 1193800 w 2540000"/>
                <a:gd name="connsiteY16" fmla="*/ 136525 h 2057400"/>
                <a:gd name="connsiteX17" fmla="*/ 1136650 w 2540000"/>
                <a:gd name="connsiteY17" fmla="*/ 82550 h 2057400"/>
                <a:gd name="connsiteX18" fmla="*/ 1050925 w 2540000"/>
                <a:gd name="connsiteY18" fmla="*/ 31750 h 2057400"/>
                <a:gd name="connsiteX19" fmla="*/ 1012825 w 2540000"/>
                <a:gd name="connsiteY19" fmla="*/ 15875 h 2057400"/>
                <a:gd name="connsiteX20" fmla="*/ 942975 w 2540000"/>
                <a:gd name="connsiteY20" fmla="*/ 3175 h 2057400"/>
                <a:gd name="connsiteX21" fmla="*/ 860425 w 2540000"/>
                <a:gd name="connsiteY21" fmla="*/ 0 h 2057400"/>
                <a:gd name="connsiteX22" fmla="*/ 771525 w 2540000"/>
                <a:gd name="connsiteY22" fmla="*/ 6350 h 2057400"/>
                <a:gd name="connsiteX23" fmla="*/ 714375 w 2540000"/>
                <a:gd name="connsiteY23" fmla="*/ 28575 h 2057400"/>
                <a:gd name="connsiteX24" fmla="*/ 644525 w 2540000"/>
                <a:gd name="connsiteY24" fmla="*/ 63500 h 2057400"/>
                <a:gd name="connsiteX25" fmla="*/ 606425 w 2540000"/>
                <a:gd name="connsiteY25" fmla="*/ 85725 h 2057400"/>
                <a:gd name="connsiteX26" fmla="*/ 558800 w 2540000"/>
                <a:gd name="connsiteY26" fmla="*/ 130175 h 2057400"/>
                <a:gd name="connsiteX27" fmla="*/ 492125 w 2540000"/>
                <a:gd name="connsiteY27" fmla="*/ 196850 h 2057400"/>
                <a:gd name="connsiteX28" fmla="*/ 0 w 2540000"/>
                <a:gd name="connsiteY28" fmla="*/ 873125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40000" h="2057400">
                  <a:moveTo>
                    <a:pt x="0" y="873125"/>
                  </a:moveTo>
                  <a:lnTo>
                    <a:pt x="79375" y="933450"/>
                  </a:lnTo>
                  <a:lnTo>
                    <a:pt x="130175" y="993775"/>
                  </a:lnTo>
                  <a:lnTo>
                    <a:pt x="187325" y="1076325"/>
                  </a:lnTo>
                  <a:lnTo>
                    <a:pt x="219075" y="1152525"/>
                  </a:lnTo>
                  <a:lnTo>
                    <a:pt x="241300" y="1235075"/>
                  </a:lnTo>
                  <a:lnTo>
                    <a:pt x="257175" y="1308100"/>
                  </a:lnTo>
                  <a:lnTo>
                    <a:pt x="266700" y="1355725"/>
                  </a:lnTo>
                  <a:lnTo>
                    <a:pt x="269875" y="1450975"/>
                  </a:lnTo>
                  <a:lnTo>
                    <a:pt x="263525" y="1511300"/>
                  </a:lnTo>
                  <a:lnTo>
                    <a:pt x="231775" y="1590675"/>
                  </a:lnTo>
                  <a:lnTo>
                    <a:pt x="863600" y="698500"/>
                  </a:lnTo>
                  <a:lnTo>
                    <a:pt x="1454150" y="1543050"/>
                  </a:lnTo>
                  <a:lnTo>
                    <a:pt x="742950" y="1543050"/>
                  </a:lnTo>
                  <a:lnTo>
                    <a:pt x="349250" y="2057400"/>
                  </a:lnTo>
                  <a:lnTo>
                    <a:pt x="2540000" y="2057400"/>
                  </a:lnTo>
                  <a:lnTo>
                    <a:pt x="1193800" y="136525"/>
                  </a:lnTo>
                  <a:lnTo>
                    <a:pt x="1136650" y="82550"/>
                  </a:lnTo>
                  <a:lnTo>
                    <a:pt x="1050925" y="31750"/>
                  </a:lnTo>
                  <a:lnTo>
                    <a:pt x="1012825" y="15875"/>
                  </a:lnTo>
                  <a:lnTo>
                    <a:pt x="942975" y="3175"/>
                  </a:lnTo>
                  <a:lnTo>
                    <a:pt x="860425" y="0"/>
                  </a:lnTo>
                  <a:lnTo>
                    <a:pt x="771525" y="6350"/>
                  </a:lnTo>
                  <a:lnTo>
                    <a:pt x="714375" y="28575"/>
                  </a:lnTo>
                  <a:lnTo>
                    <a:pt x="644525" y="63500"/>
                  </a:lnTo>
                  <a:lnTo>
                    <a:pt x="606425" y="85725"/>
                  </a:lnTo>
                  <a:lnTo>
                    <a:pt x="558800" y="130175"/>
                  </a:lnTo>
                  <a:lnTo>
                    <a:pt x="492125" y="196850"/>
                  </a:lnTo>
                  <a:lnTo>
                    <a:pt x="0" y="873125"/>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pic>
          <p:nvPicPr>
            <p:cNvPr id="66" name="Picture 65" descr="Screen Clipping"/>
            <p:cNvPicPr>
              <a:picLocks noChangeAspect="1"/>
            </p:cNvPicPr>
            <p:nvPr/>
          </p:nvPicPr>
          <p:blipFill rotWithShape="1">
            <a:blip r:embed="rId10" cstate="print">
              <a:extLst>
                <a:ext uri="{28A0092B-C50C-407E-A947-70E740481C1C}">
                  <a14:useLocalDpi xmlns:a14="http://schemas.microsoft.com/office/drawing/2010/main" val="0"/>
                </a:ext>
              </a:extLst>
            </a:blip>
            <a:srcRect l="23612" t="40444" r="25154" b="1702"/>
            <a:stretch/>
          </p:blipFill>
          <p:spPr>
            <a:xfrm>
              <a:off x="119662" y="4117326"/>
              <a:ext cx="689426" cy="690502"/>
            </a:xfrm>
            <a:prstGeom prst="rect">
              <a:avLst/>
            </a:prstGeom>
            <a:effectLst>
              <a:glow rad="101600">
                <a:srgbClr val="33CCFF">
                  <a:alpha val="60000"/>
                </a:srgbClr>
              </a:glow>
            </a:effectLst>
          </p:spPr>
        </p:pic>
      </p:grpSp>
      <p:sp>
        <p:nvSpPr>
          <p:cNvPr id="2" name="Title 1"/>
          <p:cNvSpPr>
            <a:spLocks noGrp="1"/>
          </p:cNvSpPr>
          <p:nvPr>
            <p:ph type="title"/>
          </p:nvPr>
        </p:nvSpPr>
        <p:spPr/>
        <p:txBody>
          <a:bodyPr/>
          <a:lstStyle/>
          <a:p>
            <a:r>
              <a:rPr lang="en-US" dirty="0" smtClean="0">
                <a:solidFill>
                  <a:srgbClr val="00007A"/>
                </a:solidFill>
              </a:rPr>
              <a:t>Req. 2.a.:  How Radio Waves Travel</a:t>
            </a:r>
            <a:endParaRPr lang="en-US" dirty="0">
              <a:solidFill>
                <a:srgbClr val="00007A"/>
              </a:solidFill>
            </a:endParaRPr>
          </a:p>
        </p:txBody>
      </p:sp>
      <p:sp>
        <p:nvSpPr>
          <p:cNvPr id="67" name="TextBox 66"/>
          <p:cNvSpPr txBox="1"/>
          <p:nvPr/>
        </p:nvSpPr>
        <p:spPr bwMode="auto">
          <a:xfrm rot="19925283">
            <a:off x="1913367" y="2623733"/>
            <a:ext cx="567463" cy="276999"/>
          </a:xfrm>
          <a:prstGeom prst="rect">
            <a:avLst/>
          </a:prstGeom>
          <a:noFill/>
          <a:ln w="9525">
            <a:noFill/>
            <a:miter lim="800000"/>
            <a:headEnd/>
            <a:tailEnd/>
          </a:ln>
        </p:spPr>
        <p:txBody>
          <a:bodyPr wrap="none" lIns="0" tIns="0" rIns="0" bIns="0" rtlCol="0">
            <a:spAutoFit/>
          </a:bodyPr>
          <a:lstStyle/>
          <a:p>
            <a:pPr algn="ctr"/>
            <a:r>
              <a:rPr lang="en-US" sz="900" b="1" dirty="0" smtClean="0">
                <a:latin typeface="Verdana" pitchFamily="34" charset="0"/>
              </a:rPr>
              <a:t>GROUND</a:t>
            </a:r>
          </a:p>
          <a:p>
            <a:pPr algn="ctr"/>
            <a:r>
              <a:rPr lang="en-US" sz="900" b="1" dirty="0" smtClean="0">
                <a:latin typeface="Verdana" pitchFamily="34" charset="0"/>
              </a:rPr>
              <a:t>WAVES</a:t>
            </a:r>
            <a:endParaRPr lang="en-US" sz="900" b="1" dirty="0">
              <a:latin typeface="Verdana" pitchFamily="34" charset="0"/>
            </a:endParaRPr>
          </a:p>
        </p:txBody>
      </p:sp>
      <p:sp>
        <p:nvSpPr>
          <p:cNvPr id="68" name="Freeform 67"/>
          <p:cNvSpPr/>
          <p:nvPr/>
        </p:nvSpPr>
        <p:spPr bwMode="auto">
          <a:xfrm>
            <a:off x="1950720" y="2895032"/>
            <a:ext cx="609600" cy="206308"/>
          </a:xfrm>
          <a:custGeom>
            <a:avLst/>
            <a:gdLst>
              <a:gd name="connsiteX0" fmla="*/ 0 w 609600"/>
              <a:gd name="connsiteY0" fmla="*/ 206308 h 206308"/>
              <a:gd name="connsiteX1" fmla="*/ 381000 w 609600"/>
              <a:gd name="connsiteY1" fmla="*/ 23428 h 206308"/>
              <a:gd name="connsiteX2" fmla="*/ 609600 w 609600"/>
              <a:gd name="connsiteY2" fmla="*/ 8188 h 206308"/>
            </a:gdLst>
            <a:ahLst/>
            <a:cxnLst>
              <a:cxn ang="0">
                <a:pos x="connsiteX0" y="connsiteY0"/>
              </a:cxn>
              <a:cxn ang="0">
                <a:pos x="connsiteX1" y="connsiteY1"/>
              </a:cxn>
              <a:cxn ang="0">
                <a:pos x="connsiteX2" y="connsiteY2"/>
              </a:cxn>
            </a:cxnLst>
            <a:rect l="l" t="t" r="r" b="b"/>
            <a:pathLst>
              <a:path w="609600" h="206308">
                <a:moveTo>
                  <a:pt x="0" y="206308"/>
                </a:moveTo>
                <a:cubicBezTo>
                  <a:pt x="139700" y="131378"/>
                  <a:pt x="279400" y="56448"/>
                  <a:pt x="381000" y="23428"/>
                </a:cubicBezTo>
                <a:cubicBezTo>
                  <a:pt x="482600" y="-9592"/>
                  <a:pt x="546100" y="-702"/>
                  <a:pt x="609600" y="8188"/>
                </a:cubicBezTo>
              </a:path>
            </a:pathLst>
          </a:cu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9" name="Freeform 68"/>
          <p:cNvSpPr/>
          <p:nvPr/>
        </p:nvSpPr>
        <p:spPr bwMode="auto">
          <a:xfrm>
            <a:off x="1950720" y="2763416"/>
            <a:ext cx="838200" cy="337924"/>
          </a:xfrm>
          <a:custGeom>
            <a:avLst/>
            <a:gdLst>
              <a:gd name="connsiteX0" fmla="*/ 0 w 838200"/>
              <a:gd name="connsiteY0" fmla="*/ 337924 h 337924"/>
              <a:gd name="connsiteX1" fmla="*/ 525780 w 838200"/>
              <a:gd name="connsiteY1" fmla="*/ 40744 h 337924"/>
              <a:gd name="connsiteX2" fmla="*/ 838200 w 838200"/>
              <a:gd name="connsiteY2" fmla="*/ 10264 h 337924"/>
            </a:gdLst>
            <a:ahLst/>
            <a:cxnLst>
              <a:cxn ang="0">
                <a:pos x="connsiteX0" y="connsiteY0"/>
              </a:cxn>
              <a:cxn ang="0">
                <a:pos x="connsiteX1" y="connsiteY1"/>
              </a:cxn>
              <a:cxn ang="0">
                <a:pos x="connsiteX2" y="connsiteY2"/>
              </a:cxn>
            </a:cxnLst>
            <a:rect l="l" t="t" r="r" b="b"/>
            <a:pathLst>
              <a:path w="838200" h="337924">
                <a:moveTo>
                  <a:pt x="0" y="337924"/>
                </a:moveTo>
                <a:cubicBezTo>
                  <a:pt x="193040" y="216639"/>
                  <a:pt x="386080" y="95354"/>
                  <a:pt x="525780" y="40744"/>
                </a:cubicBezTo>
                <a:cubicBezTo>
                  <a:pt x="665480" y="-13866"/>
                  <a:pt x="751840" y="-1801"/>
                  <a:pt x="838200" y="10264"/>
                </a:cubicBezTo>
              </a:path>
            </a:pathLst>
          </a:cu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3" name="Slide Number Placeholder 2"/>
          <p:cNvSpPr>
            <a:spLocks noGrp="1"/>
          </p:cNvSpPr>
          <p:nvPr>
            <p:ph type="sldNum" sz="quarter" idx="12"/>
          </p:nvPr>
        </p:nvSpPr>
        <p:spPr/>
        <p:txBody>
          <a:bodyPr/>
          <a:lstStyle/>
          <a:p>
            <a:pPr>
              <a:defRPr/>
            </a:pPr>
            <a:r>
              <a:rPr lang="en-US" dirty="0" smtClean="0">
                <a:solidFill>
                  <a:srgbClr val="00007A"/>
                </a:solidFill>
              </a:rPr>
              <a:t>SLIDE </a:t>
            </a:r>
            <a:fld id="{7DE08B2E-D59F-498D-8D62-ABBAFDFFC21C}" type="slidenum">
              <a:rPr lang="en-US" smtClean="0">
                <a:solidFill>
                  <a:srgbClr val="00007A"/>
                </a:solidFill>
              </a:rPr>
              <a:pPr>
                <a:defRPr/>
              </a:pPr>
              <a:t>4</a:t>
            </a:fld>
            <a:endParaRPr lang="en-US" dirty="0">
              <a:solidFill>
                <a:srgbClr val="00007A"/>
              </a:solidFill>
            </a:endParaRPr>
          </a:p>
        </p:txBody>
      </p:sp>
      <p:sp>
        <p:nvSpPr>
          <p:cNvPr id="18" name="TextBox 17"/>
          <p:cNvSpPr txBox="1"/>
          <p:nvPr/>
        </p:nvSpPr>
        <p:spPr bwMode="auto">
          <a:xfrm>
            <a:off x="8704418" y="4673213"/>
            <a:ext cx="263213" cy="276999"/>
          </a:xfrm>
          <a:prstGeom prst="rect">
            <a:avLst/>
          </a:prstGeom>
          <a:solidFill>
            <a:schemeClr val="accent1">
              <a:lumMod val="40000"/>
              <a:lumOff val="60000"/>
            </a:schemeClr>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ctr">
              <a:defRPr sz="1200" b="1">
                <a:latin typeface="Calibri" panose="020F0502020204030204" pitchFamily="34" charset="0"/>
              </a:defRPr>
            </a:lvl1pPr>
          </a:lstStyle>
          <a:p>
            <a:r>
              <a:rPr lang="en-US" dirty="0"/>
              <a:t>1</a:t>
            </a:r>
          </a:p>
        </p:txBody>
      </p:sp>
    </p:spTree>
    <p:extLst>
      <p:ext uri="{BB962C8B-B14F-4D97-AF65-F5344CB8AC3E}">
        <p14:creationId xmlns:p14="http://schemas.microsoft.com/office/powerpoint/2010/main" val="428406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 2.a.:  How Radio Waves Travel</a:t>
            </a:r>
            <a:endParaRPr lang="en-US" dirty="0"/>
          </a:p>
        </p:txBody>
      </p:sp>
      <p:sp>
        <p:nvSpPr>
          <p:cNvPr id="3" name="Slide Number Placeholder 2"/>
          <p:cNvSpPr>
            <a:spLocks noGrp="1"/>
          </p:cNvSpPr>
          <p:nvPr>
            <p:ph type="sldNum" sz="quarter" idx="12"/>
          </p:nvPr>
        </p:nvSpPr>
        <p:spPr/>
        <p:txBody>
          <a:bodyPr/>
          <a:lstStyle/>
          <a:p>
            <a:pPr>
              <a:defRPr/>
            </a:pPr>
            <a:r>
              <a:rPr lang="en-US" dirty="0" smtClean="0">
                <a:solidFill>
                  <a:schemeClr val="bg1"/>
                </a:solidFill>
              </a:rPr>
              <a:t>SLIDE </a:t>
            </a:r>
            <a:fld id="{7DE08B2E-D59F-498D-8D62-ABBAFDFFC21C}" type="slidenum">
              <a:rPr lang="en-US" smtClean="0">
                <a:solidFill>
                  <a:schemeClr val="bg1"/>
                </a:solidFill>
              </a:rPr>
              <a:pPr>
                <a:defRPr/>
              </a:pPr>
              <a:t>5</a:t>
            </a:fld>
            <a:endParaRPr lang="en-US" dirty="0">
              <a:solidFill>
                <a:schemeClr val="bg1"/>
              </a:solidFill>
            </a:endParaRPr>
          </a:p>
        </p:txBody>
      </p:sp>
      <p:sp>
        <p:nvSpPr>
          <p:cNvPr id="18" name="TextBox 17"/>
          <p:cNvSpPr txBox="1"/>
          <p:nvPr/>
        </p:nvSpPr>
        <p:spPr bwMode="auto">
          <a:xfrm>
            <a:off x="8707593" y="4677975"/>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ctr">
              <a:defRPr sz="1200" b="1">
                <a:solidFill>
                  <a:srgbClr val="FFFF00"/>
                </a:solidFill>
                <a:latin typeface="Calibri" panose="020F0502020204030204" pitchFamily="34" charset="0"/>
              </a:defRPr>
            </a:lvl1pPr>
          </a:lstStyle>
          <a:p>
            <a:r>
              <a:rPr lang="en-US" dirty="0"/>
              <a:t>1</a:t>
            </a:r>
          </a:p>
        </p:txBody>
      </p:sp>
      <p:sp>
        <p:nvSpPr>
          <p:cNvPr id="17" name="TextBox 16"/>
          <p:cNvSpPr txBox="1"/>
          <p:nvPr/>
        </p:nvSpPr>
        <p:spPr bwMode="auto">
          <a:xfrm>
            <a:off x="8707593" y="4677975"/>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ctr">
              <a:defRPr sz="1200" b="1">
                <a:solidFill>
                  <a:srgbClr val="FFFF00"/>
                </a:solidFill>
                <a:latin typeface="Calibri" panose="020F0502020204030204" pitchFamily="34" charset="0"/>
              </a:defRPr>
            </a:lvl1pPr>
          </a:lstStyle>
          <a:p>
            <a:r>
              <a:rPr lang="en-US" dirty="0"/>
              <a:t>2</a:t>
            </a:r>
          </a:p>
        </p:txBody>
      </p:sp>
      <p:sp>
        <p:nvSpPr>
          <p:cNvPr id="16" name="TextBox 15"/>
          <p:cNvSpPr txBox="1"/>
          <p:nvPr/>
        </p:nvSpPr>
        <p:spPr bwMode="auto">
          <a:xfrm>
            <a:off x="8707593" y="4677975"/>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ctr">
              <a:defRPr sz="1200" b="1">
                <a:solidFill>
                  <a:srgbClr val="FFFF00"/>
                </a:solidFill>
                <a:latin typeface="Calibri" panose="020F0502020204030204" pitchFamily="34" charset="0"/>
              </a:defRPr>
            </a:lvl1pPr>
          </a:lstStyle>
          <a:p>
            <a:r>
              <a:rPr lang="en-US" dirty="0"/>
              <a:t>3</a:t>
            </a:r>
          </a:p>
        </p:txBody>
      </p:sp>
      <p:sp>
        <p:nvSpPr>
          <p:cNvPr id="23" name="Oval 22"/>
          <p:cNvSpPr/>
          <p:nvPr/>
        </p:nvSpPr>
        <p:spPr bwMode="auto">
          <a:xfrm>
            <a:off x="2888060" y="368697"/>
            <a:ext cx="4177506" cy="4177506"/>
          </a:xfrm>
          <a:prstGeom prst="ellipse">
            <a:avLst/>
          </a:prstGeom>
          <a:pattFill prst="pct10">
            <a:fgClr>
              <a:schemeClr val="tx1"/>
            </a:fgClr>
            <a:bgClr>
              <a:srgbClr val="EAEAEA"/>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 name="Oval 23"/>
          <p:cNvSpPr/>
          <p:nvPr/>
        </p:nvSpPr>
        <p:spPr bwMode="auto">
          <a:xfrm>
            <a:off x="3366294" y="846931"/>
            <a:ext cx="3221038" cy="3221038"/>
          </a:xfrm>
          <a:prstGeom prst="ellipse">
            <a:avLst/>
          </a:prstGeom>
          <a:solidFill>
            <a:srgbClr val="D1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 name="Oval 24"/>
          <p:cNvSpPr/>
          <p:nvPr/>
        </p:nvSpPr>
        <p:spPr bwMode="auto">
          <a:xfrm>
            <a:off x="3890963" y="1371600"/>
            <a:ext cx="2171700" cy="2171700"/>
          </a:xfrm>
          <a:prstGeom prst="ellipse">
            <a:avLst/>
          </a:prstGeom>
          <a:solidFill>
            <a:srgbClr val="00FFF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effectLst/>
                <a:latin typeface="Calibri" panose="020F0502020204030204" pitchFamily="34" charset="0"/>
                <a:ea typeface="Arial Unicode MS" panose="020B0604020202020204" pitchFamily="34" charset="-128"/>
                <a:cs typeface="Arial Unicode MS" panose="020B0604020202020204" pitchFamily="34" charset="-128"/>
              </a:rPr>
              <a:t>EARTH</a:t>
            </a:r>
          </a:p>
        </p:txBody>
      </p:sp>
      <p:grpSp>
        <p:nvGrpSpPr>
          <p:cNvPr id="26" name="Group 25"/>
          <p:cNvGrpSpPr/>
          <p:nvPr/>
        </p:nvGrpSpPr>
        <p:grpSpPr>
          <a:xfrm>
            <a:off x="3867803" y="1732510"/>
            <a:ext cx="245767" cy="142960"/>
            <a:chOff x="3867803" y="1732510"/>
            <a:chExt cx="245767" cy="142960"/>
          </a:xfrm>
        </p:grpSpPr>
        <p:grpSp>
          <p:nvGrpSpPr>
            <p:cNvPr id="27" name="Group 26"/>
            <p:cNvGrpSpPr/>
            <p:nvPr/>
          </p:nvGrpSpPr>
          <p:grpSpPr>
            <a:xfrm rot="18300000">
              <a:off x="3938804" y="1690166"/>
              <a:ext cx="69968" cy="211969"/>
              <a:chOff x="9654246" y="468313"/>
              <a:chExt cx="1392291" cy="4217987"/>
            </a:xfrm>
          </p:grpSpPr>
          <p:cxnSp>
            <p:nvCxnSpPr>
              <p:cNvPr id="29" name="Straight Connector 28"/>
              <p:cNvCxnSpPr/>
              <p:nvPr/>
            </p:nvCxnSpPr>
            <p:spPr bwMode="auto">
              <a:xfrm>
                <a:off x="10458450" y="723900"/>
                <a:ext cx="0" cy="2476500"/>
              </a:xfrm>
              <a:prstGeom prst="line">
                <a:avLst/>
              </a:prstGeom>
              <a:solidFill>
                <a:schemeClr val="accent1"/>
              </a:solidFill>
              <a:ln w="6350" cap="flat" cmpd="sng" algn="ctr">
                <a:solidFill>
                  <a:schemeClr val="tx1"/>
                </a:solidFill>
                <a:prstDash val="solid"/>
                <a:round/>
                <a:headEnd type="none" w="med" len="med"/>
                <a:tailEnd type="none" w="med" len="med"/>
              </a:ln>
              <a:effectLst/>
            </p:spPr>
          </p:cxnSp>
          <p:grpSp>
            <p:nvGrpSpPr>
              <p:cNvPr id="30" name="Group 29"/>
              <p:cNvGrpSpPr/>
              <p:nvPr/>
            </p:nvGrpSpPr>
            <p:grpSpPr>
              <a:xfrm>
                <a:off x="9654246" y="468313"/>
                <a:ext cx="1392291" cy="503237"/>
                <a:chOff x="824571" y="2573338"/>
                <a:chExt cx="1392291" cy="503237"/>
              </a:xfrm>
            </p:grpSpPr>
            <p:cxnSp>
              <p:nvCxnSpPr>
                <p:cNvPr id="32" name="Straight Connector 31"/>
                <p:cNvCxnSpPr/>
                <p:nvPr/>
              </p:nvCxnSpPr>
              <p:spPr bwMode="auto">
                <a:xfrm flipH="1">
                  <a:off x="1057275" y="2573338"/>
                  <a:ext cx="1133475" cy="503237"/>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rot="1800000">
                  <a:off x="1668222" y="2689860"/>
                  <a:ext cx="548640" cy="0"/>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rot="1800000">
                  <a:off x="1244355" y="2819400"/>
                  <a:ext cx="762000" cy="0"/>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rot="1800000">
                  <a:off x="824571" y="2971800"/>
                  <a:ext cx="914400" cy="0"/>
                </a:xfrm>
                <a:prstGeom prst="line">
                  <a:avLst/>
                </a:prstGeom>
                <a:solidFill>
                  <a:schemeClr val="accent1"/>
                </a:solidFill>
                <a:ln w="6350" cap="flat" cmpd="sng" algn="ctr">
                  <a:solidFill>
                    <a:schemeClr val="tx1"/>
                  </a:solidFill>
                  <a:prstDash val="solid"/>
                  <a:round/>
                  <a:headEnd type="none" w="med" len="med"/>
                  <a:tailEnd type="none" w="med" len="med"/>
                </a:ln>
                <a:effectLst/>
              </p:spPr>
            </p:cxnSp>
          </p:grpSp>
          <p:sp>
            <p:nvSpPr>
              <p:cNvPr id="31" name="Trapezoid 30"/>
              <p:cNvSpPr/>
              <p:nvPr/>
            </p:nvSpPr>
            <p:spPr bwMode="auto">
              <a:xfrm>
                <a:off x="10248900" y="1219200"/>
                <a:ext cx="406400" cy="3467100"/>
              </a:xfrm>
              <a:prstGeom prst="trapezoid">
                <a:avLst/>
              </a:prstGeom>
              <a:solidFill>
                <a:srgbClr val="FF66FF"/>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pic>
          <p:nvPicPr>
            <p:cNvPr id="28" name="Picture 4" descr="C:\Users\WA7URV\AppData\Local\Microsoft\Windows\Temporary Internet Files\Content.IE5\NWLLVMBT\14502-illustration-of-a-house-pv[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360000">
              <a:off x="3970610" y="1732509"/>
              <a:ext cx="142960" cy="1429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p:cNvGrpSpPr/>
          <p:nvPr/>
        </p:nvGrpSpPr>
        <p:grpSpPr>
          <a:xfrm rot="7613419">
            <a:off x="5732978" y="3200638"/>
            <a:ext cx="152400" cy="220413"/>
            <a:chOff x="5772150" y="796348"/>
            <a:chExt cx="698500" cy="1010227"/>
          </a:xfrm>
        </p:grpSpPr>
        <p:grpSp>
          <p:nvGrpSpPr>
            <p:cNvPr id="37" name="Group 36"/>
            <p:cNvGrpSpPr/>
            <p:nvPr/>
          </p:nvGrpSpPr>
          <p:grpSpPr>
            <a:xfrm rot="540000" flipH="1">
              <a:off x="5891459" y="796348"/>
              <a:ext cx="302079" cy="915155"/>
              <a:chOff x="9654246" y="468313"/>
              <a:chExt cx="1392291" cy="4217987"/>
            </a:xfrm>
          </p:grpSpPr>
          <p:cxnSp>
            <p:nvCxnSpPr>
              <p:cNvPr id="39" name="Straight Connector 38"/>
              <p:cNvCxnSpPr/>
              <p:nvPr/>
            </p:nvCxnSpPr>
            <p:spPr bwMode="auto">
              <a:xfrm>
                <a:off x="10458450" y="723900"/>
                <a:ext cx="0" cy="24765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40" name="Group 39"/>
              <p:cNvGrpSpPr/>
              <p:nvPr/>
            </p:nvGrpSpPr>
            <p:grpSpPr>
              <a:xfrm>
                <a:off x="9654246" y="468313"/>
                <a:ext cx="1392291" cy="503237"/>
                <a:chOff x="824571" y="2573338"/>
                <a:chExt cx="1392291" cy="503237"/>
              </a:xfrm>
            </p:grpSpPr>
            <p:cxnSp>
              <p:nvCxnSpPr>
                <p:cNvPr id="42" name="Straight Connector 41"/>
                <p:cNvCxnSpPr/>
                <p:nvPr/>
              </p:nvCxnSpPr>
              <p:spPr bwMode="auto">
                <a:xfrm flipH="1">
                  <a:off x="1057275" y="2573338"/>
                  <a:ext cx="1133475" cy="5032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rot="1800000">
                  <a:off x="1668222" y="2689860"/>
                  <a:ext cx="5486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 name="Straight Connector 43"/>
                <p:cNvCxnSpPr/>
                <p:nvPr/>
              </p:nvCxnSpPr>
              <p:spPr bwMode="auto">
                <a:xfrm rot="1800000">
                  <a:off x="1244355" y="2819400"/>
                  <a:ext cx="76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rot="1800000">
                  <a:off x="824571" y="2971800"/>
                  <a:ext cx="914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41" name="Trapezoid 40"/>
              <p:cNvSpPr/>
              <p:nvPr/>
            </p:nvSpPr>
            <p:spPr bwMode="auto">
              <a:xfrm>
                <a:off x="10248900" y="1219200"/>
                <a:ext cx="406400" cy="3467100"/>
              </a:xfrm>
              <a:prstGeom prst="trapezoid">
                <a:avLst/>
              </a:prstGeom>
              <a:solidFill>
                <a:srgbClr val="FF6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pic>
          <p:nvPicPr>
            <p:cNvPr id="38" name="Picture 3" descr="C:\Users\WA7URV\AppData\Local\Microsoft\Windows\Temporary Internet Files\Content.IE5\PBFVXT2V\14531-illustration-of-a-house-pv[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00000">
              <a:off x="5772150" y="1108075"/>
              <a:ext cx="698500" cy="698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6" name="Group 45"/>
          <p:cNvGrpSpPr/>
          <p:nvPr/>
        </p:nvGrpSpPr>
        <p:grpSpPr>
          <a:xfrm rot="20611797">
            <a:off x="3925860" y="1015760"/>
            <a:ext cx="363440" cy="711127"/>
            <a:chOff x="3881411" y="990360"/>
            <a:chExt cx="363440" cy="711127"/>
          </a:xfrm>
        </p:grpSpPr>
        <p:sp>
          <p:nvSpPr>
            <p:cNvPr id="47" name="Freeform 46"/>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8" name="Freeform 47"/>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9" name="Freeform 48"/>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0" name="Freeform 49"/>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1" name="Freeform 50"/>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2" name="Freeform 51"/>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3" name="Freeform 52"/>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4" name="Freeform 53"/>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5" name="Freeform 54"/>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6" name="Freeform 55"/>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7" name="Freeform 56"/>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8" name="Freeform 57"/>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9" name="Freeform 58"/>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0" name="Freeform 59"/>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1" name="Freeform 60"/>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2" name="Freeform 61"/>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3" name="Freeform 62"/>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4" name="Freeform 63"/>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5" name="Freeform 64"/>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6" name="Freeform 65"/>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67" name="Group 66"/>
          <p:cNvGrpSpPr/>
          <p:nvPr/>
        </p:nvGrpSpPr>
        <p:grpSpPr>
          <a:xfrm rot="5741224">
            <a:off x="4321672" y="850661"/>
            <a:ext cx="363440" cy="711127"/>
            <a:chOff x="3881411" y="990360"/>
            <a:chExt cx="363440" cy="711127"/>
          </a:xfrm>
        </p:grpSpPr>
        <p:sp>
          <p:nvSpPr>
            <p:cNvPr id="68" name="Freeform 67"/>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9" name="Freeform 68"/>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0" name="Freeform 69"/>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1" name="Freeform 70"/>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2" name="Freeform 71"/>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3" name="Freeform 72"/>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4" name="Freeform 73"/>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5" name="Freeform 74"/>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6" name="Freeform 75"/>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7" name="Freeform 76"/>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8" name="Freeform 77"/>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9" name="Freeform 78"/>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0" name="Freeform 79"/>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1" name="Freeform 80"/>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2" name="Freeform 81"/>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3" name="Freeform 82"/>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4" name="Freeform 83"/>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5" name="Freeform 84"/>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6" name="Freeform 85"/>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7" name="Freeform 86"/>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88" name="Group 87"/>
          <p:cNvGrpSpPr/>
          <p:nvPr/>
        </p:nvGrpSpPr>
        <p:grpSpPr>
          <a:xfrm rot="1573261">
            <a:off x="4998283" y="759248"/>
            <a:ext cx="363440" cy="711127"/>
            <a:chOff x="3881411" y="990360"/>
            <a:chExt cx="363440" cy="711127"/>
          </a:xfrm>
        </p:grpSpPr>
        <p:sp>
          <p:nvSpPr>
            <p:cNvPr id="89" name="Freeform 88"/>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0" name="Freeform 89"/>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1" name="Freeform 90"/>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2" name="Freeform 91"/>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3" name="Freeform 92"/>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4" name="Freeform 93"/>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5" name="Freeform 94"/>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6" name="Freeform 95"/>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7" name="Freeform 96"/>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8" name="Freeform 97"/>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9" name="Freeform 98"/>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0" name="Freeform 99"/>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1" name="Freeform 100"/>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2" name="Freeform 101"/>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3" name="Freeform 102"/>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4" name="Freeform 103"/>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5" name="Freeform 104"/>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6" name="Freeform 105"/>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7" name="Freeform 106"/>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8" name="Freeform 107"/>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109" name="Group 108"/>
          <p:cNvGrpSpPr/>
          <p:nvPr/>
        </p:nvGrpSpPr>
        <p:grpSpPr>
          <a:xfrm rot="8302688">
            <a:off x="5401158" y="906275"/>
            <a:ext cx="363440" cy="711127"/>
            <a:chOff x="3881411" y="990360"/>
            <a:chExt cx="363440" cy="711127"/>
          </a:xfrm>
        </p:grpSpPr>
        <p:sp>
          <p:nvSpPr>
            <p:cNvPr id="110" name="Freeform 109"/>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1" name="Freeform 110"/>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2" name="Freeform 111"/>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3" name="Freeform 112"/>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4" name="Freeform 113"/>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5" name="Freeform 114"/>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6" name="Freeform 115"/>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7" name="Freeform 116"/>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8" name="Freeform 117"/>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9" name="Freeform 118"/>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0" name="Freeform 119"/>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1" name="Freeform 120"/>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2" name="Freeform 121"/>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3" name="Freeform 122"/>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4" name="Freeform 123"/>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5" name="Freeform 124"/>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6" name="Freeform 125"/>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7" name="Freeform 126"/>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8" name="Freeform 127"/>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9" name="Freeform 128"/>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130" name="Group 129"/>
          <p:cNvGrpSpPr/>
          <p:nvPr/>
        </p:nvGrpSpPr>
        <p:grpSpPr>
          <a:xfrm rot="4411797">
            <a:off x="5950587" y="1296197"/>
            <a:ext cx="363440" cy="711127"/>
            <a:chOff x="3881411" y="990360"/>
            <a:chExt cx="363440" cy="711127"/>
          </a:xfrm>
        </p:grpSpPr>
        <p:sp>
          <p:nvSpPr>
            <p:cNvPr id="131" name="Freeform 130"/>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2" name="Freeform 131"/>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3" name="Freeform 132"/>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4" name="Freeform 133"/>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5" name="Freeform 134"/>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6" name="Freeform 135"/>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7" name="Freeform 136"/>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8" name="Freeform 137"/>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9" name="Freeform 138"/>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0" name="Freeform 139"/>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1" name="Freeform 140"/>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2" name="Freeform 141"/>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3" name="Freeform 142"/>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4" name="Freeform 143"/>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5" name="Freeform 144"/>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6" name="Freeform 145"/>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7" name="Freeform 146"/>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8" name="Freeform 147"/>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9" name="Freeform 148"/>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50" name="Freeform 149"/>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151" name="Group 150"/>
          <p:cNvGrpSpPr/>
          <p:nvPr/>
        </p:nvGrpSpPr>
        <p:grpSpPr>
          <a:xfrm rot="11141224">
            <a:off x="6115686" y="1692009"/>
            <a:ext cx="363440" cy="711127"/>
            <a:chOff x="3881411" y="990360"/>
            <a:chExt cx="363440" cy="711127"/>
          </a:xfrm>
        </p:grpSpPr>
        <p:sp>
          <p:nvSpPr>
            <p:cNvPr id="152" name="Freeform 151"/>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53" name="Freeform 152"/>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54" name="Freeform 153"/>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55" name="Freeform 154"/>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56" name="Freeform 155"/>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57" name="Freeform 156"/>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58" name="Freeform 157"/>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59" name="Freeform 158"/>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60" name="Freeform 159"/>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61" name="Freeform 160"/>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62" name="Freeform 161"/>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63" name="Freeform 162"/>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64" name="Freeform 163"/>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65" name="Freeform 164"/>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66" name="Freeform 165"/>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67" name="Freeform 166"/>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68" name="Freeform 167"/>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69" name="Freeform 168"/>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0" name="Freeform 169"/>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1" name="Freeform 170"/>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172" name="Group 171"/>
          <p:cNvGrpSpPr/>
          <p:nvPr/>
        </p:nvGrpSpPr>
        <p:grpSpPr>
          <a:xfrm rot="6882409">
            <a:off x="6146293" y="2312790"/>
            <a:ext cx="363440" cy="711127"/>
            <a:chOff x="3881411" y="990360"/>
            <a:chExt cx="363440" cy="711127"/>
          </a:xfrm>
        </p:grpSpPr>
        <p:sp>
          <p:nvSpPr>
            <p:cNvPr id="173" name="Freeform 172"/>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4" name="Freeform 173"/>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5" name="Freeform 174"/>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6" name="Freeform 175"/>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7" name="Freeform 176"/>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8" name="Freeform 177"/>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9" name="Freeform 178"/>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80" name="Freeform 179"/>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81" name="Freeform 180"/>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82" name="Freeform 181"/>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83" name="Freeform 182"/>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84" name="Freeform 183"/>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85" name="Freeform 184"/>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86" name="Freeform 185"/>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87" name="Freeform 186"/>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88" name="Freeform 187"/>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89" name="Freeform 188"/>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90" name="Freeform 189"/>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91" name="Freeform 190"/>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92" name="Freeform 191"/>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193" name="Group 192"/>
          <p:cNvGrpSpPr/>
          <p:nvPr/>
        </p:nvGrpSpPr>
        <p:grpSpPr>
          <a:xfrm rot="13611836">
            <a:off x="6009963" y="2719409"/>
            <a:ext cx="363440" cy="711127"/>
            <a:chOff x="3881411" y="990360"/>
            <a:chExt cx="363440" cy="711127"/>
          </a:xfrm>
        </p:grpSpPr>
        <p:sp>
          <p:nvSpPr>
            <p:cNvPr id="194" name="Freeform 193"/>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95" name="Freeform 194"/>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96" name="Freeform 195"/>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97" name="Freeform 196"/>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98" name="Freeform 197"/>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99" name="Freeform 198"/>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00" name="Freeform 199"/>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01" name="Freeform 200"/>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02" name="Freeform 201"/>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03" name="Freeform 202"/>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04" name="Freeform 203"/>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05" name="Freeform 204"/>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06" name="Freeform 205"/>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07" name="Freeform 206"/>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08" name="Freeform 207"/>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09" name="Freeform 208"/>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0" name="Freeform 209"/>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1" name="Freeform 210"/>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2" name="Freeform 211"/>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3" name="Freeform 212"/>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214" name="Group 213"/>
          <p:cNvGrpSpPr/>
          <p:nvPr/>
        </p:nvGrpSpPr>
        <p:grpSpPr>
          <a:xfrm rot="9811797">
            <a:off x="5551786" y="3279654"/>
            <a:ext cx="363440" cy="711127"/>
            <a:chOff x="3881411" y="990360"/>
            <a:chExt cx="363440" cy="711127"/>
          </a:xfrm>
        </p:grpSpPr>
        <p:sp>
          <p:nvSpPr>
            <p:cNvPr id="215" name="Freeform 214"/>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6" name="Freeform 215"/>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7" name="Freeform 216"/>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8" name="Freeform 217"/>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9" name="Freeform 218"/>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20" name="Freeform 219"/>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21" name="Freeform 220"/>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22" name="Freeform 221"/>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23" name="Freeform 222"/>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24" name="Freeform 223"/>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25" name="Freeform 224"/>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26" name="Freeform 225"/>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27" name="Freeform 226"/>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28" name="Freeform 227"/>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29" name="Freeform 228"/>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0" name="Freeform 229"/>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1" name="Freeform 230"/>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2" name="Freeform 231"/>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3" name="Freeform 232"/>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4" name="Freeform 233"/>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235" name="Group 234"/>
          <p:cNvGrpSpPr/>
          <p:nvPr/>
        </p:nvGrpSpPr>
        <p:grpSpPr>
          <a:xfrm rot="16910045">
            <a:off x="5155974" y="3444753"/>
            <a:ext cx="363440" cy="711127"/>
            <a:chOff x="3881411" y="990360"/>
            <a:chExt cx="363440" cy="711127"/>
          </a:xfrm>
        </p:grpSpPr>
        <p:sp>
          <p:nvSpPr>
            <p:cNvPr id="236" name="Freeform 235"/>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7" name="Freeform 236"/>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8" name="Freeform 237"/>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9" name="Freeform 238"/>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0" name="Freeform 239"/>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1" name="Freeform 240"/>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2" name="Freeform 241"/>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3" name="Freeform 242"/>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4" name="Freeform 243"/>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5" name="Freeform 244"/>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6" name="Freeform 245"/>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7" name="Freeform 246"/>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8" name="Freeform 247"/>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9" name="Freeform 248"/>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0" name="Freeform 249"/>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1" name="Freeform 250"/>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2" name="Freeform 251"/>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3" name="Freeform 252"/>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4" name="Freeform 253"/>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5" name="Freeform 254"/>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256" name="Group 255"/>
          <p:cNvGrpSpPr/>
          <p:nvPr/>
        </p:nvGrpSpPr>
        <p:grpSpPr>
          <a:xfrm rot="12373261">
            <a:off x="4479363" y="3498066"/>
            <a:ext cx="363440" cy="711127"/>
            <a:chOff x="3881411" y="990360"/>
            <a:chExt cx="363440" cy="711127"/>
          </a:xfrm>
        </p:grpSpPr>
        <p:sp>
          <p:nvSpPr>
            <p:cNvPr id="257" name="Freeform 256"/>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8" name="Freeform 257"/>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59" name="Freeform 258"/>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60" name="Freeform 259"/>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61" name="Freeform 260"/>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62" name="Freeform 261"/>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63" name="Freeform 262"/>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64" name="Freeform 263"/>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65" name="Freeform 264"/>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66" name="Freeform 265"/>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67" name="Freeform 266"/>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68" name="Freeform 267"/>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69" name="Freeform 268"/>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70" name="Freeform 269"/>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71" name="Freeform 270"/>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72" name="Freeform 271"/>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73" name="Freeform 272"/>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74" name="Freeform 273"/>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75" name="Freeform 274"/>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76" name="Freeform 275"/>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277" name="Group 276"/>
          <p:cNvGrpSpPr/>
          <p:nvPr/>
        </p:nvGrpSpPr>
        <p:grpSpPr>
          <a:xfrm rot="19869697">
            <a:off x="4139988" y="3300239"/>
            <a:ext cx="363440" cy="711127"/>
            <a:chOff x="3881411" y="990360"/>
            <a:chExt cx="363440" cy="711127"/>
          </a:xfrm>
        </p:grpSpPr>
        <p:sp>
          <p:nvSpPr>
            <p:cNvPr id="278" name="Freeform 277"/>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79" name="Freeform 278"/>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80" name="Freeform 279"/>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81" name="Freeform 280"/>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82" name="Freeform 281"/>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83" name="Freeform 282"/>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84" name="Freeform 283"/>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85" name="Freeform 284"/>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86" name="Freeform 285"/>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87" name="Freeform 286"/>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88" name="Freeform 287"/>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89" name="Freeform 288"/>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90" name="Freeform 289"/>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91" name="Freeform 290"/>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92" name="Freeform 291"/>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93" name="Freeform 292"/>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94" name="Freeform 293"/>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95" name="Freeform 294"/>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96" name="Freeform 295"/>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97" name="Freeform 296"/>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298" name="Group 297"/>
          <p:cNvGrpSpPr/>
          <p:nvPr/>
        </p:nvGrpSpPr>
        <p:grpSpPr>
          <a:xfrm rot="14768313">
            <a:off x="3666759" y="2923017"/>
            <a:ext cx="363440" cy="711127"/>
            <a:chOff x="3881411" y="990360"/>
            <a:chExt cx="363440" cy="711127"/>
          </a:xfrm>
        </p:grpSpPr>
        <p:sp>
          <p:nvSpPr>
            <p:cNvPr id="299" name="Freeform 298"/>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00" name="Freeform 299"/>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01" name="Freeform 300"/>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02" name="Freeform 301"/>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03" name="Freeform 302"/>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04" name="Freeform 303"/>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05" name="Freeform 304"/>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06" name="Freeform 305"/>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07" name="Freeform 306"/>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08" name="Freeform 307"/>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09" name="Freeform 308"/>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10" name="Freeform 309"/>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11" name="Freeform 310"/>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12" name="Freeform 311"/>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13" name="Freeform 312"/>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14" name="Freeform 313"/>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15" name="Freeform 314"/>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16" name="Freeform 315"/>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17" name="Freeform 316"/>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18" name="Freeform 317"/>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319" name="Group 318"/>
          <p:cNvGrpSpPr/>
          <p:nvPr/>
        </p:nvGrpSpPr>
        <p:grpSpPr>
          <a:xfrm rot="785513">
            <a:off x="3463560" y="2654204"/>
            <a:ext cx="363440" cy="711127"/>
            <a:chOff x="3881411" y="990360"/>
            <a:chExt cx="363440" cy="711127"/>
          </a:xfrm>
        </p:grpSpPr>
        <p:sp>
          <p:nvSpPr>
            <p:cNvPr id="320" name="Freeform 319"/>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21" name="Freeform 320"/>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22" name="Freeform 321"/>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23" name="Freeform 322"/>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24" name="Freeform 323"/>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25" name="Freeform 324"/>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26" name="Freeform 325"/>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27" name="Freeform 326"/>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28" name="Freeform 327"/>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29" name="Freeform 328"/>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30" name="Freeform 329"/>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31" name="Freeform 330"/>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32" name="Freeform 331"/>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33" name="Freeform 332"/>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34" name="Freeform 333"/>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35" name="Freeform 334"/>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36" name="Freeform 335"/>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37" name="Freeform 336"/>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38" name="Freeform 337"/>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39" name="Freeform 338"/>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340" name="Group 339"/>
          <p:cNvGrpSpPr/>
          <p:nvPr/>
        </p:nvGrpSpPr>
        <p:grpSpPr>
          <a:xfrm rot="17259751">
            <a:off x="3426603" y="1995323"/>
            <a:ext cx="363440" cy="711127"/>
            <a:chOff x="3881411" y="990360"/>
            <a:chExt cx="363440" cy="711127"/>
          </a:xfrm>
        </p:grpSpPr>
        <p:sp>
          <p:nvSpPr>
            <p:cNvPr id="341" name="Freeform 340"/>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42" name="Freeform 341"/>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43" name="Freeform 342"/>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44" name="Freeform 343"/>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45" name="Freeform 344"/>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46" name="Freeform 345"/>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47" name="Freeform 346"/>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48" name="Freeform 347"/>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49" name="Freeform 348"/>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50" name="Freeform 349"/>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51" name="Freeform 350"/>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52" name="Freeform 351"/>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53" name="Freeform 352"/>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54" name="Freeform 353"/>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55" name="Freeform 354"/>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56" name="Freeform 355"/>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57" name="Freeform 356"/>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58" name="Freeform 357"/>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59" name="Freeform 358"/>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60" name="Freeform 359"/>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nvGrpSpPr>
          <p:cNvPr id="361" name="Group 360"/>
          <p:cNvGrpSpPr/>
          <p:nvPr/>
        </p:nvGrpSpPr>
        <p:grpSpPr>
          <a:xfrm rot="2811836">
            <a:off x="3467683" y="1576005"/>
            <a:ext cx="363440" cy="711127"/>
            <a:chOff x="3881411" y="990360"/>
            <a:chExt cx="363440" cy="711127"/>
          </a:xfrm>
        </p:grpSpPr>
        <p:sp>
          <p:nvSpPr>
            <p:cNvPr id="362" name="Freeform 361"/>
            <p:cNvSpPr/>
            <p:nvPr/>
          </p:nvSpPr>
          <p:spPr bwMode="auto">
            <a:xfrm rot="17507114">
              <a:off x="3905653" y="1665095"/>
              <a:ext cx="12150" cy="6063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63" name="Freeform 362"/>
            <p:cNvSpPr>
              <a:spLocks noChangeAspect="1"/>
            </p:cNvSpPr>
            <p:nvPr/>
          </p:nvSpPr>
          <p:spPr bwMode="auto">
            <a:xfrm rot="17507114">
              <a:off x="3920306" y="1629509"/>
              <a:ext cx="12515" cy="6245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64" name="Freeform 363"/>
            <p:cNvSpPr>
              <a:spLocks noChangeAspect="1"/>
            </p:cNvSpPr>
            <p:nvPr/>
          </p:nvSpPr>
          <p:spPr bwMode="auto">
            <a:xfrm rot="17507114">
              <a:off x="3933845" y="1594149"/>
              <a:ext cx="12890" cy="6432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65" name="Freeform 364"/>
            <p:cNvSpPr>
              <a:spLocks noChangeAspect="1"/>
            </p:cNvSpPr>
            <p:nvPr/>
          </p:nvSpPr>
          <p:spPr bwMode="auto">
            <a:xfrm rot="17507114">
              <a:off x="3948132" y="1556949"/>
              <a:ext cx="13276" cy="66256"/>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66" name="Freeform 365"/>
            <p:cNvSpPr>
              <a:spLocks noChangeAspect="1"/>
            </p:cNvSpPr>
            <p:nvPr/>
          </p:nvSpPr>
          <p:spPr bwMode="auto">
            <a:xfrm rot="17507114">
              <a:off x="3962685" y="1519121"/>
              <a:ext cx="13675" cy="6824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67" name="Freeform 366"/>
            <p:cNvSpPr>
              <a:spLocks noChangeAspect="1"/>
            </p:cNvSpPr>
            <p:nvPr/>
          </p:nvSpPr>
          <p:spPr bwMode="auto">
            <a:xfrm rot="17507114">
              <a:off x="3975884" y="1482122"/>
              <a:ext cx="14085" cy="7029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68" name="Freeform 367"/>
            <p:cNvSpPr>
              <a:spLocks noChangeAspect="1"/>
            </p:cNvSpPr>
            <p:nvPr/>
          </p:nvSpPr>
          <p:spPr bwMode="auto">
            <a:xfrm rot="17507114">
              <a:off x="3990411" y="1447023"/>
              <a:ext cx="14508" cy="72400"/>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69" name="Freeform 368"/>
            <p:cNvSpPr>
              <a:spLocks noChangeAspect="1"/>
            </p:cNvSpPr>
            <p:nvPr/>
          </p:nvSpPr>
          <p:spPr bwMode="auto">
            <a:xfrm rot="17507114">
              <a:off x="4004070" y="1411541"/>
              <a:ext cx="14943" cy="74572"/>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70" name="Freeform 369"/>
            <p:cNvSpPr>
              <a:spLocks noChangeAspect="1"/>
            </p:cNvSpPr>
            <p:nvPr/>
          </p:nvSpPr>
          <p:spPr bwMode="auto">
            <a:xfrm rot="17507114">
              <a:off x="4017103" y="1375070"/>
              <a:ext cx="15391" cy="7680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71" name="Freeform 370"/>
            <p:cNvSpPr>
              <a:spLocks noChangeAspect="1"/>
            </p:cNvSpPr>
            <p:nvPr/>
          </p:nvSpPr>
          <p:spPr bwMode="auto">
            <a:xfrm rot="17507114">
              <a:off x="4032056" y="1339019"/>
              <a:ext cx="15853" cy="7911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72" name="Freeform 371"/>
            <p:cNvSpPr>
              <a:spLocks noChangeAspect="1"/>
            </p:cNvSpPr>
            <p:nvPr/>
          </p:nvSpPr>
          <p:spPr bwMode="auto">
            <a:xfrm rot="17507114">
              <a:off x="4046803" y="1303549"/>
              <a:ext cx="16328" cy="81487"/>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73" name="Freeform 372"/>
            <p:cNvSpPr>
              <a:spLocks noChangeAspect="1"/>
            </p:cNvSpPr>
            <p:nvPr/>
          </p:nvSpPr>
          <p:spPr bwMode="auto">
            <a:xfrm rot="17507114">
              <a:off x="4060755" y="1265615"/>
              <a:ext cx="16818" cy="8393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74" name="Freeform 373"/>
            <p:cNvSpPr>
              <a:spLocks noChangeAspect="1"/>
            </p:cNvSpPr>
            <p:nvPr/>
          </p:nvSpPr>
          <p:spPr bwMode="auto">
            <a:xfrm rot="17507114">
              <a:off x="4074871" y="1228407"/>
              <a:ext cx="17322" cy="8644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75" name="Freeform 374"/>
            <p:cNvSpPr>
              <a:spLocks noChangeAspect="1"/>
            </p:cNvSpPr>
            <p:nvPr/>
          </p:nvSpPr>
          <p:spPr bwMode="auto">
            <a:xfrm rot="17507114">
              <a:off x="4089466" y="1189943"/>
              <a:ext cx="17842" cy="89043"/>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76" name="Freeform 375"/>
            <p:cNvSpPr>
              <a:spLocks noChangeAspect="1"/>
            </p:cNvSpPr>
            <p:nvPr/>
          </p:nvSpPr>
          <p:spPr bwMode="auto">
            <a:xfrm rot="17507114">
              <a:off x="4104540" y="1150222"/>
              <a:ext cx="18377" cy="91714"/>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77" name="Freeform 376"/>
            <p:cNvSpPr>
              <a:spLocks noChangeAspect="1"/>
            </p:cNvSpPr>
            <p:nvPr/>
          </p:nvSpPr>
          <p:spPr bwMode="auto">
            <a:xfrm rot="17507114">
              <a:off x="4119850" y="1109849"/>
              <a:ext cx="18929" cy="9446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78" name="Freeform 377"/>
            <p:cNvSpPr>
              <a:spLocks noChangeAspect="1"/>
            </p:cNvSpPr>
            <p:nvPr/>
          </p:nvSpPr>
          <p:spPr bwMode="auto">
            <a:xfrm rot="17507114">
              <a:off x="4135156" y="1069427"/>
              <a:ext cx="19496" cy="97299"/>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79" name="Freeform 378"/>
            <p:cNvSpPr>
              <a:spLocks noChangeAspect="1"/>
            </p:cNvSpPr>
            <p:nvPr/>
          </p:nvSpPr>
          <p:spPr bwMode="auto">
            <a:xfrm rot="17507114">
              <a:off x="4150456" y="1028954"/>
              <a:ext cx="20081" cy="100218"/>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80" name="Freeform 379"/>
            <p:cNvSpPr>
              <a:spLocks noChangeAspect="1"/>
            </p:cNvSpPr>
            <p:nvPr/>
          </p:nvSpPr>
          <p:spPr bwMode="auto">
            <a:xfrm rot="17507114">
              <a:off x="4165750" y="988430"/>
              <a:ext cx="20683" cy="103225"/>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81" name="Freeform 380"/>
            <p:cNvSpPr>
              <a:spLocks noChangeAspect="1"/>
            </p:cNvSpPr>
            <p:nvPr/>
          </p:nvSpPr>
          <p:spPr bwMode="auto">
            <a:xfrm rot="17507114">
              <a:off x="4181039" y="947851"/>
              <a:ext cx="21304" cy="106321"/>
            </a:xfrm>
            <a:custGeom>
              <a:avLst/>
              <a:gdLst>
                <a:gd name="connsiteX0" fmla="*/ 0 w 66736"/>
                <a:gd name="connsiteY0" fmla="*/ 0 h 300037"/>
                <a:gd name="connsiteX1" fmla="*/ 66675 w 66736"/>
                <a:gd name="connsiteY1" fmla="*/ 157162 h 300037"/>
                <a:gd name="connsiteX2" fmla="*/ 9525 w 66736"/>
                <a:gd name="connsiteY2" fmla="*/ 300037 h 300037"/>
              </a:gdLst>
              <a:ahLst/>
              <a:cxnLst>
                <a:cxn ang="0">
                  <a:pos x="connsiteX0" y="connsiteY0"/>
                </a:cxn>
                <a:cxn ang="0">
                  <a:pos x="connsiteX1" y="connsiteY1"/>
                </a:cxn>
                <a:cxn ang="0">
                  <a:pos x="connsiteX2" y="connsiteY2"/>
                </a:cxn>
              </a:cxnLst>
              <a:rect l="l" t="t" r="r" b="b"/>
              <a:pathLst>
                <a:path w="66736" h="300037">
                  <a:moveTo>
                    <a:pt x="0" y="0"/>
                  </a:moveTo>
                  <a:cubicBezTo>
                    <a:pt x="32544" y="53578"/>
                    <a:pt x="65088" y="107156"/>
                    <a:pt x="66675" y="157162"/>
                  </a:cubicBezTo>
                  <a:cubicBezTo>
                    <a:pt x="68262" y="207168"/>
                    <a:pt x="38893" y="253602"/>
                    <a:pt x="9525" y="300037"/>
                  </a:cubicBezTo>
                </a:path>
              </a:pathLst>
            </a:custGeom>
            <a:no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2417023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
                                        <p:tgtEl>
                                          <p:spTgt spid="16"/>
                                        </p:tgtEl>
                                      </p:cBhvr>
                                    </p:animEffect>
                                    <p:set>
                                      <p:cBhvr>
                                        <p:cTn id="7" dur="1" fill="hold">
                                          <p:stCondLst>
                                            <p:cond delay="99"/>
                                          </p:stCondLst>
                                        </p:cTn>
                                        <p:tgtEl>
                                          <p:spTgt spid="16"/>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149"/>
                                          </p:stCondLst>
                                        </p:cTn>
                                        <p:tgtEl>
                                          <p:spTgt spid="46"/>
                                        </p:tgtEl>
                                        <p:attrNameLst>
                                          <p:attrName>style.visibility</p:attrName>
                                        </p:attrNameLst>
                                      </p:cBhvr>
                                      <p:to>
                                        <p:strVal val="visible"/>
                                      </p:to>
                                    </p:set>
                                  </p:childTnLst>
                                </p:cTn>
                              </p:par>
                            </p:childTnLst>
                          </p:cTn>
                        </p:par>
                        <p:par>
                          <p:cTn id="10" fill="hold">
                            <p:stCondLst>
                              <p:cond delay="150"/>
                            </p:stCondLst>
                            <p:childTnLst>
                              <p:par>
                                <p:cTn id="11" presetID="1" presetClass="entr" presetSubtype="0" fill="hold" nodeType="afterEffect">
                                  <p:stCondLst>
                                    <p:cond delay="0"/>
                                  </p:stCondLst>
                                  <p:childTnLst>
                                    <p:set>
                                      <p:cBhvr>
                                        <p:cTn id="12" dur="1" fill="hold">
                                          <p:stCondLst>
                                            <p:cond delay="149"/>
                                          </p:stCondLst>
                                        </p:cTn>
                                        <p:tgtEl>
                                          <p:spTgt spid="67"/>
                                        </p:tgtEl>
                                        <p:attrNameLst>
                                          <p:attrName>style.visibility</p:attrName>
                                        </p:attrNameLst>
                                      </p:cBhvr>
                                      <p:to>
                                        <p:strVal val="visible"/>
                                      </p:to>
                                    </p:set>
                                  </p:childTnLst>
                                </p:cTn>
                              </p:par>
                            </p:childTnLst>
                          </p:cTn>
                        </p:par>
                        <p:par>
                          <p:cTn id="13" fill="hold">
                            <p:stCondLst>
                              <p:cond delay="300"/>
                            </p:stCondLst>
                            <p:childTnLst>
                              <p:par>
                                <p:cTn id="14" presetID="1" presetClass="entr" presetSubtype="0" fill="hold" nodeType="afterEffect">
                                  <p:stCondLst>
                                    <p:cond delay="0"/>
                                  </p:stCondLst>
                                  <p:childTnLst>
                                    <p:set>
                                      <p:cBhvr>
                                        <p:cTn id="15" dur="1" fill="hold">
                                          <p:stCondLst>
                                            <p:cond delay="149"/>
                                          </p:stCondLst>
                                        </p:cTn>
                                        <p:tgtEl>
                                          <p:spTgt spid="88"/>
                                        </p:tgtEl>
                                        <p:attrNameLst>
                                          <p:attrName>style.visibility</p:attrName>
                                        </p:attrNameLst>
                                      </p:cBhvr>
                                      <p:to>
                                        <p:strVal val="visible"/>
                                      </p:to>
                                    </p:set>
                                  </p:childTnLst>
                                </p:cTn>
                              </p:par>
                            </p:childTnLst>
                          </p:cTn>
                        </p:par>
                        <p:par>
                          <p:cTn id="16" fill="hold">
                            <p:stCondLst>
                              <p:cond delay="450"/>
                            </p:stCondLst>
                            <p:childTnLst>
                              <p:par>
                                <p:cTn id="17" presetID="1" presetClass="entr" presetSubtype="0" fill="hold" nodeType="afterEffect">
                                  <p:stCondLst>
                                    <p:cond delay="0"/>
                                  </p:stCondLst>
                                  <p:childTnLst>
                                    <p:set>
                                      <p:cBhvr>
                                        <p:cTn id="18" dur="1" fill="hold">
                                          <p:stCondLst>
                                            <p:cond delay="149"/>
                                          </p:stCondLst>
                                        </p:cTn>
                                        <p:tgtEl>
                                          <p:spTgt spid="109"/>
                                        </p:tgtEl>
                                        <p:attrNameLst>
                                          <p:attrName>style.visibility</p:attrName>
                                        </p:attrNameLst>
                                      </p:cBhvr>
                                      <p:to>
                                        <p:strVal val="visible"/>
                                      </p:to>
                                    </p:set>
                                  </p:childTnLst>
                                </p:cTn>
                              </p:par>
                            </p:childTnLst>
                          </p:cTn>
                        </p:par>
                        <p:par>
                          <p:cTn id="19" fill="hold">
                            <p:stCondLst>
                              <p:cond delay="600"/>
                            </p:stCondLst>
                            <p:childTnLst>
                              <p:par>
                                <p:cTn id="20" presetID="1" presetClass="entr" presetSubtype="0" fill="hold" nodeType="afterEffect">
                                  <p:stCondLst>
                                    <p:cond delay="0"/>
                                  </p:stCondLst>
                                  <p:childTnLst>
                                    <p:set>
                                      <p:cBhvr>
                                        <p:cTn id="21" dur="1" fill="hold">
                                          <p:stCondLst>
                                            <p:cond delay="149"/>
                                          </p:stCondLst>
                                        </p:cTn>
                                        <p:tgtEl>
                                          <p:spTgt spid="130"/>
                                        </p:tgtEl>
                                        <p:attrNameLst>
                                          <p:attrName>style.visibility</p:attrName>
                                        </p:attrNameLst>
                                      </p:cBhvr>
                                      <p:to>
                                        <p:strVal val="visible"/>
                                      </p:to>
                                    </p:set>
                                  </p:childTnLst>
                                </p:cTn>
                              </p:par>
                            </p:childTnLst>
                          </p:cTn>
                        </p:par>
                        <p:par>
                          <p:cTn id="22" fill="hold">
                            <p:stCondLst>
                              <p:cond delay="750"/>
                            </p:stCondLst>
                            <p:childTnLst>
                              <p:par>
                                <p:cTn id="23" presetID="1" presetClass="entr" presetSubtype="0" fill="hold" nodeType="afterEffect">
                                  <p:stCondLst>
                                    <p:cond delay="0"/>
                                  </p:stCondLst>
                                  <p:childTnLst>
                                    <p:set>
                                      <p:cBhvr>
                                        <p:cTn id="24" dur="1" fill="hold">
                                          <p:stCondLst>
                                            <p:cond delay="149"/>
                                          </p:stCondLst>
                                        </p:cTn>
                                        <p:tgtEl>
                                          <p:spTgt spid="151"/>
                                        </p:tgtEl>
                                        <p:attrNameLst>
                                          <p:attrName>style.visibility</p:attrName>
                                        </p:attrNameLst>
                                      </p:cBhvr>
                                      <p:to>
                                        <p:strVal val="visible"/>
                                      </p:to>
                                    </p:set>
                                  </p:childTnLst>
                                </p:cTn>
                              </p:par>
                            </p:childTnLst>
                          </p:cTn>
                        </p:par>
                        <p:par>
                          <p:cTn id="25" fill="hold">
                            <p:stCondLst>
                              <p:cond delay="900"/>
                            </p:stCondLst>
                            <p:childTnLst>
                              <p:par>
                                <p:cTn id="26" presetID="1" presetClass="entr" presetSubtype="0" fill="hold" nodeType="afterEffect">
                                  <p:stCondLst>
                                    <p:cond delay="0"/>
                                  </p:stCondLst>
                                  <p:childTnLst>
                                    <p:set>
                                      <p:cBhvr>
                                        <p:cTn id="27" dur="1" fill="hold">
                                          <p:stCondLst>
                                            <p:cond delay="149"/>
                                          </p:stCondLst>
                                        </p:cTn>
                                        <p:tgtEl>
                                          <p:spTgt spid="172"/>
                                        </p:tgtEl>
                                        <p:attrNameLst>
                                          <p:attrName>style.visibility</p:attrName>
                                        </p:attrNameLst>
                                      </p:cBhvr>
                                      <p:to>
                                        <p:strVal val="visible"/>
                                      </p:to>
                                    </p:set>
                                  </p:childTnLst>
                                </p:cTn>
                              </p:par>
                            </p:childTnLst>
                          </p:cTn>
                        </p:par>
                        <p:par>
                          <p:cTn id="28" fill="hold">
                            <p:stCondLst>
                              <p:cond delay="1050"/>
                            </p:stCondLst>
                            <p:childTnLst>
                              <p:par>
                                <p:cTn id="29" presetID="1" presetClass="entr" presetSubtype="0" fill="hold" nodeType="afterEffect">
                                  <p:stCondLst>
                                    <p:cond delay="0"/>
                                  </p:stCondLst>
                                  <p:childTnLst>
                                    <p:set>
                                      <p:cBhvr>
                                        <p:cTn id="30" dur="1" fill="hold">
                                          <p:stCondLst>
                                            <p:cond delay="149"/>
                                          </p:stCondLst>
                                        </p:cTn>
                                        <p:tgtEl>
                                          <p:spTgt spid="19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100"/>
                                        <p:tgtEl>
                                          <p:spTgt spid="17"/>
                                        </p:tgtEl>
                                      </p:cBhvr>
                                    </p:animEffect>
                                    <p:set>
                                      <p:cBhvr>
                                        <p:cTn id="35" dur="1" fill="hold">
                                          <p:stCondLst>
                                            <p:cond delay="99"/>
                                          </p:stCondLst>
                                        </p:cTn>
                                        <p:tgtEl>
                                          <p:spTgt spid="17"/>
                                        </p:tgtEl>
                                        <p:attrNameLst>
                                          <p:attrName>style.visibility</p:attrName>
                                        </p:attrNameLst>
                                      </p:cBhvr>
                                      <p:to>
                                        <p:strVal val="hidden"/>
                                      </p:to>
                                    </p:set>
                                  </p:childTnLst>
                                </p:cTn>
                              </p:par>
                            </p:childTnLst>
                          </p:cTn>
                        </p:par>
                        <p:par>
                          <p:cTn id="36" fill="hold">
                            <p:stCondLst>
                              <p:cond delay="100"/>
                            </p:stCondLst>
                            <p:childTnLst>
                              <p:par>
                                <p:cTn id="37" presetID="1" presetClass="entr" presetSubtype="0" fill="hold" nodeType="afterEffect">
                                  <p:stCondLst>
                                    <p:cond delay="0"/>
                                  </p:stCondLst>
                                  <p:childTnLst>
                                    <p:set>
                                      <p:cBhvr>
                                        <p:cTn id="38" dur="1" fill="hold">
                                          <p:stCondLst>
                                            <p:cond delay="149"/>
                                          </p:stCondLst>
                                        </p:cTn>
                                        <p:tgtEl>
                                          <p:spTgt spid="214"/>
                                        </p:tgtEl>
                                        <p:attrNameLst>
                                          <p:attrName>style.visibility</p:attrName>
                                        </p:attrNameLst>
                                      </p:cBhvr>
                                      <p:to>
                                        <p:strVal val="visible"/>
                                      </p:to>
                                    </p:set>
                                  </p:childTnLst>
                                </p:cTn>
                              </p:par>
                            </p:childTnLst>
                          </p:cTn>
                        </p:par>
                        <p:par>
                          <p:cTn id="39" fill="hold">
                            <p:stCondLst>
                              <p:cond delay="250"/>
                            </p:stCondLst>
                            <p:childTnLst>
                              <p:par>
                                <p:cTn id="40" presetID="1" presetClass="entr" presetSubtype="0" fill="hold" nodeType="afterEffect">
                                  <p:stCondLst>
                                    <p:cond delay="0"/>
                                  </p:stCondLst>
                                  <p:childTnLst>
                                    <p:set>
                                      <p:cBhvr>
                                        <p:cTn id="41" dur="1" fill="hold">
                                          <p:stCondLst>
                                            <p:cond delay="149"/>
                                          </p:stCondLst>
                                        </p:cTn>
                                        <p:tgtEl>
                                          <p:spTgt spid="235"/>
                                        </p:tgtEl>
                                        <p:attrNameLst>
                                          <p:attrName>style.visibility</p:attrName>
                                        </p:attrNameLst>
                                      </p:cBhvr>
                                      <p:to>
                                        <p:strVal val="visible"/>
                                      </p:to>
                                    </p:set>
                                  </p:childTnLst>
                                </p:cTn>
                              </p:par>
                            </p:childTnLst>
                          </p:cTn>
                        </p:par>
                        <p:par>
                          <p:cTn id="42" fill="hold">
                            <p:stCondLst>
                              <p:cond delay="400"/>
                            </p:stCondLst>
                            <p:childTnLst>
                              <p:par>
                                <p:cTn id="43" presetID="1" presetClass="entr" presetSubtype="0" fill="hold" nodeType="afterEffect">
                                  <p:stCondLst>
                                    <p:cond delay="0"/>
                                  </p:stCondLst>
                                  <p:childTnLst>
                                    <p:set>
                                      <p:cBhvr>
                                        <p:cTn id="44" dur="1" fill="hold">
                                          <p:stCondLst>
                                            <p:cond delay="149"/>
                                          </p:stCondLst>
                                        </p:cTn>
                                        <p:tgtEl>
                                          <p:spTgt spid="256"/>
                                        </p:tgtEl>
                                        <p:attrNameLst>
                                          <p:attrName>style.visibility</p:attrName>
                                        </p:attrNameLst>
                                      </p:cBhvr>
                                      <p:to>
                                        <p:strVal val="visible"/>
                                      </p:to>
                                    </p:set>
                                  </p:childTnLst>
                                </p:cTn>
                              </p:par>
                            </p:childTnLst>
                          </p:cTn>
                        </p:par>
                        <p:par>
                          <p:cTn id="45" fill="hold">
                            <p:stCondLst>
                              <p:cond delay="550"/>
                            </p:stCondLst>
                            <p:childTnLst>
                              <p:par>
                                <p:cTn id="46" presetID="1" presetClass="entr" presetSubtype="0" fill="hold" nodeType="afterEffect">
                                  <p:stCondLst>
                                    <p:cond delay="0"/>
                                  </p:stCondLst>
                                  <p:childTnLst>
                                    <p:set>
                                      <p:cBhvr>
                                        <p:cTn id="47" dur="1" fill="hold">
                                          <p:stCondLst>
                                            <p:cond delay="149"/>
                                          </p:stCondLst>
                                        </p:cTn>
                                        <p:tgtEl>
                                          <p:spTgt spid="277"/>
                                        </p:tgtEl>
                                        <p:attrNameLst>
                                          <p:attrName>style.visibility</p:attrName>
                                        </p:attrNameLst>
                                      </p:cBhvr>
                                      <p:to>
                                        <p:strVal val="visible"/>
                                      </p:to>
                                    </p:set>
                                  </p:childTnLst>
                                </p:cTn>
                              </p:par>
                            </p:childTnLst>
                          </p:cTn>
                        </p:par>
                        <p:par>
                          <p:cTn id="48" fill="hold">
                            <p:stCondLst>
                              <p:cond delay="700"/>
                            </p:stCondLst>
                            <p:childTnLst>
                              <p:par>
                                <p:cTn id="49" presetID="1" presetClass="entr" presetSubtype="0" fill="hold" nodeType="afterEffect">
                                  <p:stCondLst>
                                    <p:cond delay="0"/>
                                  </p:stCondLst>
                                  <p:childTnLst>
                                    <p:set>
                                      <p:cBhvr>
                                        <p:cTn id="50" dur="1" fill="hold">
                                          <p:stCondLst>
                                            <p:cond delay="149"/>
                                          </p:stCondLst>
                                        </p:cTn>
                                        <p:tgtEl>
                                          <p:spTgt spid="298"/>
                                        </p:tgtEl>
                                        <p:attrNameLst>
                                          <p:attrName>style.visibility</p:attrName>
                                        </p:attrNameLst>
                                      </p:cBhvr>
                                      <p:to>
                                        <p:strVal val="visible"/>
                                      </p:to>
                                    </p:set>
                                  </p:childTnLst>
                                </p:cTn>
                              </p:par>
                            </p:childTnLst>
                          </p:cTn>
                        </p:par>
                        <p:par>
                          <p:cTn id="51" fill="hold">
                            <p:stCondLst>
                              <p:cond delay="850"/>
                            </p:stCondLst>
                            <p:childTnLst>
                              <p:par>
                                <p:cTn id="52" presetID="1" presetClass="entr" presetSubtype="0" fill="hold" nodeType="afterEffect">
                                  <p:stCondLst>
                                    <p:cond delay="0"/>
                                  </p:stCondLst>
                                  <p:childTnLst>
                                    <p:set>
                                      <p:cBhvr>
                                        <p:cTn id="53" dur="1" fill="hold">
                                          <p:stCondLst>
                                            <p:cond delay="149"/>
                                          </p:stCondLst>
                                        </p:cTn>
                                        <p:tgtEl>
                                          <p:spTgt spid="319"/>
                                        </p:tgtEl>
                                        <p:attrNameLst>
                                          <p:attrName>style.visibility</p:attrName>
                                        </p:attrNameLst>
                                      </p:cBhvr>
                                      <p:to>
                                        <p:strVal val="visible"/>
                                      </p:to>
                                    </p:set>
                                  </p:childTnLst>
                                </p:cTn>
                              </p:par>
                            </p:childTnLst>
                          </p:cTn>
                        </p:par>
                        <p:par>
                          <p:cTn id="54" fill="hold">
                            <p:stCondLst>
                              <p:cond delay="1000"/>
                            </p:stCondLst>
                            <p:childTnLst>
                              <p:par>
                                <p:cTn id="55" presetID="1" presetClass="entr" presetSubtype="0" fill="hold" nodeType="afterEffect">
                                  <p:stCondLst>
                                    <p:cond delay="0"/>
                                  </p:stCondLst>
                                  <p:childTnLst>
                                    <p:set>
                                      <p:cBhvr>
                                        <p:cTn id="56" dur="1" fill="hold">
                                          <p:stCondLst>
                                            <p:cond delay="149"/>
                                          </p:stCondLst>
                                        </p:cTn>
                                        <p:tgtEl>
                                          <p:spTgt spid="340"/>
                                        </p:tgtEl>
                                        <p:attrNameLst>
                                          <p:attrName>style.visibility</p:attrName>
                                        </p:attrNameLst>
                                      </p:cBhvr>
                                      <p:to>
                                        <p:strVal val="visible"/>
                                      </p:to>
                                    </p:set>
                                  </p:childTnLst>
                                </p:cTn>
                              </p:par>
                            </p:childTnLst>
                          </p:cTn>
                        </p:par>
                        <p:par>
                          <p:cTn id="57" fill="hold">
                            <p:stCondLst>
                              <p:cond delay="1150"/>
                            </p:stCondLst>
                            <p:childTnLst>
                              <p:par>
                                <p:cTn id="58" presetID="1" presetClass="entr" presetSubtype="0" fill="hold" nodeType="afterEffect">
                                  <p:stCondLst>
                                    <p:cond delay="0"/>
                                  </p:stCondLst>
                                  <p:childTnLst>
                                    <p:set>
                                      <p:cBhvr>
                                        <p:cTn id="59" dur="1" fill="hold">
                                          <p:stCondLst>
                                            <p:cond delay="149"/>
                                          </p:stCondLst>
                                        </p:cTn>
                                        <p:tgtEl>
                                          <p:spTgt spid="3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0" y="-14287"/>
            <a:ext cx="9144000" cy="51435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24" name="Picture 2" descr="C:\Users\WA7URV\Desktop\Earth.png"/>
          <p:cNvPicPr>
            <a:picLocks noChangeAspect="1" noChangeArrowheads="1"/>
          </p:cNvPicPr>
          <p:nvPr/>
        </p:nvPicPr>
        <p:blipFill rotWithShape="1">
          <a:blip r:embed="rId3">
            <a:extLst>
              <a:ext uri="{28A0092B-C50C-407E-A947-70E740481C1C}">
                <a14:useLocalDpi xmlns:a14="http://schemas.microsoft.com/office/drawing/2010/main" val="0"/>
              </a:ext>
            </a:extLst>
          </a:blip>
          <a:srcRect l="4231" t="-703" r="9924" b="73320"/>
          <a:stretch/>
        </p:blipFill>
        <p:spPr bwMode="auto">
          <a:xfrm>
            <a:off x="-22860" y="2354580"/>
            <a:ext cx="9144000" cy="2788919"/>
          </a:xfrm>
          <a:prstGeom prst="rect">
            <a:avLst/>
          </a:prstGeom>
          <a:noFill/>
          <a:ln w="9525" cap="flat" cmpd="sng" algn="ctr">
            <a:no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Lst>
        </p:spPr>
      </p:pic>
      <p:pic>
        <p:nvPicPr>
          <p:cNvPr id="25" name="Picture 6" descr="C:\Users\WA7URV\AppData\Local\Microsoft\Windows\Temporary Internet Files\Content.IE5\NWLLVMBT\blamb_cs5863026[1].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00000">
            <a:off x="7603517" y="2871621"/>
            <a:ext cx="503941" cy="401921"/>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bwMode="auto">
          <a:xfrm rot="1860000">
            <a:off x="7583437" y="2834677"/>
            <a:ext cx="1107676" cy="161583"/>
          </a:xfrm>
          <a:prstGeom prst="rect">
            <a:avLst/>
          </a:prstGeom>
          <a:noFill/>
          <a:ln w="9525">
            <a:noFill/>
            <a:miter lim="800000"/>
            <a:headEnd/>
            <a:tailEnd/>
          </a:ln>
        </p:spPr>
        <p:txBody>
          <a:bodyPr wrap="none" lIns="0" tIns="0" rIns="0" bIns="0" rtlCol="0">
            <a:spAutoFit/>
          </a:bodyPr>
          <a:lstStyle/>
          <a:p>
            <a:pPr algn="ctr"/>
            <a:r>
              <a:rPr lang="en-US" sz="1050" dirty="0" smtClean="0">
                <a:latin typeface="Verdana" pitchFamily="34" charset="0"/>
              </a:rPr>
              <a:t>NEW YORK CITY</a:t>
            </a:r>
            <a:endParaRPr lang="en-US" sz="1050" dirty="0">
              <a:latin typeface="Verdana" pitchFamily="34" charset="0"/>
            </a:endParaRPr>
          </a:p>
        </p:txBody>
      </p:sp>
      <p:pic>
        <p:nvPicPr>
          <p:cNvPr id="27" name="Picture 4" descr="C:\Users\WA7URV\AppData\Local\Microsoft\Windows\Temporary Internet Files\Content.IE5\PBFVXT2V\blamb_cs10964833[1].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00000">
            <a:off x="5651816" y="2147181"/>
            <a:ext cx="479425" cy="38354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descr="C:\Users\WA7URV\AppData\Local\Microsoft\Windows\Temporary Internet Files\Content.IE5\GYZ6SM2F\buildings-icon[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580000">
            <a:off x="2914748" y="2329507"/>
            <a:ext cx="436946" cy="43694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7" descr="C:\Users\WA7URV\AppData\Local\Microsoft\Windows\Temporary Internet Files\Content.IE5\NWLLVMBT\san_francisco[1].jpg"/>
          <p:cNvPicPr>
            <a:picLocks noChangeAspect="1" noChangeArrowheads="1"/>
          </p:cNvPicPr>
          <p:nvPr/>
        </p:nvPicPr>
        <p:blipFill rotWithShape="1">
          <a:blip r:embed="rId7" cstate="print">
            <a:clrChange>
              <a:clrFrom>
                <a:srgbClr val="F6EFE9"/>
              </a:clrFrom>
              <a:clrTo>
                <a:srgbClr val="F6EFE9">
                  <a:alpha val="0"/>
                </a:srgbClr>
              </a:clrTo>
            </a:clrChange>
            <a:biLevel thresh="75000"/>
            <a:extLst>
              <a:ext uri="{28A0092B-C50C-407E-A947-70E740481C1C}">
                <a14:useLocalDpi xmlns:a14="http://schemas.microsoft.com/office/drawing/2010/main" val="0"/>
              </a:ext>
            </a:extLst>
          </a:blip>
          <a:srcRect t="11667"/>
          <a:stretch/>
        </p:blipFill>
        <p:spPr bwMode="auto">
          <a:xfrm rot="19680000">
            <a:off x="1597658" y="2775355"/>
            <a:ext cx="432581" cy="54626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bwMode="auto">
          <a:xfrm rot="660000">
            <a:off x="5636781" y="2032602"/>
            <a:ext cx="647613" cy="161583"/>
          </a:xfrm>
          <a:prstGeom prst="rect">
            <a:avLst/>
          </a:prstGeom>
          <a:noFill/>
          <a:ln w="9525">
            <a:noFill/>
            <a:miter lim="800000"/>
            <a:headEnd/>
            <a:tailEnd/>
          </a:ln>
        </p:spPr>
        <p:txBody>
          <a:bodyPr wrap="none" lIns="0" tIns="0" rIns="0" bIns="0" rtlCol="0">
            <a:spAutoFit/>
          </a:bodyPr>
          <a:lstStyle/>
          <a:p>
            <a:pPr algn="ctr"/>
            <a:r>
              <a:rPr lang="en-US" sz="1050" dirty="0" smtClean="0">
                <a:latin typeface="Verdana" pitchFamily="34" charset="0"/>
              </a:rPr>
              <a:t>CHICAGO</a:t>
            </a:r>
            <a:endParaRPr lang="en-US" sz="1050" dirty="0">
              <a:latin typeface="Verdana" pitchFamily="34" charset="0"/>
            </a:endParaRPr>
          </a:p>
        </p:txBody>
      </p:sp>
      <p:sp>
        <p:nvSpPr>
          <p:cNvPr id="31" name="TextBox 30"/>
          <p:cNvSpPr txBox="1"/>
          <p:nvPr/>
        </p:nvSpPr>
        <p:spPr bwMode="auto">
          <a:xfrm rot="20520000">
            <a:off x="2772410" y="2234217"/>
            <a:ext cx="559448" cy="161583"/>
          </a:xfrm>
          <a:prstGeom prst="rect">
            <a:avLst/>
          </a:prstGeom>
          <a:noFill/>
          <a:ln w="9525">
            <a:noFill/>
            <a:miter lim="800000"/>
            <a:headEnd/>
            <a:tailEnd/>
          </a:ln>
        </p:spPr>
        <p:txBody>
          <a:bodyPr wrap="none" lIns="0" tIns="0" rIns="0" bIns="0" rtlCol="0">
            <a:spAutoFit/>
          </a:bodyPr>
          <a:lstStyle/>
          <a:p>
            <a:pPr algn="ctr"/>
            <a:r>
              <a:rPr lang="en-US" sz="1050" dirty="0" smtClean="0">
                <a:latin typeface="Verdana" pitchFamily="34" charset="0"/>
              </a:rPr>
              <a:t>DENVER</a:t>
            </a:r>
            <a:endParaRPr lang="en-US" sz="1050" dirty="0">
              <a:latin typeface="Verdana" pitchFamily="34" charset="0"/>
            </a:endParaRPr>
          </a:p>
        </p:txBody>
      </p:sp>
      <p:sp>
        <p:nvSpPr>
          <p:cNvPr id="32" name="TextBox 31"/>
          <p:cNvSpPr txBox="1"/>
          <p:nvPr/>
        </p:nvSpPr>
        <p:spPr bwMode="auto">
          <a:xfrm rot="19712817">
            <a:off x="1157578" y="2554259"/>
            <a:ext cx="804707" cy="323165"/>
          </a:xfrm>
          <a:prstGeom prst="rect">
            <a:avLst/>
          </a:prstGeom>
          <a:noFill/>
          <a:ln w="9525">
            <a:noFill/>
            <a:miter lim="800000"/>
            <a:headEnd/>
            <a:tailEnd/>
          </a:ln>
        </p:spPr>
        <p:txBody>
          <a:bodyPr wrap="none" lIns="0" tIns="0" rIns="0" bIns="0" rtlCol="0">
            <a:spAutoFit/>
          </a:bodyPr>
          <a:lstStyle/>
          <a:p>
            <a:pPr algn="ctr"/>
            <a:r>
              <a:rPr lang="en-US" sz="1050" dirty="0" smtClean="0">
                <a:latin typeface="Verdana" pitchFamily="34" charset="0"/>
              </a:rPr>
              <a:t>SAN</a:t>
            </a:r>
          </a:p>
          <a:p>
            <a:pPr algn="ctr"/>
            <a:r>
              <a:rPr lang="en-US" sz="1050" dirty="0" smtClean="0">
                <a:latin typeface="Verdana" pitchFamily="34" charset="0"/>
              </a:rPr>
              <a:t>FRANCISCO</a:t>
            </a:r>
            <a:endParaRPr lang="en-US" sz="1050" dirty="0">
              <a:latin typeface="Verdana" pitchFamily="34" charset="0"/>
            </a:endParaRPr>
          </a:p>
        </p:txBody>
      </p:sp>
      <p:sp>
        <p:nvSpPr>
          <p:cNvPr id="33" name="TextBox 32"/>
          <p:cNvSpPr txBox="1"/>
          <p:nvPr/>
        </p:nvSpPr>
        <p:spPr bwMode="auto">
          <a:xfrm>
            <a:off x="4123244" y="982911"/>
            <a:ext cx="1352935" cy="215444"/>
          </a:xfrm>
          <a:prstGeom prst="rect">
            <a:avLst/>
          </a:prstGeom>
          <a:noFill/>
          <a:ln w="9525">
            <a:noFill/>
            <a:miter lim="800000"/>
            <a:headEnd/>
            <a:tailEnd/>
          </a:ln>
        </p:spPr>
        <p:txBody>
          <a:bodyPr wrap="none" lIns="0" tIns="0" rIns="0" bIns="0" rtlCol="0">
            <a:spAutoFit/>
          </a:bodyPr>
          <a:lstStyle/>
          <a:p>
            <a:pPr algn="ctr"/>
            <a:r>
              <a:rPr lang="en-US"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Verdana" pitchFamily="34" charset="0"/>
              </a:rPr>
              <a:t>IONOSPHERE</a:t>
            </a:r>
            <a:endParaRPr lang="en-US" sz="1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Verdana" pitchFamily="34" charset="0"/>
            </a:endParaRPr>
          </a:p>
        </p:txBody>
      </p:sp>
      <p:sp>
        <p:nvSpPr>
          <p:cNvPr id="34" name="TextBox 33"/>
          <p:cNvSpPr txBox="1"/>
          <p:nvPr/>
        </p:nvSpPr>
        <p:spPr bwMode="auto">
          <a:xfrm rot="660000">
            <a:off x="6110465" y="1791289"/>
            <a:ext cx="633187" cy="169277"/>
          </a:xfrm>
          <a:prstGeom prst="rect">
            <a:avLst/>
          </a:prstGeom>
          <a:noFill/>
          <a:ln w="9525">
            <a:noFill/>
            <a:miter lim="800000"/>
            <a:headEnd/>
            <a:tailEnd/>
          </a:ln>
        </p:spPr>
        <p:txBody>
          <a:bodyPr wrap="none" lIns="0" tIns="0" rIns="0" bIns="0" rtlCol="0">
            <a:spAutoFit/>
          </a:bodyPr>
          <a:lstStyle/>
          <a:p>
            <a:pPr algn="ctr"/>
            <a:r>
              <a:rPr lang="en-US" sz="1100" b="1" dirty="0" smtClean="0">
                <a:latin typeface="Verdana" pitchFamily="34" charset="0"/>
              </a:rPr>
              <a:t>2</a:t>
            </a:r>
            <a:r>
              <a:rPr lang="en-US" sz="1100" b="1" baseline="30000" dirty="0" smtClean="0">
                <a:latin typeface="Verdana" pitchFamily="34" charset="0"/>
              </a:rPr>
              <a:t>ND </a:t>
            </a:r>
            <a:r>
              <a:rPr lang="en-US" sz="1100" b="1" dirty="0" smtClean="0">
                <a:latin typeface="Verdana" pitchFamily="34" charset="0"/>
              </a:rPr>
              <a:t>HOP</a:t>
            </a:r>
            <a:endParaRPr lang="en-US" sz="1100" b="1" dirty="0">
              <a:latin typeface="Verdana" pitchFamily="34" charset="0"/>
            </a:endParaRPr>
          </a:p>
        </p:txBody>
      </p:sp>
      <p:sp>
        <p:nvSpPr>
          <p:cNvPr id="35" name="Freeform 34"/>
          <p:cNvSpPr/>
          <p:nvPr/>
        </p:nvSpPr>
        <p:spPr bwMode="auto">
          <a:xfrm>
            <a:off x="4775200" y="1485900"/>
            <a:ext cx="2908300" cy="1479550"/>
          </a:xfrm>
          <a:custGeom>
            <a:avLst/>
            <a:gdLst>
              <a:gd name="connsiteX0" fmla="*/ 0 w 2908300"/>
              <a:gd name="connsiteY0" fmla="*/ 869950 h 1479550"/>
              <a:gd name="connsiteX1" fmla="*/ 1752600 w 2908300"/>
              <a:gd name="connsiteY1" fmla="*/ 0 h 1479550"/>
              <a:gd name="connsiteX2" fmla="*/ 2908300 w 2908300"/>
              <a:gd name="connsiteY2" fmla="*/ 1479550 h 1479550"/>
            </a:gdLst>
            <a:ahLst/>
            <a:cxnLst>
              <a:cxn ang="0">
                <a:pos x="connsiteX0" y="connsiteY0"/>
              </a:cxn>
              <a:cxn ang="0">
                <a:pos x="connsiteX1" y="connsiteY1"/>
              </a:cxn>
              <a:cxn ang="0">
                <a:pos x="connsiteX2" y="connsiteY2"/>
              </a:cxn>
            </a:cxnLst>
            <a:rect l="l" t="t" r="r" b="b"/>
            <a:pathLst>
              <a:path w="2908300" h="1479550">
                <a:moveTo>
                  <a:pt x="0" y="869950"/>
                </a:moveTo>
                <a:lnTo>
                  <a:pt x="1752600" y="0"/>
                </a:lnTo>
                <a:lnTo>
                  <a:pt x="2908300" y="1479550"/>
                </a:lnTo>
              </a:path>
            </a:pathLst>
          </a:cu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sz="2400"/>
          </a:p>
        </p:txBody>
      </p:sp>
      <p:cxnSp>
        <p:nvCxnSpPr>
          <p:cNvPr id="36" name="Straight Arrow Connector 35"/>
          <p:cNvCxnSpPr/>
          <p:nvPr/>
        </p:nvCxnSpPr>
        <p:spPr bwMode="auto">
          <a:xfrm>
            <a:off x="5868354" y="1884834"/>
            <a:ext cx="1044416" cy="196850"/>
          </a:xfrm>
          <a:prstGeom prst="straightConnector1">
            <a:avLst/>
          </a:prstGeom>
          <a:solidFill>
            <a:schemeClr val="accent1"/>
          </a:solidFill>
          <a:ln w="9525" cap="flat" cmpd="sng" algn="ctr">
            <a:solidFill>
              <a:schemeClr val="tx1"/>
            </a:solidFill>
            <a:prstDash val="solid"/>
            <a:round/>
            <a:headEnd type="triangle" w="med" len="med"/>
            <a:tailEnd type="triangle" w="med" len="med"/>
          </a:ln>
          <a:effectLst/>
        </p:spPr>
      </p:cxnSp>
      <p:cxnSp>
        <p:nvCxnSpPr>
          <p:cNvPr id="37" name="Straight Connector 36"/>
          <p:cNvCxnSpPr/>
          <p:nvPr/>
        </p:nvCxnSpPr>
        <p:spPr bwMode="auto">
          <a:xfrm>
            <a:off x="4739640" y="2240280"/>
            <a:ext cx="0" cy="46482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a:off x="1920240" y="3329940"/>
            <a:ext cx="327660" cy="43434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flipH="1">
            <a:off x="7345680" y="3261360"/>
            <a:ext cx="312420" cy="44958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0" name="Freeform 39"/>
          <p:cNvSpPr/>
          <p:nvPr/>
        </p:nvSpPr>
        <p:spPr bwMode="auto">
          <a:xfrm>
            <a:off x="2240280" y="2886941"/>
            <a:ext cx="5181600" cy="831619"/>
          </a:xfrm>
          <a:custGeom>
            <a:avLst/>
            <a:gdLst>
              <a:gd name="connsiteX0" fmla="*/ 0 w 5181600"/>
              <a:gd name="connsiteY0" fmla="*/ 831619 h 831619"/>
              <a:gd name="connsiteX1" fmla="*/ 2628900 w 5181600"/>
              <a:gd name="connsiteY1" fmla="*/ 1039 h 831619"/>
              <a:gd name="connsiteX2" fmla="*/ 5181600 w 5181600"/>
              <a:gd name="connsiteY2" fmla="*/ 694459 h 831619"/>
            </a:gdLst>
            <a:ahLst/>
            <a:cxnLst>
              <a:cxn ang="0">
                <a:pos x="connsiteX0" y="connsiteY0"/>
              </a:cxn>
              <a:cxn ang="0">
                <a:pos x="connsiteX1" y="connsiteY1"/>
              </a:cxn>
              <a:cxn ang="0">
                <a:pos x="connsiteX2" y="connsiteY2"/>
              </a:cxn>
            </a:cxnLst>
            <a:rect l="l" t="t" r="r" b="b"/>
            <a:pathLst>
              <a:path w="5181600" h="831619">
                <a:moveTo>
                  <a:pt x="0" y="831619"/>
                </a:moveTo>
                <a:cubicBezTo>
                  <a:pt x="882650" y="427759"/>
                  <a:pt x="1765300" y="23899"/>
                  <a:pt x="2628900" y="1039"/>
                </a:cubicBezTo>
                <a:cubicBezTo>
                  <a:pt x="3492500" y="-21821"/>
                  <a:pt x="4337050" y="336319"/>
                  <a:pt x="5181600" y="694459"/>
                </a:cubicBezTo>
              </a:path>
            </a:pathLst>
          </a:custGeom>
          <a:noFill/>
          <a:ln w="9525" cap="flat" cmpd="sng" algn="ctr">
            <a:solidFill>
              <a:schemeClr val="tx1"/>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41" name="TextBox 40"/>
          <p:cNvSpPr txBox="1"/>
          <p:nvPr/>
        </p:nvSpPr>
        <p:spPr bwMode="auto">
          <a:xfrm rot="-120000">
            <a:off x="4297381" y="2798324"/>
            <a:ext cx="1027525" cy="276999"/>
          </a:xfrm>
          <a:prstGeom prst="rect">
            <a:avLst/>
          </a:prstGeom>
          <a:solidFill>
            <a:schemeClr val="accent1">
              <a:lumMod val="40000"/>
              <a:lumOff val="60000"/>
            </a:schemeClr>
          </a:solidFill>
          <a:ln w="9525" cap="flat" cmpd="sng" algn="ctr">
            <a:noFill/>
            <a:prstDash val="solid"/>
            <a:round/>
            <a:headEnd type="none" w="med" len="med"/>
            <a:tailEnd type="triangle" w="med" len="med"/>
          </a:ln>
          <a:effectLst/>
        </p:spPr>
        <p:txBody>
          <a:bodyPr wrap="none" lIns="0" tIns="0" rIns="0" bIns="0" rtlCol="0">
            <a:spAutoFit/>
          </a:bodyPr>
          <a:lstStyle/>
          <a:p>
            <a:pPr algn="ctr"/>
            <a:r>
              <a:rPr lang="en-US" sz="900" b="1" dirty="0" smtClean="0">
                <a:latin typeface="Verdana" pitchFamily="34" charset="0"/>
              </a:rPr>
              <a:t>2</a:t>
            </a:r>
            <a:r>
              <a:rPr lang="en-US" sz="900" b="1" baseline="30000" dirty="0" smtClean="0">
                <a:latin typeface="Verdana" pitchFamily="34" charset="0"/>
              </a:rPr>
              <a:t>ND</a:t>
            </a:r>
            <a:r>
              <a:rPr lang="en-US" sz="900" b="1" dirty="0" smtClean="0">
                <a:latin typeface="Verdana" pitchFamily="34" charset="0"/>
              </a:rPr>
              <a:t> HOP</a:t>
            </a:r>
          </a:p>
          <a:p>
            <a:pPr algn="ctr"/>
            <a:r>
              <a:rPr lang="en-US" sz="900" b="1" dirty="0" smtClean="0">
                <a:latin typeface="Verdana" pitchFamily="34" charset="0"/>
              </a:rPr>
              <a:t>SKIP DISTANCE</a:t>
            </a:r>
            <a:endParaRPr lang="en-US" sz="900" b="1" dirty="0">
              <a:latin typeface="Verdana" pitchFamily="34" charset="0"/>
            </a:endParaRPr>
          </a:p>
        </p:txBody>
      </p:sp>
      <p:sp>
        <p:nvSpPr>
          <p:cNvPr id="42" name="Freeform 41"/>
          <p:cNvSpPr/>
          <p:nvPr/>
        </p:nvSpPr>
        <p:spPr bwMode="auto">
          <a:xfrm>
            <a:off x="2034540" y="2628900"/>
            <a:ext cx="2682240" cy="822960"/>
          </a:xfrm>
          <a:custGeom>
            <a:avLst/>
            <a:gdLst>
              <a:gd name="connsiteX0" fmla="*/ 0 w 2682240"/>
              <a:gd name="connsiteY0" fmla="*/ 822960 h 822960"/>
              <a:gd name="connsiteX1" fmla="*/ 1264920 w 2682240"/>
              <a:gd name="connsiteY1" fmla="*/ 243840 h 822960"/>
              <a:gd name="connsiteX2" fmla="*/ 2682240 w 2682240"/>
              <a:gd name="connsiteY2" fmla="*/ 0 h 822960"/>
              <a:gd name="connsiteX3" fmla="*/ 2682240 w 2682240"/>
              <a:gd name="connsiteY3" fmla="*/ 0 h 822960"/>
            </a:gdLst>
            <a:ahLst/>
            <a:cxnLst>
              <a:cxn ang="0">
                <a:pos x="connsiteX0" y="connsiteY0"/>
              </a:cxn>
              <a:cxn ang="0">
                <a:pos x="connsiteX1" y="connsiteY1"/>
              </a:cxn>
              <a:cxn ang="0">
                <a:pos x="connsiteX2" y="connsiteY2"/>
              </a:cxn>
              <a:cxn ang="0">
                <a:pos x="connsiteX3" y="connsiteY3"/>
              </a:cxn>
            </a:cxnLst>
            <a:rect l="l" t="t" r="r" b="b"/>
            <a:pathLst>
              <a:path w="2682240" h="822960">
                <a:moveTo>
                  <a:pt x="0" y="822960"/>
                </a:moveTo>
                <a:cubicBezTo>
                  <a:pt x="408940" y="601980"/>
                  <a:pt x="817880" y="381000"/>
                  <a:pt x="1264920" y="243840"/>
                </a:cubicBezTo>
                <a:cubicBezTo>
                  <a:pt x="1711960" y="106680"/>
                  <a:pt x="2682240" y="0"/>
                  <a:pt x="2682240" y="0"/>
                </a:cubicBezTo>
                <a:lnTo>
                  <a:pt x="2682240" y="0"/>
                </a:lnTo>
              </a:path>
            </a:pathLst>
          </a:custGeom>
          <a:noFill/>
          <a:ln w="9525" cap="flat" cmpd="sng" algn="ctr">
            <a:solidFill>
              <a:schemeClr val="tx1"/>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43" name="TextBox 42"/>
          <p:cNvSpPr txBox="1"/>
          <p:nvPr/>
        </p:nvSpPr>
        <p:spPr bwMode="auto">
          <a:xfrm rot="-1080000">
            <a:off x="2945296" y="2744984"/>
            <a:ext cx="668453" cy="276999"/>
          </a:xfrm>
          <a:prstGeom prst="rect">
            <a:avLst/>
          </a:prstGeom>
          <a:solidFill>
            <a:schemeClr val="accent1">
              <a:lumMod val="40000"/>
              <a:lumOff val="60000"/>
            </a:schemeClr>
          </a:solidFill>
          <a:ln w="9525" cap="flat" cmpd="sng" algn="ctr">
            <a:noFill/>
            <a:prstDash val="solid"/>
            <a:round/>
            <a:headEnd type="none" w="med" len="med"/>
            <a:tailEnd type="triangle" w="med" len="med"/>
          </a:ln>
          <a:effectLst/>
        </p:spPr>
        <p:txBody>
          <a:bodyPr wrap="none" lIns="0" tIns="0" rIns="0" bIns="0" rtlCol="0">
            <a:spAutoFit/>
          </a:bodyPr>
          <a:lstStyle/>
          <a:p>
            <a:pPr algn="ctr"/>
            <a:r>
              <a:rPr lang="en-US" sz="900" b="1" dirty="0" smtClean="0">
                <a:latin typeface="Verdana" pitchFamily="34" charset="0"/>
              </a:rPr>
              <a:t>SKIP</a:t>
            </a:r>
          </a:p>
          <a:p>
            <a:pPr algn="ctr"/>
            <a:r>
              <a:rPr lang="en-US" sz="900" b="1" dirty="0" smtClean="0">
                <a:latin typeface="Verdana" pitchFamily="34" charset="0"/>
              </a:rPr>
              <a:t>DISTANCE</a:t>
            </a:r>
            <a:endParaRPr lang="en-US" sz="900" b="1" dirty="0">
              <a:latin typeface="Verdana" pitchFamily="34" charset="0"/>
            </a:endParaRPr>
          </a:p>
        </p:txBody>
      </p:sp>
      <p:sp>
        <p:nvSpPr>
          <p:cNvPr id="44" name="Freeform 43"/>
          <p:cNvSpPr/>
          <p:nvPr/>
        </p:nvSpPr>
        <p:spPr bwMode="auto">
          <a:xfrm>
            <a:off x="5181600" y="2217420"/>
            <a:ext cx="2369820" cy="845820"/>
          </a:xfrm>
          <a:custGeom>
            <a:avLst/>
            <a:gdLst>
              <a:gd name="connsiteX0" fmla="*/ 7620 w 2369820"/>
              <a:gd name="connsiteY0" fmla="*/ 0 h 845820"/>
              <a:gd name="connsiteX1" fmla="*/ 0 w 2369820"/>
              <a:gd name="connsiteY1" fmla="*/ 220980 h 845820"/>
              <a:gd name="connsiteX2" fmla="*/ 441960 w 2369820"/>
              <a:gd name="connsiteY2" fmla="*/ 266700 h 845820"/>
              <a:gd name="connsiteX3" fmla="*/ 822960 w 2369820"/>
              <a:gd name="connsiteY3" fmla="*/ 342900 h 845820"/>
              <a:gd name="connsiteX4" fmla="*/ 1173480 w 2369820"/>
              <a:gd name="connsiteY4" fmla="*/ 419100 h 845820"/>
              <a:gd name="connsiteX5" fmla="*/ 1516380 w 2369820"/>
              <a:gd name="connsiteY5" fmla="*/ 518160 h 845820"/>
              <a:gd name="connsiteX6" fmla="*/ 1760220 w 2369820"/>
              <a:gd name="connsiteY6" fmla="*/ 609600 h 845820"/>
              <a:gd name="connsiteX7" fmla="*/ 1981200 w 2369820"/>
              <a:gd name="connsiteY7" fmla="*/ 708660 h 845820"/>
              <a:gd name="connsiteX8" fmla="*/ 2247900 w 2369820"/>
              <a:gd name="connsiteY8" fmla="*/ 845820 h 845820"/>
              <a:gd name="connsiteX9" fmla="*/ 2369820 w 2369820"/>
              <a:gd name="connsiteY9" fmla="*/ 655320 h 845820"/>
              <a:gd name="connsiteX10" fmla="*/ 2026920 w 2369820"/>
              <a:gd name="connsiteY10" fmla="*/ 480060 h 845820"/>
              <a:gd name="connsiteX11" fmla="*/ 1699260 w 2369820"/>
              <a:gd name="connsiteY11" fmla="*/ 350520 h 845820"/>
              <a:gd name="connsiteX12" fmla="*/ 1295400 w 2369820"/>
              <a:gd name="connsiteY12" fmla="*/ 228600 h 845820"/>
              <a:gd name="connsiteX13" fmla="*/ 883920 w 2369820"/>
              <a:gd name="connsiteY13" fmla="*/ 129540 h 845820"/>
              <a:gd name="connsiteX14" fmla="*/ 472440 w 2369820"/>
              <a:gd name="connsiteY14" fmla="*/ 60960 h 845820"/>
              <a:gd name="connsiteX15" fmla="*/ 152400 w 2369820"/>
              <a:gd name="connsiteY15" fmla="*/ 22860 h 845820"/>
              <a:gd name="connsiteX16" fmla="*/ 7620 w 2369820"/>
              <a:gd name="connsiteY16" fmla="*/ 0 h 84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69820" h="845820">
                <a:moveTo>
                  <a:pt x="7620" y="0"/>
                </a:moveTo>
                <a:lnTo>
                  <a:pt x="0" y="220980"/>
                </a:lnTo>
                <a:lnTo>
                  <a:pt x="441960" y="266700"/>
                </a:lnTo>
                <a:lnTo>
                  <a:pt x="822960" y="342900"/>
                </a:lnTo>
                <a:lnTo>
                  <a:pt x="1173480" y="419100"/>
                </a:lnTo>
                <a:lnTo>
                  <a:pt x="1516380" y="518160"/>
                </a:lnTo>
                <a:lnTo>
                  <a:pt x="1760220" y="609600"/>
                </a:lnTo>
                <a:lnTo>
                  <a:pt x="1981200" y="708660"/>
                </a:lnTo>
                <a:lnTo>
                  <a:pt x="2247900" y="845820"/>
                </a:lnTo>
                <a:lnTo>
                  <a:pt x="2369820" y="655320"/>
                </a:lnTo>
                <a:lnTo>
                  <a:pt x="2026920" y="480060"/>
                </a:lnTo>
                <a:lnTo>
                  <a:pt x="1699260" y="350520"/>
                </a:lnTo>
                <a:lnTo>
                  <a:pt x="1295400" y="228600"/>
                </a:lnTo>
                <a:lnTo>
                  <a:pt x="883920" y="129540"/>
                </a:lnTo>
                <a:lnTo>
                  <a:pt x="472440" y="60960"/>
                </a:lnTo>
                <a:lnTo>
                  <a:pt x="152400" y="22860"/>
                </a:lnTo>
                <a:lnTo>
                  <a:pt x="7620" y="0"/>
                </a:lnTo>
                <a:close/>
              </a:path>
            </a:pathLst>
          </a:custGeom>
          <a:solidFill>
            <a:srgbClr val="FFFF00">
              <a:alpha val="69804"/>
            </a:srgbClr>
          </a:solidFill>
          <a:ln w="9525" cap="flat" cmpd="sng" algn="ctr">
            <a:noFill/>
            <a:prstDash val="solid"/>
            <a:round/>
            <a:headEnd type="none" w="med" len="med"/>
            <a:tailEnd type="none" w="med" len="med"/>
          </a:ln>
          <a:effectLst>
            <a:softEdge rad="12700"/>
          </a:effectLst>
        </p:spPr>
        <p:txBody>
          <a:bodyPr vert="horz" wrap="square" lIns="91440" tIns="45720" rIns="91440" bIns="45720" numCol="1" rtlCol="0" anchor="t" anchorCtr="0" compatLnSpc="1">
            <a:prstTxWarp prst="textNoShape">
              <a:avLst/>
            </a:prstTxWarp>
          </a:bodyPr>
          <a:lstStyle/>
          <a:p>
            <a:endParaRPr lang="en-US" sz="2400"/>
          </a:p>
        </p:txBody>
      </p:sp>
      <p:sp>
        <p:nvSpPr>
          <p:cNvPr id="45" name="TextBox 44"/>
          <p:cNvSpPr txBox="1"/>
          <p:nvPr/>
        </p:nvSpPr>
        <p:spPr bwMode="auto">
          <a:xfrm rot="1020000">
            <a:off x="6063076" y="2533934"/>
            <a:ext cx="965008" cy="138499"/>
          </a:xfrm>
          <a:prstGeom prst="rect">
            <a:avLst/>
          </a:prstGeom>
          <a:noFill/>
          <a:ln w="9525">
            <a:noFill/>
            <a:miter lim="800000"/>
            <a:headEnd/>
            <a:tailEnd/>
          </a:ln>
        </p:spPr>
        <p:txBody>
          <a:bodyPr wrap="none" lIns="0" tIns="0" rIns="0" bIns="0" rtlCol="0">
            <a:spAutoFit/>
          </a:bodyPr>
          <a:lstStyle/>
          <a:p>
            <a:pPr algn="ctr"/>
            <a:r>
              <a:rPr lang="en-US" sz="900" b="1" dirty="0" smtClean="0">
                <a:latin typeface="Verdana" pitchFamily="34" charset="0"/>
              </a:rPr>
              <a:t>2</a:t>
            </a:r>
            <a:r>
              <a:rPr lang="en-US" sz="900" b="1" baseline="30000" dirty="0" smtClean="0">
                <a:latin typeface="Verdana" pitchFamily="34" charset="0"/>
              </a:rPr>
              <a:t>ND</a:t>
            </a:r>
            <a:r>
              <a:rPr lang="en-US" sz="900" b="1" dirty="0" smtClean="0">
                <a:latin typeface="Verdana" pitchFamily="34" charset="0"/>
              </a:rPr>
              <a:t> SKIP ZONE</a:t>
            </a:r>
            <a:endParaRPr lang="en-US" sz="900" b="1" dirty="0">
              <a:latin typeface="Verdana" pitchFamily="34" charset="0"/>
            </a:endParaRPr>
          </a:p>
        </p:txBody>
      </p:sp>
      <p:sp>
        <p:nvSpPr>
          <p:cNvPr id="46" name="TextBox 45"/>
          <p:cNvSpPr txBox="1"/>
          <p:nvPr/>
        </p:nvSpPr>
        <p:spPr bwMode="auto">
          <a:xfrm>
            <a:off x="3914853" y="3787140"/>
            <a:ext cx="1920719" cy="646331"/>
          </a:xfrm>
          <a:prstGeom prst="rect">
            <a:avLst/>
          </a:prstGeom>
          <a:noFill/>
          <a:ln w="9525">
            <a:noFill/>
            <a:miter lim="800000"/>
            <a:headEnd/>
            <a:tailEnd/>
          </a:ln>
        </p:spPr>
        <p:txBody>
          <a:bodyPr wrap="none" rtlCol="0">
            <a:spAutoFit/>
          </a:bodyPr>
          <a:lstStyle/>
          <a:p>
            <a:pPr algn="ctr"/>
            <a:r>
              <a:rPr lang="en-US" sz="3600" b="1" dirty="0" smtClean="0">
                <a:latin typeface="Verdana" pitchFamily="34" charset="0"/>
              </a:rPr>
              <a:t>EARTH</a:t>
            </a:r>
            <a:endParaRPr lang="en-US" sz="3600" b="1" dirty="0">
              <a:latin typeface="Verdana" pitchFamily="34" charset="0"/>
            </a:endParaRPr>
          </a:p>
        </p:txBody>
      </p:sp>
      <p:cxnSp>
        <p:nvCxnSpPr>
          <p:cNvPr id="47" name="Straight Arrow Connector 46"/>
          <p:cNvCxnSpPr/>
          <p:nvPr/>
        </p:nvCxnSpPr>
        <p:spPr bwMode="auto">
          <a:xfrm flipV="1">
            <a:off x="1935480" y="1431925"/>
            <a:ext cx="1248018" cy="1558290"/>
          </a:xfrm>
          <a:prstGeom prst="straightConnector1">
            <a:avLst/>
          </a:prstGeom>
          <a:noFill/>
          <a:ln w="9525" cap="flat" cmpd="sng" algn="ctr">
            <a:solidFill>
              <a:schemeClr val="tx1"/>
            </a:solidFill>
            <a:prstDash val="solid"/>
            <a:round/>
            <a:headEnd type="none" w="med" len="med"/>
            <a:tailEnd type="triangle" w="med" len="med"/>
          </a:ln>
          <a:effectLst/>
        </p:spPr>
      </p:cxnSp>
      <p:cxnSp>
        <p:nvCxnSpPr>
          <p:cNvPr id="48" name="Straight Arrow Connector 47"/>
          <p:cNvCxnSpPr/>
          <p:nvPr/>
        </p:nvCxnSpPr>
        <p:spPr bwMode="auto">
          <a:xfrm>
            <a:off x="3183498" y="1431925"/>
            <a:ext cx="1537727" cy="962025"/>
          </a:xfrm>
          <a:prstGeom prst="straightConnector1">
            <a:avLst/>
          </a:prstGeom>
          <a:noFill/>
          <a:ln w="9525" cap="flat" cmpd="sng" algn="ctr">
            <a:solidFill>
              <a:schemeClr val="tx1"/>
            </a:solidFill>
            <a:prstDash val="solid"/>
            <a:round/>
            <a:headEnd type="none" w="med" len="med"/>
            <a:tailEnd type="triangle" w="med" len="med"/>
          </a:ln>
          <a:effectLst/>
        </p:spPr>
      </p:cxnSp>
      <p:cxnSp>
        <p:nvCxnSpPr>
          <p:cNvPr id="49" name="Straight Arrow Connector 48"/>
          <p:cNvCxnSpPr/>
          <p:nvPr/>
        </p:nvCxnSpPr>
        <p:spPr bwMode="auto">
          <a:xfrm flipV="1">
            <a:off x="1965960" y="1397000"/>
            <a:ext cx="1695901" cy="1673860"/>
          </a:xfrm>
          <a:prstGeom prst="straightConnector1">
            <a:avLst/>
          </a:prstGeom>
          <a:noFill/>
          <a:ln w="28575" cap="flat" cmpd="sng" algn="ctr">
            <a:solidFill>
              <a:srgbClr val="FF0000"/>
            </a:solidFill>
            <a:prstDash val="solid"/>
            <a:round/>
            <a:headEnd type="none" w="med" len="med"/>
            <a:tailEnd type="triangle" w="med" len="med"/>
          </a:ln>
          <a:effectLst/>
        </p:spPr>
      </p:cxnSp>
      <p:cxnSp>
        <p:nvCxnSpPr>
          <p:cNvPr id="50" name="Straight Arrow Connector 49"/>
          <p:cNvCxnSpPr/>
          <p:nvPr/>
        </p:nvCxnSpPr>
        <p:spPr bwMode="auto">
          <a:xfrm>
            <a:off x="3648075" y="1390650"/>
            <a:ext cx="1924050" cy="981075"/>
          </a:xfrm>
          <a:prstGeom prst="straightConnector1">
            <a:avLst/>
          </a:prstGeom>
          <a:noFill/>
          <a:ln w="28575" cap="flat" cmpd="sng" algn="ctr">
            <a:solidFill>
              <a:srgbClr val="FF0000"/>
            </a:solidFill>
            <a:prstDash val="solid"/>
            <a:round/>
            <a:headEnd type="none" w="med" len="med"/>
            <a:tailEnd type="triangle" w="med" len="med"/>
          </a:ln>
          <a:effectLst/>
        </p:spPr>
      </p:cxnSp>
      <p:sp>
        <p:nvSpPr>
          <p:cNvPr id="51" name="Freeform 50"/>
          <p:cNvSpPr/>
          <p:nvPr/>
        </p:nvSpPr>
        <p:spPr bwMode="auto">
          <a:xfrm>
            <a:off x="6137275" y="1987550"/>
            <a:ext cx="2644775" cy="1828800"/>
          </a:xfrm>
          <a:custGeom>
            <a:avLst/>
            <a:gdLst>
              <a:gd name="connsiteX0" fmla="*/ 0 w 2505075"/>
              <a:gd name="connsiteY0" fmla="*/ 504825 h 1990725"/>
              <a:gd name="connsiteX1" fmla="*/ 1524000 w 2505075"/>
              <a:gd name="connsiteY1" fmla="*/ 0 h 1990725"/>
              <a:gd name="connsiteX2" fmla="*/ 2505075 w 2505075"/>
              <a:gd name="connsiteY2" fmla="*/ 1990725 h 1990725"/>
              <a:gd name="connsiteX3" fmla="*/ 2495550 w 2505075"/>
              <a:gd name="connsiteY3" fmla="*/ 1990725 h 1990725"/>
            </a:gdLst>
            <a:ahLst/>
            <a:cxnLst>
              <a:cxn ang="0">
                <a:pos x="connsiteX0" y="connsiteY0"/>
              </a:cxn>
              <a:cxn ang="0">
                <a:pos x="connsiteX1" y="connsiteY1"/>
              </a:cxn>
              <a:cxn ang="0">
                <a:pos x="connsiteX2" y="connsiteY2"/>
              </a:cxn>
              <a:cxn ang="0">
                <a:pos x="connsiteX3" y="connsiteY3"/>
              </a:cxn>
            </a:cxnLst>
            <a:rect l="l" t="t" r="r" b="b"/>
            <a:pathLst>
              <a:path w="2505075" h="1990725">
                <a:moveTo>
                  <a:pt x="0" y="504825"/>
                </a:moveTo>
                <a:lnTo>
                  <a:pt x="1524000" y="0"/>
                </a:lnTo>
                <a:lnTo>
                  <a:pt x="2505075" y="1990725"/>
                </a:lnTo>
                <a:lnTo>
                  <a:pt x="2495550" y="1990725"/>
                </a:lnTo>
              </a:path>
            </a:pathLst>
          </a:cu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52" name="Straight Arrow Connector 51"/>
          <p:cNvCxnSpPr/>
          <p:nvPr/>
        </p:nvCxnSpPr>
        <p:spPr bwMode="auto">
          <a:xfrm flipV="1">
            <a:off x="1912620" y="1518309"/>
            <a:ext cx="671559" cy="1504926"/>
          </a:xfrm>
          <a:prstGeom prst="straightConnector1">
            <a:avLst/>
          </a:prstGeom>
          <a:noFill/>
          <a:ln w="28575" cap="flat" cmpd="sng" algn="ctr">
            <a:solidFill>
              <a:srgbClr val="FF0000"/>
            </a:solidFill>
            <a:prstDash val="solid"/>
            <a:round/>
            <a:headEnd type="none" w="med" len="med"/>
            <a:tailEnd type="triangle" w="med" len="med"/>
          </a:ln>
          <a:effectLst/>
        </p:spPr>
      </p:cxnSp>
      <p:cxnSp>
        <p:nvCxnSpPr>
          <p:cNvPr id="53" name="Straight Arrow Connector 52"/>
          <p:cNvCxnSpPr/>
          <p:nvPr/>
        </p:nvCxnSpPr>
        <p:spPr bwMode="auto">
          <a:xfrm flipV="1">
            <a:off x="2584179" y="533400"/>
            <a:ext cx="1632221" cy="984910"/>
          </a:xfrm>
          <a:prstGeom prst="straightConnector1">
            <a:avLst/>
          </a:prstGeom>
          <a:noFill/>
          <a:ln w="28575" cap="flat" cmpd="sng" algn="ctr">
            <a:solidFill>
              <a:srgbClr val="FF0000"/>
            </a:solidFill>
            <a:prstDash val="solid"/>
            <a:round/>
            <a:headEnd type="none" w="med" len="med"/>
            <a:tailEnd type="triangle" w="med" len="med"/>
          </a:ln>
          <a:effectLst/>
        </p:spPr>
      </p:cxnSp>
      <p:sp>
        <p:nvSpPr>
          <p:cNvPr id="54" name="Freeform 53"/>
          <p:cNvSpPr/>
          <p:nvPr/>
        </p:nvSpPr>
        <p:spPr bwMode="auto">
          <a:xfrm>
            <a:off x="2095500" y="2228850"/>
            <a:ext cx="2260600" cy="876300"/>
          </a:xfrm>
          <a:custGeom>
            <a:avLst/>
            <a:gdLst>
              <a:gd name="connsiteX0" fmla="*/ 2260600 w 2260600"/>
              <a:gd name="connsiteY0" fmla="*/ 228600 h 876300"/>
              <a:gd name="connsiteX1" fmla="*/ 2241550 w 2260600"/>
              <a:gd name="connsiteY1" fmla="*/ 0 h 876300"/>
              <a:gd name="connsiteX2" fmla="*/ 1930400 w 2260600"/>
              <a:gd name="connsiteY2" fmla="*/ 31750 h 876300"/>
              <a:gd name="connsiteX3" fmla="*/ 1593850 w 2260600"/>
              <a:gd name="connsiteY3" fmla="*/ 88900 h 876300"/>
              <a:gd name="connsiteX4" fmla="*/ 1314450 w 2260600"/>
              <a:gd name="connsiteY4" fmla="*/ 165100 h 876300"/>
              <a:gd name="connsiteX5" fmla="*/ 800100 w 2260600"/>
              <a:gd name="connsiteY5" fmla="*/ 323850 h 876300"/>
              <a:gd name="connsiteX6" fmla="*/ 469900 w 2260600"/>
              <a:gd name="connsiteY6" fmla="*/ 444500 h 876300"/>
              <a:gd name="connsiteX7" fmla="*/ 241300 w 2260600"/>
              <a:gd name="connsiteY7" fmla="*/ 546100 h 876300"/>
              <a:gd name="connsiteX8" fmla="*/ 25400 w 2260600"/>
              <a:gd name="connsiteY8" fmla="*/ 654050 h 876300"/>
              <a:gd name="connsiteX9" fmla="*/ 0 w 2260600"/>
              <a:gd name="connsiteY9" fmla="*/ 660400 h 876300"/>
              <a:gd name="connsiteX10" fmla="*/ 127000 w 2260600"/>
              <a:gd name="connsiteY10" fmla="*/ 876300 h 876300"/>
              <a:gd name="connsiteX11" fmla="*/ 361950 w 2260600"/>
              <a:gd name="connsiteY11" fmla="*/ 749300 h 876300"/>
              <a:gd name="connsiteX12" fmla="*/ 603250 w 2260600"/>
              <a:gd name="connsiteY12" fmla="*/ 654050 h 876300"/>
              <a:gd name="connsiteX13" fmla="*/ 869950 w 2260600"/>
              <a:gd name="connsiteY13" fmla="*/ 546100 h 876300"/>
              <a:gd name="connsiteX14" fmla="*/ 1079500 w 2260600"/>
              <a:gd name="connsiteY14" fmla="*/ 469900 h 876300"/>
              <a:gd name="connsiteX15" fmla="*/ 1352550 w 2260600"/>
              <a:gd name="connsiteY15" fmla="*/ 381000 h 876300"/>
              <a:gd name="connsiteX16" fmla="*/ 1657350 w 2260600"/>
              <a:gd name="connsiteY16" fmla="*/ 330200 h 876300"/>
              <a:gd name="connsiteX17" fmla="*/ 1962150 w 2260600"/>
              <a:gd name="connsiteY17" fmla="*/ 273050 h 876300"/>
              <a:gd name="connsiteX18" fmla="*/ 2171700 w 2260600"/>
              <a:gd name="connsiteY18" fmla="*/ 247650 h 876300"/>
              <a:gd name="connsiteX19" fmla="*/ 2260600 w 2260600"/>
              <a:gd name="connsiteY19" fmla="*/ 228600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60600" h="876300">
                <a:moveTo>
                  <a:pt x="2260600" y="228600"/>
                </a:moveTo>
                <a:lnTo>
                  <a:pt x="2241550" y="0"/>
                </a:lnTo>
                <a:lnTo>
                  <a:pt x="1930400" y="31750"/>
                </a:lnTo>
                <a:lnTo>
                  <a:pt x="1593850" y="88900"/>
                </a:lnTo>
                <a:lnTo>
                  <a:pt x="1314450" y="165100"/>
                </a:lnTo>
                <a:lnTo>
                  <a:pt x="800100" y="323850"/>
                </a:lnTo>
                <a:lnTo>
                  <a:pt x="469900" y="444500"/>
                </a:lnTo>
                <a:lnTo>
                  <a:pt x="241300" y="546100"/>
                </a:lnTo>
                <a:lnTo>
                  <a:pt x="25400" y="654050"/>
                </a:lnTo>
                <a:lnTo>
                  <a:pt x="0" y="660400"/>
                </a:lnTo>
                <a:lnTo>
                  <a:pt x="127000" y="876300"/>
                </a:lnTo>
                <a:lnTo>
                  <a:pt x="361950" y="749300"/>
                </a:lnTo>
                <a:lnTo>
                  <a:pt x="603250" y="654050"/>
                </a:lnTo>
                <a:lnTo>
                  <a:pt x="869950" y="546100"/>
                </a:lnTo>
                <a:lnTo>
                  <a:pt x="1079500" y="469900"/>
                </a:lnTo>
                <a:lnTo>
                  <a:pt x="1352550" y="381000"/>
                </a:lnTo>
                <a:lnTo>
                  <a:pt x="1657350" y="330200"/>
                </a:lnTo>
                <a:lnTo>
                  <a:pt x="1962150" y="273050"/>
                </a:lnTo>
                <a:lnTo>
                  <a:pt x="2171700" y="247650"/>
                </a:lnTo>
                <a:lnTo>
                  <a:pt x="2260600" y="228600"/>
                </a:lnTo>
                <a:close/>
              </a:path>
            </a:pathLst>
          </a:custGeom>
          <a:solidFill>
            <a:srgbClr val="FFFF00">
              <a:alpha val="69804"/>
            </a:srgbClr>
          </a:solidFill>
          <a:ln w="9525" cap="flat" cmpd="sng" algn="ctr">
            <a:noFill/>
            <a:prstDash val="solid"/>
            <a:round/>
            <a:headEnd type="none" w="med" len="med"/>
            <a:tailEnd type="none" w="med" len="med"/>
          </a:ln>
          <a:effectLst>
            <a:softEdge rad="12700"/>
          </a:effectLst>
        </p:spPr>
        <p:txBody>
          <a:bodyPr vert="horz" wrap="square" lIns="91440" tIns="45720" rIns="91440" bIns="45720" numCol="1" rtlCol="0" anchor="t" anchorCtr="0" compatLnSpc="1">
            <a:prstTxWarp prst="textNoShape">
              <a:avLst/>
            </a:prstTxWarp>
          </a:bodyPr>
          <a:lstStyle/>
          <a:p>
            <a:endParaRPr lang="en-US" sz="2400"/>
          </a:p>
        </p:txBody>
      </p:sp>
      <p:sp>
        <p:nvSpPr>
          <p:cNvPr id="55" name="TextBox 54"/>
          <p:cNvSpPr txBox="1"/>
          <p:nvPr/>
        </p:nvSpPr>
        <p:spPr bwMode="auto">
          <a:xfrm rot="20940000">
            <a:off x="3387037" y="2374701"/>
            <a:ext cx="713337" cy="138499"/>
          </a:xfrm>
          <a:prstGeom prst="rect">
            <a:avLst/>
          </a:prstGeom>
          <a:noFill/>
          <a:ln w="9525">
            <a:noFill/>
            <a:miter lim="800000"/>
            <a:headEnd/>
            <a:tailEnd/>
          </a:ln>
        </p:spPr>
        <p:txBody>
          <a:bodyPr wrap="none" lIns="0" tIns="0" rIns="0" bIns="0" rtlCol="0">
            <a:spAutoFit/>
          </a:bodyPr>
          <a:lstStyle/>
          <a:p>
            <a:pPr algn="ctr"/>
            <a:r>
              <a:rPr lang="en-US" sz="900" b="1" dirty="0" smtClean="0">
                <a:latin typeface="Verdana" pitchFamily="34" charset="0"/>
              </a:rPr>
              <a:t>SKIP ZONE</a:t>
            </a:r>
            <a:endParaRPr lang="en-US" sz="900" b="1" dirty="0">
              <a:latin typeface="Verdana" pitchFamily="34" charset="0"/>
            </a:endParaRPr>
          </a:p>
        </p:txBody>
      </p:sp>
      <p:pic>
        <p:nvPicPr>
          <p:cNvPr id="56" name="Picture 2" descr="C:\Users\WA7URV\AppData\Local\Microsoft\Windows\Temporary Internet Files\Content.IE5\PBFVXT2V\two_palms_on_a_tropical_island_0515-1010-1923-5628_SMU[1].jp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637145">
            <a:off x="8620742" y="3626107"/>
            <a:ext cx="432689" cy="435592"/>
          </a:xfrm>
          <a:prstGeom prst="rect">
            <a:avLst/>
          </a:prstGeom>
          <a:noFill/>
          <a:extLst>
            <a:ext uri="{909E8E84-426E-40DD-AFC4-6F175D3DCCD1}">
              <a14:hiddenFill xmlns:a14="http://schemas.microsoft.com/office/drawing/2010/main">
                <a:solidFill>
                  <a:srgbClr val="FFFFFF"/>
                </a:solidFill>
              </a14:hiddenFill>
            </a:ext>
          </a:extLst>
        </p:spPr>
      </p:pic>
      <p:grpSp>
        <p:nvGrpSpPr>
          <p:cNvPr id="58" name="Group 57"/>
          <p:cNvGrpSpPr/>
          <p:nvPr/>
        </p:nvGrpSpPr>
        <p:grpSpPr>
          <a:xfrm>
            <a:off x="116002" y="259511"/>
            <a:ext cx="693086" cy="4548317"/>
            <a:chOff x="116002" y="259511"/>
            <a:chExt cx="693086" cy="4548317"/>
          </a:xfrm>
        </p:grpSpPr>
        <p:sp>
          <p:nvSpPr>
            <p:cNvPr id="59" name="Freeform 58"/>
            <p:cNvSpPr/>
            <p:nvPr/>
          </p:nvSpPr>
          <p:spPr bwMode="auto">
            <a:xfrm rot="16200000">
              <a:off x="96517" y="3201798"/>
              <a:ext cx="736230" cy="678301"/>
            </a:xfrm>
            <a:custGeom>
              <a:avLst/>
              <a:gdLst>
                <a:gd name="connsiteX0" fmla="*/ 0 w 2219325"/>
                <a:gd name="connsiteY0" fmla="*/ 0 h 2044700"/>
                <a:gd name="connsiteX1" fmla="*/ 0 w 2219325"/>
                <a:gd name="connsiteY1" fmla="*/ 2041525 h 2044700"/>
                <a:gd name="connsiteX2" fmla="*/ 638175 w 2219325"/>
                <a:gd name="connsiteY2" fmla="*/ 2041525 h 2044700"/>
                <a:gd name="connsiteX3" fmla="*/ 638175 w 2219325"/>
                <a:gd name="connsiteY3" fmla="*/ 1168400 h 2044700"/>
                <a:gd name="connsiteX4" fmla="*/ 1400175 w 2219325"/>
                <a:gd name="connsiteY4" fmla="*/ 2044700 h 2044700"/>
                <a:gd name="connsiteX5" fmla="*/ 2219325 w 2219325"/>
                <a:gd name="connsiteY5" fmla="*/ 2044700 h 2044700"/>
                <a:gd name="connsiteX6" fmla="*/ 1250950 w 2219325"/>
                <a:gd name="connsiteY6" fmla="*/ 971550 h 2044700"/>
                <a:gd name="connsiteX7" fmla="*/ 2146300 w 2219325"/>
                <a:gd name="connsiteY7" fmla="*/ 0 h 2044700"/>
                <a:gd name="connsiteX8" fmla="*/ 1358900 w 2219325"/>
                <a:gd name="connsiteY8" fmla="*/ 0 h 2044700"/>
                <a:gd name="connsiteX9" fmla="*/ 638175 w 2219325"/>
                <a:gd name="connsiteY9" fmla="*/ 835025 h 2044700"/>
                <a:gd name="connsiteX10" fmla="*/ 638175 w 2219325"/>
                <a:gd name="connsiteY10" fmla="*/ 6350 h 2044700"/>
                <a:gd name="connsiteX11" fmla="*/ 0 w 2219325"/>
                <a:gd name="connsiteY11" fmla="*/ 0 h 204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9325" h="2044700">
                  <a:moveTo>
                    <a:pt x="0" y="0"/>
                  </a:moveTo>
                  <a:lnTo>
                    <a:pt x="0" y="2041525"/>
                  </a:lnTo>
                  <a:lnTo>
                    <a:pt x="638175" y="2041525"/>
                  </a:lnTo>
                  <a:lnTo>
                    <a:pt x="638175" y="1168400"/>
                  </a:lnTo>
                  <a:lnTo>
                    <a:pt x="1400175" y="2044700"/>
                  </a:lnTo>
                  <a:lnTo>
                    <a:pt x="2219325" y="2044700"/>
                  </a:lnTo>
                  <a:lnTo>
                    <a:pt x="1250950" y="971550"/>
                  </a:lnTo>
                  <a:lnTo>
                    <a:pt x="2146300" y="0"/>
                  </a:lnTo>
                  <a:lnTo>
                    <a:pt x="1358900" y="0"/>
                  </a:lnTo>
                  <a:lnTo>
                    <a:pt x="638175" y="835025"/>
                  </a:lnTo>
                  <a:lnTo>
                    <a:pt x="638175" y="6350"/>
                  </a:lnTo>
                  <a:lnTo>
                    <a:pt x="0" y="0"/>
                  </a:lnTo>
                  <a:close/>
                </a:path>
              </a:pathLst>
            </a:custGeom>
            <a:solidFill>
              <a:schemeClr val="tx1"/>
            </a:solidFill>
            <a:ln w="19050"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0" name="Freeform 59"/>
            <p:cNvSpPr/>
            <p:nvPr/>
          </p:nvSpPr>
          <p:spPr bwMode="auto">
            <a:xfrm rot="16200000">
              <a:off x="97570" y="2611971"/>
              <a:ext cx="732017" cy="669875"/>
            </a:xfrm>
            <a:custGeom>
              <a:avLst/>
              <a:gdLst>
                <a:gd name="connsiteX0" fmla="*/ 79375 w 2206625"/>
                <a:gd name="connsiteY0" fmla="*/ 523875 h 2019300"/>
                <a:gd name="connsiteX1" fmla="*/ 600075 w 2206625"/>
                <a:gd name="connsiteY1" fmla="*/ 0 h 2019300"/>
                <a:gd name="connsiteX2" fmla="*/ 1492250 w 2206625"/>
                <a:gd name="connsiteY2" fmla="*/ 0 h 2019300"/>
                <a:gd name="connsiteX3" fmla="*/ 1584325 w 2206625"/>
                <a:gd name="connsiteY3" fmla="*/ 9525 h 2019300"/>
                <a:gd name="connsiteX4" fmla="*/ 1673225 w 2206625"/>
                <a:gd name="connsiteY4" fmla="*/ 28575 h 2019300"/>
                <a:gd name="connsiteX5" fmla="*/ 1749425 w 2206625"/>
                <a:gd name="connsiteY5" fmla="*/ 47625 h 2019300"/>
                <a:gd name="connsiteX6" fmla="*/ 1828800 w 2206625"/>
                <a:gd name="connsiteY6" fmla="*/ 76200 h 2019300"/>
                <a:gd name="connsiteX7" fmla="*/ 1917700 w 2206625"/>
                <a:gd name="connsiteY7" fmla="*/ 114300 h 2019300"/>
                <a:gd name="connsiteX8" fmla="*/ 1987550 w 2206625"/>
                <a:gd name="connsiteY8" fmla="*/ 155575 h 2019300"/>
                <a:gd name="connsiteX9" fmla="*/ 2035175 w 2206625"/>
                <a:gd name="connsiteY9" fmla="*/ 196850 h 2019300"/>
                <a:gd name="connsiteX10" fmla="*/ 2070100 w 2206625"/>
                <a:gd name="connsiteY10" fmla="*/ 234950 h 2019300"/>
                <a:gd name="connsiteX11" fmla="*/ 2120900 w 2206625"/>
                <a:gd name="connsiteY11" fmla="*/ 298450 h 2019300"/>
                <a:gd name="connsiteX12" fmla="*/ 2159000 w 2206625"/>
                <a:gd name="connsiteY12" fmla="*/ 371475 h 2019300"/>
                <a:gd name="connsiteX13" fmla="*/ 2178050 w 2206625"/>
                <a:gd name="connsiteY13" fmla="*/ 419100 h 2019300"/>
                <a:gd name="connsiteX14" fmla="*/ 2200275 w 2206625"/>
                <a:gd name="connsiteY14" fmla="*/ 514350 h 2019300"/>
                <a:gd name="connsiteX15" fmla="*/ 2206625 w 2206625"/>
                <a:gd name="connsiteY15" fmla="*/ 609600 h 2019300"/>
                <a:gd name="connsiteX16" fmla="*/ 2206625 w 2206625"/>
                <a:gd name="connsiteY16" fmla="*/ 676275 h 2019300"/>
                <a:gd name="connsiteX17" fmla="*/ 2190750 w 2206625"/>
                <a:gd name="connsiteY17" fmla="*/ 765175 h 2019300"/>
                <a:gd name="connsiteX18" fmla="*/ 2168525 w 2206625"/>
                <a:gd name="connsiteY18" fmla="*/ 828675 h 2019300"/>
                <a:gd name="connsiteX19" fmla="*/ 2130425 w 2206625"/>
                <a:gd name="connsiteY19" fmla="*/ 914400 h 2019300"/>
                <a:gd name="connsiteX20" fmla="*/ 2108200 w 2206625"/>
                <a:gd name="connsiteY20" fmla="*/ 958850 h 2019300"/>
                <a:gd name="connsiteX21" fmla="*/ 2051050 w 2206625"/>
                <a:gd name="connsiteY21" fmla="*/ 1025525 h 2019300"/>
                <a:gd name="connsiteX22" fmla="*/ 2003425 w 2206625"/>
                <a:gd name="connsiteY22" fmla="*/ 1063625 h 2019300"/>
                <a:gd name="connsiteX23" fmla="*/ 1911350 w 2206625"/>
                <a:gd name="connsiteY23" fmla="*/ 1117600 h 2019300"/>
                <a:gd name="connsiteX24" fmla="*/ 1847850 w 2206625"/>
                <a:gd name="connsiteY24" fmla="*/ 1143000 h 2019300"/>
                <a:gd name="connsiteX25" fmla="*/ 1752600 w 2206625"/>
                <a:gd name="connsiteY25" fmla="*/ 1177925 h 2019300"/>
                <a:gd name="connsiteX26" fmla="*/ 1663700 w 2206625"/>
                <a:gd name="connsiteY26" fmla="*/ 1200150 h 2019300"/>
                <a:gd name="connsiteX27" fmla="*/ 1612900 w 2206625"/>
                <a:gd name="connsiteY27" fmla="*/ 1206500 h 2019300"/>
                <a:gd name="connsiteX28" fmla="*/ 768350 w 2206625"/>
                <a:gd name="connsiteY28" fmla="*/ 1206500 h 2019300"/>
                <a:gd name="connsiteX29" fmla="*/ 698500 w 2206625"/>
                <a:gd name="connsiteY29" fmla="*/ 1219200 h 2019300"/>
                <a:gd name="connsiteX30" fmla="*/ 650875 w 2206625"/>
                <a:gd name="connsiteY30" fmla="*/ 1247775 h 2019300"/>
                <a:gd name="connsiteX31" fmla="*/ 622300 w 2206625"/>
                <a:gd name="connsiteY31" fmla="*/ 1270000 h 2019300"/>
                <a:gd name="connsiteX32" fmla="*/ 596900 w 2206625"/>
                <a:gd name="connsiteY32" fmla="*/ 1317625 h 2019300"/>
                <a:gd name="connsiteX33" fmla="*/ 600075 w 2206625"/>
                <a:gd name="connsiteY33" fmla="*/ 1346200 h 2019300"/>
                <a:gd name="connsiteX34" fmla="*/ 600075 w 2206625"/>
                <a:gd name="connsiteY34" fmla="*/ 1508125 h 2019300"/>
                <a:gd name="connsiteX35" fmla="*/ 2098675 w 2206625"/>
                <a:gd name="connsiteY35" fmla="*/ 1508125 h 2019300"/>
                <a:gd name="connsiteX36" fmla="*/ 2098675 w 2206625"/>
                <a:gd name="connsiteY36" fmla="*/ 2019300 h 2019300"/>
                <a:gd name="connsiteX37" fmla="*/ 660400 w 2206625"/>
                <a:gd name="connsiteY37" fmla="*/ 2019300 h 2019300"/>
                <a:gd name="connsiteX38" fmla="*/ 0 w 2206625"/>
                <a:gd name="connsiteY38" fmla="*/ 1301750 h 2019300"/>
                <a:gd name="connsiteX39" fmla="*/ 12700 w 2206625"/>
                <a:gd name="connsiteY39" fmla="*/ 1206500 h 2019300"/>
                <a:gd name="connsiteX40" fmla="*/ 38100 w 2206625"/>
                <a:gd name="connsiteY40" fmla="*/ 1133475 h 2019300"/>
                <a:gd name="connsiteX41" fmla="*/ 95250 w 2206625"/>
                <a:gd name="connsiteY41" fmla="*/ 1041400 h 2019300"/>
                <a:gd name="connsiteX42" fmla="*/ 155575 w 2206625"/>
                <a:gd name="connsiteY42" fmla="*/ 981075 h 2019300"/>
                <a:gd name="connsiteX43" fmla="*/ 250825 w 2206625"/>
                <a:gd name="connsiteY43" fmla="*/ 911225 h 2019300"/>
                <a:gd name="connsiteX44" fmla="*/ 368300 w 2206625"/>
                <a:gd name="connsiteY44" fmla="*/ 869950 h 2019300"/>
                <a:gd name="connsiteX45" fmla="*/ 488950 w 2206625"/>
                <a:gd name="connsiteY45" fmla="*/ 831850 h 2019300"/>
                <a:gd name="connsiteX46" fmla="*/ 593725 w 2206625"/>
                <a:gd name="connsiteY46" fmla="*/ 819150 h 2019300"/>
                <a:gd name="connsiteX47" fmla="*/ 695325 w 2206625"/>
                <a:gd name="connsiteY47" fmla="*/ 815975 h 2019300"/>
                <a:gd name="connsiteX48" fmla="*/ 1466850 w 2206625"/>
                <a:gd name="connsiteY48" fmla="*/ 815975 h 2019300"/>
                <a:gd name="connsiteX49" fmla="*/ 1543050 w 2206625"/>
                <a:gd name="connsiteY49" fmla="*/ 787400 h 2019300"/>
                <a:gd name="connsiteX50" fmla="*/ 1574800 w 2206625"/>
                <a:gd name="connsiteY50" fmla="*/ 749300 h 2019300"/>
                <a:gd name="connsiteX51" fmla="*/ 1590675 w 2206625"/>
                <a:gd name="connsiteY51" fmla="*/ 692150 h 2019300"/>
                <a:gd name="connsiteX52" fmla="*/ 1590675 w 2206625"/>
                <a:gd name="connsiteY52" fmla="*/ 628650 h 2019300"/>
                <a:gd name="connsiteX53" fmla="*/ 1571625 w 2206625"/>
                <a:gd name="connsiteY53" fmla="*/ 584200 h 2019300"/>
                <a:gd name="connsiteX54" fmla="*/ 1543050 w 2206625"/>
                <a:gd name="connsiteY54" fmla="*/ 558800 h 2019300"/>
                <a:gd name="connsiteX55" fmla="*/ 1489075 w 2206625"/>
                <a:gd name="connsiteY55" fmla="*/ 533400 h 2019300"/>
                <a:gd name="connsiteX56" fmla="*/ 1438275 w 2206625"/>
                <a:gd name="connsiteY56" fmla="*/ 523875 h 2019300"/>
                <a:gd name="connsiteX57" fmla="*/ 1381125 w 2206625"/>
                <a:gd name="connsiteY57" fmla="*/ 530225 h 2019300"/>
                <a:gd name="connsiteX58" fmla="*/ 79375 w 2206625"/>
                <a:gd name="connsiteY58" fmla="*/ 523875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206625" h="2019300">
                  <a:moveTo>
                    <a:pt x="79375" y="523875"/>
                  </a:moveTo>
                  <a:lnTo>
                    <a:pt x="600075" y="0"/>
                  </a:lnTo>
                  <a:lnTo>
                    <a:pt x="1492250" y="0"/>
                  </a:lnTo>
                  <a:lnTo>
                    <a:pt x="1584325" y="9525"/>
                  </a:lnTo>
                  <a:lnTo>
                    <a:pt x="1673225" y="28575"/>
                  </a:lnTo>
                  <a:lnTo>
                    <a:pt x="1749425" y="47625"/>
                  </a:lnTo>
                  <a:lnTo>
                    <a:pt x="1828800" y="76200"/>
                  </a:lnTo>
                  <a:lnTo>
                    <a:pt x="1917700" y="114300"/>
                  </a:lnTo>
                  <a:lnTo>
                    <a:pt x="1987550" y="155575"/>
                  </a:lnTo>
                  <a:lnTo>
                    <a:pt x="2035175" y="196850"/>
                  </a:lnTo>
                  <a:lnTo>
                    <a:pt x="2070100" y="234950"/>
                  </a:lnTo>
                  <a:lnTo>
                    <a:pt x="2120900" y="298450"/>
                  </a:lnTo>
                  <a:lnTo>
                    <a:pt x="2159000" y="371475"/>
                  </a:lnTo>
                  <a:lnTo>
                    <a:pt x="2178050" y="419100"/>
                  </a:lnTo>
                  <a:lnTo>
                    <a:pt x="2200275" y="514350"/>
                  </a:lnTo>
                  <a:lnTo>
                    <a:pt x="2206625" y="609600"/>
                  </a:lnTo>
                  <a:lnTo>
                    <a:pt x="2206625" y="676275"/>
                  </a:lnTo>
                  <a:lnTo>
                    <a:pt x="2190750" y="765175"/>
                  </a:lnTo>
                  <a:lnTo>
                    <a:pt x="2168525" y="828675"/>
                  </a:lnTo>
                  <a:lnTo>
                    <a:pt x="2130425" y="914400"/>
                  </a:lnTo>
                  <a:lnTo>
                    <a:pt x="2108200" y="958850"/>
                  </a:lnTo>
                  <a:lnTo>
                    <a:pt x="2051050" y="1025525"/>
                  </a:lnTo>
                  <a:lnTo>
                    <a:pt x="2003425" y="1063625"/>
                  </a:lnTo>
                  <a:lnTo>
                    <a:pt x="1911350" y="1117600"/>
                  </a:lnTo>
                  <a:lnTo>
                    <a:pt x="1847850" y="1143000"/>
                  </a:lnTo>
                  <a:lnTo>
                    <a:pt x="1752600" y="1177925"/>
                  </a:lnTo>
                  <a:lnTo>
                    <a:pt x="1663700" y="1200150"/>
                  </a:lnTo>
                  <a:lnTo>
                    <a:pt x="1612900" y="1206500"/>
                  </a:lnTo>
                  <a:lnTo>
                    <a:pt x="768350" y="1206500"/>
                  </a:lnTo>
                  <a:lnTo>
                    <a:pt x="698500" y="1219200"/>
                  </a:lnTo>
                  <a:lnTo>
                    <a:pt x="650875" y="1247775"/>
                  </a:lnTo>
                  <a:lnTo>
                    <a:pt x="622300" y="1270000"/>
                  </a:lnTo>
                  <a:lnTo>
                    <a:pt x="596900" y="1317625"/>
                  </a:lnTo>
                  <a:lnTo>
                    <a:pt x="600075" y="1346200"/>
                  </a:lnTo>
                  <a:lnTo>
                    <a:pt x="600075" y="1508125"/>
                  </a:lnTo>
                  <a:lnTo>
                    <a:pt x="2098675" y="1508125"/>
                  </a:lnTo>
                  <a:lnTo>
                    <a:pt x="2098675" y="2019300"/>
                  </a:lnTo>
                  <a:lnTo>
                    <a:pt x="660400" y="2019300"/>
                  </a:lnTo>
                  <a:lnTo>
                    <a:pt x="0" y="1301750"/>
                  </a:lnTo>
                  <a:lnTo>
                    <a:pt x="12700" y="1206500"/>
                  </a:lnTo>
                  <a:lnTo>
                    <a:pt x="38100" y="1133475"/>
                  </a:lnTo>
                  <a:lnTo>
                    <a:pt x="95250" y="1041400"/>
                  </a:lnTo>
                  <a:lnTo>
                    <a:pt x="155575" y="981075"/>
                  </a:lnTo>
                  <a:lnTo>
                    <a:pt x="250825" y="911225"/>
                  </a:lnTo>
                  <a:lnTo>
                    <a:pt x="368300" y="869950"/>
                  </a:lnTo>
                  <a:lnTo>
                    <a:pt x="488950" y="831850"/>
                  </a:lnTo>
                  <a:lnTo>
                    <a:pt x="593725" y="819150"/>
                  </a:lnTo>
                  <a:lnTo>
                    <a:pt x="695325" y="815975"/>
                  </a:lnTo>
                  <a:lnTo>
                    <a:pt x="1466850" y="815975"/>
                  </a:lnTo>
                  <a:lnTo>
                    <a:pt x="1543050" y="787400"/>
                  </a:lnTo>
                  <a:lnTo>
                    <a:pt x="1574800" y="749300"/>
                  </a:lnTo>
                  <a:lnTo>
                    <a:pt x="1590675" y="692150"/>
                  </a:lnTo>
                  <a:lnTo>
                    <a:pt x="1590675" y="628650"/>
                  </a:lnTo>
                  <a:lnTo>
                    <a:pt x="1571625" y="584200"/>
                  </a:lnTo>
                  <a:lnTo>
                    <a:pt x="1543050" y="558800"/>
                  </a:lnTo>
                  <a:lnTo>
                    <a:pt x="1489075" y="533400"/>
                  </a:lnTo>
                  <a:lnTo>
                    <a:pt x="1438275" y="523875"/>
                  </a:lnTo>
                  <a:lnTo>
                    <a:pt x="1381125" y="530225"/>
                  </a:lnTo>
                  <a:lnTo>
                    <a:pt x="79375" y="523875"/>
                  </a:lnTo>
                  <a:close/>
                </a:path>
              </a:pathLst>
            </a:custGeom>
            <a:solidFill>
              <a:schemeClr val="tx1"/>
            </a:solidFill>
            <a:ln w="19050" cap="flat" cmpd="sng" algn="ctr">
              <a:solidFill>
                <a:srgbClr val="33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61" name="Freeform 60"/>
            <p:cNvSpPr/>
            <p:nvPr/>
          </p:nvSpPr>
          <p:spPr bwMode="auto">
            <a:xfrm rot="16200000">
              <a:off x="51226" y="1886274"/>
              <a:ext cx="824704" cy="665662"/>
            </a:xfrm>
            <a:custGeom>
              <a:avLst/>
              <a:gdLst>
                <a:gd name="connsiteX0" fmla="*/ 0 w 2486025"/>
                <a:gd name="connsiteY0" fmla="*/ 0 h 2006600"/>
                <a:gd name="connsiteX1" fmla="*/ 1765300 w 2486025"/>
                <a:gd name="connsiteY1" fmla="*/ 0 h 2006600"/>
                <a:gd name="connsiteX2" fmla="*/ 1863725 w 2486025"/>
                <a:gd name="connsiteY2" fmla="*/ 9525 h 2006600"/>
                <a:gd name="connsiteX3" fmla="*/ 1958975 w 2486025"/>
                <a:gd name="connsiteY3" fmla="*/ 28575 h 2006600"/>
                <a:gd name="connsiteX4" fmla="*/ 2054225 w 2486025"/>
                <a:gd name="connsiteY4" fmla="*/ 57150 h 2006600"/>
                <a:gd name="connsiteX5" fmla="*/ 2139950 w 2486025"/>
                <a:gd name="connsiteY5" fmla="*/ 88900 h 2006600"/>
                <a:gd name="connsiteX6" fmla="*/ 2216150 w 2486025"/>
                <a:gd name="connsiteY6" fmla="*/ 130175 h 2006600"/>
                <a:gd name="connsiteX7" fmla="*/ 2298700 w 2486025"/>
                <a:gd name="connsiteY7" fmla="*/ 200025 h 2006600"/>
                <a:gd name="connsiteX8" fmla="*/ 2346325 w 2486025"/>
                <a:gd name="connsiteY8" fmla="*/ 257175 h 2006600"/>
                <a:gd name="connsiteX9" fmla="*/ 2381250 w 2486025"/>
                <a:gd name="connsiteY9" fmla="*/ 304800 h 2006600"/>
                <a:gd name="connsiteX10" fmla="*/ 2422525 w 2486025"/>
                <a:gd name="connsiteY10" fmla="*/ 381000 h 2006600"/>
                <a:gd name="connsiteX11" fmla="*/ 2435225 w 2486025"/>
                <a:gd name="connsiteY11" fmla="*/ 434975 h 2006600"/>
                <a:gd name="connsiteX12" fmla="*/ 2441575 w 2486025"/>
                <a:gd name="connsiteY12" fmla="*/ 492125 h 2006600"/>
                <a:gd name="connsiteX13" fmla="*/ 2447925 w 2486025"/>
                <a:gd name="connsiteY13" fmla="*/ 558800 h 2006600"/>
                <a:gd name="connsiteX14" fmla="*/ 2438400 w 2486025"/>
                <a:gd name="connsiteY14" fmla="*/ 619125 h 2006600"/>
                <a:gd name="connsiteX15" fmla="*/ 2419350 w 2486025"/>
                <a:gd name="connsiteY15" fmla="*/ 695325 h 2006600"/>
                <a:gd name="connsiteX16" fmla="*/ 2400300 w 2486025"/>
                <a:gd name="connsiteY16" fmla="*/ 749300 h 2006600"/>
                <a:gd name="connsiteX17" fmla="*/ 2365375 w 2486025"/>
                <a:gd name="connsiteY17" fmla="*/ 819150 h 2006600"/>
                <a:gd name="connsiteX18" fmla="*/ 2352675 w 2486025"/>
                <a:gd name="connsiteY18" fmla="*/ 847725 h 2006600"/>
                <a:gd name="connsiteX19" fmla="*/ 2317750 w 2486025"/>
                <a:gd name="connsiteY19" fmla="*/ 879475 h 2006600"/>
                <a:gd name="connsiteX20" fmla="*/ 2270125 w 2486025"/>
                <a:gd name="connsiteY20" fmla="*/ 923925 h 2006600"/>
                <a:gd name="connsiteX21" fmla="*/ 2235200 w 2486025"/>
                <a:gd name="connsiteY21" fmla="*/ 949325 h 2006600"/>
                <a:gd name="connsiteX22" fmla="*/ 2197100 w 2486025"/>
                <a:gd name="connsiteY22" fmla="*/ 962025 h 2006600"/>
                <a:gd name="connsiteX23" fmla="*/ 2171700 w 2486025"/>
                <a:gd name="connsiteY23" fmla="*/ 971550 h 2006600"/>
                <a:gd name="connsiteX24" fmla="*/ 2152650 w 2486025"/>
                <a:gd name="connsiteY24" fmla="*/ 974725 h 2006600"/>
                <a:gd name="connsiteX25" fmla="*/ 2257425 w 2486025"/>
                <a:gd name="connsiteY25" fmla="*/ 1019175 h 2006600"/>
                <a:gd name="connsiteX26" fmla="*/ 2330450 w 2486025"/>
                <a:gd name="connsiteY26" fmla="*/ 1073150 h 2006600"/>
                <a:gd name="connsiteX27" fmla="*/ 2384425 w 2486025"/>
                <a:gd name="connsiteY27" fmla="*/ 1130300 h 2006600"/>
                <a:gd name="connsiteX28" fmla="*/ 2425700 w 2486025"/>
                <a:gd name="connsiteY28" fmla="*/ 1184275 h 2006600"/>
                <a:gd name="connsiteX29" fmla="*/ 2457450 w 2486025"/>
                <a:gd name="connsiteY29" fmla="*/ 1260475 h 2006600"/>
                <a:gd name="connsiteX30" fmla="*/ 2482850 w 2486025"/>
                <a:gd name="connsiteY30" fmla="*/ 1333500 h 2006600"/>
                <a:gd name="connsiteX31" fmla="*/ 2486025 w 2486025"/>
                <a:gd name="connsiteY31" fmla="*/ 1416050 h 2006600"/>
                <a:gd name="connsiteX32" fmla="*/ 2486025 w 2486025"/>
                <a:gd name="connsiteY32" fmla="*/ 1504950 h 2006600"/>
                <a:gd name="connsiteX33" fmla="*/ 2476500 w 2486025"/>
                <a:gd name="connsiteY33" fmla="*/ 1571625 h 2006600"/>
                <a:gd name="connsiteX34" fmla="*/ 2473325 w 2486025"/>
                <a:gd name="connsiteY34" fmla="*/ 1590675 h 2006600"/>
                <a:gd name="connsiteX35" fmla="*/ 2451100 w 2486025"/>
                <a:gd name="connsiteY35" fmla="*/ 1673225 h 2006600"/>
                <a:gd name="connsiteX36" fmla="*/ 2419350 w 2486025"/>
                <a:gd name="connsiteY36" fmla="*/ 1739900 h 2006600"/>
                <a:gd name="connsiteX37" fmla="*/ 2387600 w 2486025"/>
                <a:gd name="connsiteY37" fmla="*/ 1778000 h 2006600"/>
                <a:gd name="connsiteX38" fmla="*/ 2339975 w 2486025"/>
                <a:gd name="connsiteY38" fmla="*/ 1825625 h 2006600"/>
                <a:gd name="connsiteX39" fmla="*/ 2286000 w 2486025"/>
                <a:gd name="connsiteY39" fmla="*/ 1879600 h 2006600"/>
                <a:gd name="connsiteX40" fmla="*/ 2228850 w 2486025"/>
                <a:gd name="connsiteY40" fmla="*/ 1914525 h 2006600"/>
                <a:gd name="connsiteX41" fmla="*/ 2159000 w 2486025"/>
                <a:gd name="connsiteY41" fmla="*/ 1946275 h 2006600"/>
                <a:gd name="connsiteX42" fmla="*/ 2060575 w 2486025"/>
                <a:gd name="connsiteY42" fmla="*/ 1974850 h 2006600"/>
                <a:gd name="connsiteX43" fmla="*/ 1978025 w 2486025"/>
                <a:gd name="connsiteY43" fmla="*/ 1993900 h 2006600"/>
                <a:gd name="connsiteX44" fmla="*/ 1911350 w 2486025"/>
                <a:gd name="connsiteY44" fmla="*/ 2000250 h 2006600"/>
                <a:gd name="connsiteX45" fmla="*/ 1822450 w 2486025"/>
                <a:gd name="connsiteY45" fmla="*/ 2006600 h 2006600"/>
                <a:gd name="connsiteX46" fmla="*/ 250825 w 2486025"/>
                <a:gd name="connsiteY46" fmla="*/ 2006600 h 2006600"/>
                <a:gd name="connsiteX47" fmla="*/ 250825 w 2486025"/>
                <a:gd name="connsiteY47" fmla="*/ 965200 h 2006600"/>
                <a:gd name="connsiteX48" fmla="*/ 276225 w 2486025"/>
                <a:gd name="connsiteY48" fmla="*/ 911225 h 2006600"/>
                <a:gd name="connsiteX49" fmla="*/ 295275 w 2486025"/>
                <a:gd name="connsiteY49" fmla="*/ 857250 h 2006600"/>
                <a:gd name="connsiteX50" fmla="*/ 298450 w 2486025"/>
                <a:gd name="connsiteY50" fmla="*/ 790575 h 2006600"/>
                <a:gd name="connsiteX51" fmla="*/ 1749425 w 2486025"/>
                <a:gd name="connsiteY51" fmla="*/ 790575 h 2006600"/>
                <a:gd name="connsiteX52" fmla="*/ 1800225 w 2486025"/>
                <a:gd name="connsiteY52" fmla="*/ 768350 h 2006600"/>
                <a:gd name="connsiteX53" fmla="*/ 1831975 w 2486025"/>
                <a:gd name="connsiteY53" fmla="*/ 727075 h 2006600"/>
                <a:gd name="connsiteX54" fmla="*/ 1851025 w 2486025"/>
                <a:gd name="connsiteY54" fmla="*/ 679450 h 2006600"/>
                <a:gd name="connsiteX55" fmla="*/ 1847850 w 2486025"/>
                <a:gd name="connsiteY55" fmla="*/ 628650 h 2006600"/>
                <a:gd name="connsiteX56" fmla="*/ 1844675 w 2486025"/>
                <a:gd name="connsiteY56" fmla="*/ 593725 h 2006600"/>
                <a:gd name="connsiteX57" fmla="*/ 1822450 w 2486025"/>
                <a:gd name="connsiteY57" fmla="*/ 561975 h 2006600"/>
                <a:gd name="connsiteX58" fmla="*/ 1793875 w 2486025"/>
                <a:gd name="connsiteY58" fmla="*/ 539750 h 2006600"/>
                <a:gd name="connsiteX59" fmla="*/ 1743075 w 2486025"/>
                <a:gd name="connsiteY59" fmla="*/ 520700 h 2006600"/>
                <a:gd name="connsiteX60" fmla="*/ 1670050 w 2486025"/>
                <a:gd name="connsiteY60" fmla="*/ 520700 h 2006600"/>
                <a:gd name="connsiteX61" fmla="*/ 314325 w 2486025"/>
                <a:gd name="connsiteY61" fmla="*/ 520700 h 2006600"/>
                <a:gd name="connsiteX62" fmla="*/ 301625 w 2486025"/>
                <a:gd name="connsiteY62" fmla="*/ 444500 h 2006600"/>
                <a:gd name="connsiteX63" fmla="*/ 292100 w 2486025"/>
                <a:gd name="connsiteY63" fmla="*/ 390525 h 2006600"/>
                <a:gd name="connsiteX64" fmla="*/ 266700 w 2486025"/>
                <a:gd name="connsiteY64" fmla="*/ 311150 h 2006600"/>
                <a:gd name="connsiteX65" fmla="*/ 222250 w 2486025"/>
                <a:gd name="connsiteY65" fmla="*/ 231775 h 2006600"/>
                <a:gd name="connsiteX66" fmla="*/ 180975 w 2486025"/>
                <a:gd name="connsiteY66" fmla="*/ 171450 h 2006600"/>
                <a:gd name="connsiteX67" fmla="*/ 133350 w 2486025"/>
                <a:gd name="connsiteY67" fmla="*/ 111125 h 2006600"/>
                <a:gd name="connsiteX68" fmla="*/ 98425 w 2486025"/>
                <a:gd name="connsiteY68" fmla="*/ 73025 h 2006600"/>
                <a:gd name="connsiteX69" fmla="*/ 50800 w 2486025"/>
                <a:gd name="connsiteY69" fmla="*/ 38100 h 2006600"/>
                <a:gd name="connsiteX70" fmla="*/ 0 w 2486025"/>
                <a:gd name="connsiteY70" fmla="*/ 0 h 200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486025" h="2006600">
                  <a:moveTo>
                    <a:pt x="0" y="0"/>
                  </a:moveTo>
                  <a:lnTo>
                    <a:pt x="1765300" y="0"/>
                  </a:lnTo>
                  <a:lnTo>
                    <a:pt x="1863725" y="9525"/>
                  </a:lnTo>
                  <a:lnTo>
                    <a:pt x="1958975" y="28575"/>
                  </a:lnTo>
                  <a:lnTo>
                    <a:pt x="2054225" y="57150"/>
                  </a:lnTo>
                  <a:lnTo>
                    <a:pt x="2139950" y="88900"/>
                  </a:lnTo>
                  <a:lnTo>
                    <a:pt x="2216150" y="130175"/>
                  </a:lnTo>
                  <a:lnTo>
                    <a:pt x="2298700" y="200025"/>
                  </a:lnTo>
                  <a:lnTo>
                    <a:pt x="2346325" y="257175"/>
                  </a:lnTo>
                  <a:lnTo>
                    <a:pt x="2381250" y="304800"/>
                  </a:lnTo>
                  <a:lnTo>
                    <a:pt x="2422525" y="381000"/>
                  </a:lnTo>
                  <a:lnTo>
                    <a:pt x="2435225" y="434975"/>
                  </a:lnTo>
                  <a:lnTo>
                    <a:pt x="2441575" y="492125"/>
                  </a:lnTo>
                  <a:lnTo>
                    <a:pt x="2447925" y="558800"/>
                  </a:lnTo>
                  <a:lnTo>
                    <a:pt x="2438400" y="619125"/>
                  </a:lnTo>
                  <a:lnTo>
                    <a:pt x="2419350" y="695325"/>
                  </a:lnTo>
                  <a:lnTo>
                    <a:pt x="2400300" y="749300"/>
                  </a:lnTo>
                  <a:lnTo>
                    <a:pt x="2365375" y="819150"/>
                  </a:lnTo>
                  <a:lnTo>
                    <a:pt x="2352675" y="847725"/>
                  </a:lnTo>
                  <a:lnTo>
                    <a:pt x="2317750" y="879475"/>
                  </a:lnTo>
                  <a:lnTo>
                    <a:pt x="2270125" y="923925"/>
                  </a:lnTo>
                  <a:lnTo>
                    <a:pt x="2235200" y="949325"/>
                  </a:lnTo>
                  <a:lnTo>
                    <a:pt x="2197100" y="962025"/>
                  </a:lnTo>
                  <a:lnTo>
                    <a:pt x="2171700" y="971550"/>
                  </a:lnTo>
                  <a:lnTo>
                    <a:pt x="2152650" y="974725"/>
                  </a:lnTo>
                  <a:lnTo>
                    <a:pt x="2257425" y="1019175"/>
                  </a:lnTo>
                  <a:lnTo>
                    <a:pt x="2330450" y="1073150"/>
                  </a:lnTo>
                  <a:lnTo>
                    <a:pt x="2384425" y="1130300"/>
                  </a:lnTo>
                  <a:lnTo>
                    <a:pt x="2425700" y="1184275"/>
                  </a:lnTo>
                  <a:lnTo>
                    <a:pt x="2457450" y="1260475"/>
                  </a:lnTo>
                  <a:lnTo>
                    <a:pt x="2482850" y="1333500"/>
                  </a:lnTo>
                  <a:lnTo>
                    <a:pt x="2486025" y="1416050"/>
                  </a:lnTo>
                  <a:lnTo>
                    <a:pt x="2486025" y="1504950"/>
                  </a:lnTo>
                  <a:lnTo>
                    <a:pt x="2476500" y="1571625"/>
                  </a:lnTo>
                  <a:lnTo>
                    <a:pt x="2473325" y="1590675"/>
                  </a:lnTo>
                  <a:lnTo>
                    <a:pt x="2451100" y="1673225"/>
                  </a:lnTo>
                  <a:lnTo>
                    <a:pt x="2419350" y="1739900"/>
                  </a:lnTo>
                  <a:lnTo>
                    <a:pt x="2387600" y="1778000"/>
                  </a:lnTo>
                  <a:lnTo>
                    <a:pt x="2339975" y="1825625"/>
                  </a:lnTo>
                  <a:lnTo>
                    <a:pt x="2286000" y="1879600"/>
                  </a:lnTo>
                  <a:lnTo>
                    <a:pt x="2228850" y="1914525"/>
                  </a:lnTo>
                  <a:lnTo>
                    <a:pt x="2159000" y="1946275"/>
                  </a:lnTo>
                  <a:lnTo>
                    <a:pt x="2060575" y="1974850"/>
                  </a:lnTo>
                  <a:lnTo>
                    <a:pt x="1978025" y="1993900"/>
                  </a:lnTo>
                  <a:lnTo>
                    <a:pt x="1911350" y="2000250"/>
                  </a:lnTo>
                  <a:lnTo>
                    <a:pt x="1822450" y="2006600"/>
                  </a:lnTo>
                  <a:lnTo>
                    <a:pt x="250825" y="2006600"/>
                  </a:lnTo>
                  <a:lnTo>
                    <a:pt x="250825" y="965200"/>
                  </a:lnTo>
                  <a:lnTo>
                    <a:pt x="276225" y="911225"/>
                  </a:lnTo>
                  <a:lnTo>
                    <a:pt x="295275" y="857250"/>
                  </a:lnTo>
                  <a:lnTo>
                    <a:pt x="298450" y="790575"/>
                  </a:lnTo>
                  <a:lnTo>
                    <a:pt x="1749425" y="790575"/>
                  </a:lnTo>
                  <a:lnTo>
                    <a:pt x="1800225" y="768350"/>
                  </a:lnTo>
                  <a:lnTo>
                    <a:pt x="1831975" y="727075"/>
                  </a:lnTo>
                  <a:lnTo>
                    <a:pt x="1851025" y="679450"/>
                  </a:lnTo>
                  <a:lnTo>
                    <a:pt x="1847850" y="628650"/>
                  </a:lnTo>
                  <a:lnTo>
                    <a:pt x="1844675" y="593725"/>
                  </a:lnTo>
                  <a:lnTo>
                    <a:pt x="1822450" y="561975"/>
                  </a:lnTo>
                  <a:lnTo>
                    <a:pt x="1793875" y="539750"/>
                  </a:lnTo>
                  <a:lnTo>
                    <a:pt x="1743075" y="520700"/>
                  </a:lnTo>
                  <a:lnTo>
                    <a:pt x="1670050" y="520700"/>
                  </a:lnTo>
                  <a:lnTo>
                    <a:pt x="314325" y="520700"/>
                  </a:lnTo>
                  <a:lnTo>
                    <a:pt x="301625" y="444500"/>
                  </a:lnTo>
                  <a:lnTo>
                    <a:pt x="292100" y="390525"/>
                  </a:lnTo>
                  <a:lnTo>
                    <a:pt x="266700" y="311150"/>
                  </a:lnTo>
                  <a:lnTo>
                    <a:pt x="222250" y="231775"/>
                  </a:lnTo>
                  <a:lnTo>
                    <a:pt x="180975" y="171450"/>
                  </a:lnTo>
                  <a:lnTo>
                    <a:pt x="133350" y="111125"/>
                  </a:lnTo>
                  <a:lnTo>
                    <a:pt x="98425" y="73025"/>
                  </a:lnTo>
                  <a:lnTo>
                    <a:pt x="50800" y="38100"/>
                  </a:lnTo>
                  <a:lnTo>
                    <a:pt x="0" y="0"/>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2" name="Freeform 61"/>
            <p:cNvSpPr/>
            <p:nvPr/>
          </p:nvSpPr>
          <p:spPr bwMode="auto">
            <a:xfrm rot="16200000">
              <a:off x="408282" y="2135897"/>
              <a:ext cx="342310" cy="99007"/>
            </a:xfrm>
            <a:custGeom>
              <a:avLst/>
              <a:gdLst>
                <a:gd name="connsiteX0" fmla="*/ 0 w 1031875"/>
                <a:gd name="connsiteY0" fmla="*/ 298450 h 298450"/>
                <a:gd name="connsiteX1" fmla="*/ 939800 w 1031875"/>
                <a:gd name="connsiteY1" fmla="*/ 298450 h 298450"/>
                <a:gd name="connsiteX2" fmla="*/ 990600 w 1031875"/>
                <a:gd name="connsiteY2" fmla="*/ 276225 h 298450"/>
                <a:gd name="connsiteX3" fmla="*/ 1009650 w 1031875"/>
                <a:gd name="connsiteY3" fmla="*/ 247650 h 298450"/>
                <a:gd name="connsiteX4" fmla="*/ 1022350 w 1031875"/>
                <a:gd name="connsiteY4" fmla="*/ 209550 h 298450"/>
                <a:gd name="connsiteX5" fmla="*/ 1031875 w 1031875"/>
                <a:gd name="connsiteY5" fmla="*/ 142875 h 298450"/>
                <a:gd name="connsiteX6" fmla="*/ 1028700 w 1031875"/>
                <a:gd name="connsiteY6" fmla="*/ 104775 h 298450"/>
                <a:gd name="connsiteX7" fmla="*/ 1012825 w 1031875"/>
                <a:gd name="connsiteY7" fmla="*/ 69850 h 298450"/>
                <a:gd name="connsiteX8" fmla="*/ 977900 w 1031875"/>
                <a:gd name="connsiteY8" fmla="*/ 34925 h 298450"/>
                <a:gd name="connsiteX9" fmla="*/ 930275 w 1031875"/>
                <a:gd name="connsiteY9" fmla="*/ 12700 h 298450"/>
                <a:gd name="connsiteX10" fmla="*/ 892175 w 1031875"/>
                <a:gd name="connsiteY10" fmla="*/ 9525 h 298450"/>
                <a:gd name="connsiteX11" fmla="*/ 822325 w 1031875"/>
                <a:gd name="connsiteY11" fmla="*/ 0 h 298450"/>
                <a:gd name="connsiteX12" fmla="*/ 796925 w 1031875"/>
                <a:gd name="connsiteY12" fmla="*/ 0 h 298450"/>
                <a:gd name="connsiteX13" fmla="*/ 0 w 1031875"/>
                <a:gd name="connsiteY13" fmla="*/ 0 h 298450"/>
                <a:gd name="connsiteX14" fmla="*/ 0 w 1031875"/>
                <a:gd name="connsiteY14" fmla="*/ 29845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1875" h="298450">
                  <a:moveTo>
                    <a:pt x="0" y="298450"/>
                  </a:moveTo>
                  <a:lnTo>
                    <a:pt x="939800" y="298450"/>
                  </a:lnTo>
                  <a:lnTo>
                    <a:pt x="990600" y="276225"/>
                  </a:lnTo>
                  <a:lnTo>
                    <a:pt x="1009650" y="247650"/>
                  </a:lnTo>
                  <a:lnTo>
                    <a:pt x="1022350" y="209550"/>
                  </a:lnTo>
                  <a:lnTo>
                    <a:pt x="1031875" y="142875"/>
                  </a:lnTo>
                  <a:lnTo>
                    <a:pt x="1028700" y="104775"/>
                  </a:lnTo>
                  <a:lnTo>
                    <a:pt x="1012825" y="69850"/>
                  </a:lnTo>
                  <a:lnTo>
                    <a:pt x="977900" y="34925"/>
                  </a:lnTo>
                  <a:lnTo>
                    <a:pt x="930275" y="12700"/>
                  </a:lnTo>
                  <a:lnTo>
                    <a:pt x="892175" y="9525"/>
                  </a:lnTo>
                  <a:lnTo>
                    <a:pt x="822325" y="0"/>
                  </a:lnTo>
                  <a:lnTo>
                    <a:pt x="796925" y="0"/>
                  </a:lnTo>
                  <a:lnTo>
                    <a:pt x="0" y="0"/>
                  </a:lnTo>
                  <a:lnTo>
                    <a:pt x="0" y="298450"/>
                  </a:lnTo>
                  <a:close/>
                </a:path>
              </a:pathLst>
            </a:custGeom>
            <a:solidFill>
              <a:schemeClr val="bg1"/>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3" name="Freeform 62"/>
            <p:cNvSpPr/>
            <p:nvPr/>
          </p:nvSpPr>
          <p:spPr bwMode="auto">
            <a:xfrm rot="16200000">
              <a:off x="29108" y="1075262"/>
              <a:ext cx="871047" cy="669875"/>
            </a:xfrm>
            <a:custGeom>
              <a:avLst/>
              <a:gdLst>
                <a:gd name="connsiteX0" fmla="*/ 0 w 2625725"/>
                <a:gd name="connsiteY0" fmla="*/ 2019300 h 2019300"/>
                <a:gd name="connsiteX1" fmla="*/ 57150 w 2625725"/>
                <a:gd name="connsiteY1" fmla="*/ 1978025 h 2019300"/>
                <a:gd name="connsiteX2" fmla="*/ 123825 w 2625725"/>
                <a:gd name="connsiteY2" fmla="*/ 1911350 h 2019300"/>
                <a:gd name="connsiteX3" fmla="*/ 190500 w 2625725"/>
                <a:gd name="connsiteY3" fmla="*/ 1825625 h 2019300"/>
                <a:gd name="connsiteX4" fmla="*/ 228600 w 2625725"/>
                <a:gd name="connsiteY4" fmla="*/ 1755775 h 2019300"/>
                <a:gd name="connsiteX5" fmla="*/ 254000 w 2625725"/>
                <a:gd name="connsiteY5" fmla="*/ 1673225 h 2019300"/>
                <a:gd name="connsiteX6" fmla="*/ 273050 w 2625725"/>
                <a:gd name="connsiteY6" fmla="*/ 1597025 h 2019300"/>
                <a:gd name="connsiteX7" fmla="*/ 276225 w 2625725"/>
                <a:gd name="connsiteY7" fmla="*/ 1562100 h 2019300"/>
                <a:gd name="connsiteX8" fmla="*/ 276225 w 2625725"/>
                <a:gd name="connsiteY8" fmla="*/ 1555750 h 2019300"/>
                <a:gd name="connsiteX9" fmla="*/ 314325 w 2625725"/>
                <a:gd name="connsiteY9" fmla="*/ 1504950 h 2019300"/>
                <a:gd name="connsiteX10" fmla="*/ 1622425 w 2625725"/>
                <a:gd name="connsiteY10" fmla="*/ 1504950 h 2019300"/>
                <a:gd name="connsiteX11" fmla="*/ 1679575 w 2625725"/>
                <a:gd name="connsiteY11" fmla="*/ 1479550 h 2019300"/>
                <a:gd name="connsiteX12" fmla="*/ 1711325 w 2625725"/>
                <a:gd name="connsiteY12" fmla="*/ 1425575 h 2019300"/>
                <a:gd name="connsiteX13" fmla="*/ 1724025 w 2625725"/>
                <a:gd name="connsiteY13" fmla="*/ 1371600 h 2019300"/>
                <a:gd name="connsiteX14" fmla="*/ 1720850 w 2625725"/>
                <a:gd name="connsiteY14" fmla="*/ 1330325 h 2019300"/>
                <a:gd name="connsiteX15" fmla="*/ 1711325 w 2625725"/>
                <a:gd name="connsiteY15" fmla="*/ 1295400 h 2019300"/>
                <a:gd name="connsiteX16" fmla="*/ 1692275 w 2625725"/>
                <a:gd name="connsiteY16" fmla="*/ 1266825 h 2019300"/>
                <a:gd name="connsiteX17" fmla="*/ 1660525 w 2625725"/>
                <a:gd name="connsiteY17" fmla="*/ 1235075 h 2019300"/>
                <a:gd name="connsiteX18" fmla="*/ 1628775 w 2625725"/>
                <a:gd name="connsiteY18" fmla="*/ 1216025 h 2019300"/>
                <a:gd name="connsiteX19" fmla="*/ 1597025 w 2625725"/>
                <a:gd name="connsiteY19" fmla="*/ 1212850 h 2019300"/>
                <a:gd name="connsiteX20" fmla="*/ 1555750 w 2625725"/>
                <a:gd name="connsiteY20" fmla="*/ 1212850 h 2019300"/>
                <a:gd name="connsiteX21" fmla="*/ 1527175 w 2625725"/>
                <a:gd name="connsiteY21" fmla="*/ 1212850 h 2019300"/>
                <a:gd name="connsiteX22" fmla="*/ 612775 w 2625725"/>
                <a:gd name="connsiteY22" fmla="*/ 1212850 h 2019300"/>
                <a:gd name="connsiteX23" fmla="*/ 511175 w 2625725"/>
                <a:gd name="connsiteY23" fmla="*/ 1200150 h 2019300"/>
                <a:gd name="connsiteX24" fmla="*/ 441325 w 2625725"/>
                <a:gd name="connsiteY24" fmla="*/ 1184275 h 2019300"/>
                <a:gd name="connsiteX25" fmla="*/ 371475 w 2625725"/>
                <a:gd name="connsiteY25" fmla="*/ 1162050 h 2019300"/>
                <a:gd name="connsiteX26" fmla="*/ 254000 w 2625725"/>
                <a:gd name="connsiteY26" fmla="*/ 1104900 h 2019300"/>
                <a:gd name="connsiteX27" fmla="*/ 193675 w 2625725"/>
                <a:gd name="connsiteY27" fmla="*/ 1063625 h 2019300"/>
                <a:gd name="connsiteX28" fmla="*/ 161925 w 2625725"/>
                <a:gd name="connsiteY28" fmla="*/ 1035050 h 2019300"/>
                <a:gd name="connsiteX29" fmla="*/ 101600 w 2625725"/>
                <a:gd name="connsiteY29" fmla="*/ 965200 h 2019300"/>
                <a:gd name="connsiteX30" fmla="*/ 168275 w 2625725"/>
                <a:gd name="connsiteY30" fmla="*/ 879475 h 2019300"/>
                <a:gd name="connsiteX31" fmla="*/ 209550 w 2625725"/>
                <a:gd name="connsiteY31" fmla="*/ 793750 h 2019300"/>
                <a:gd name="connsiteX32" fmla="*/ 244475 w 2625725"/>
                <a:gd name="connsiteY32" fmla="*/ 685800 h 2019300"/>
                <a:gd name="connsiteX33" fmla="*/ 257175 w 2625725"/>
                <a:gd name="connsiteY33" fmla="*/ 596900 h 2019300"/>
                <a:gd name="connsiteX34" fmla="*/ 257175 w 2625725"/>
                <a:gd name="connsiteY34" fmla="*/ 533400 h 2019300"/>
                <a:gd name="connsiteX35" fmla="*/ 247650 w 2625725"/>
                <a:gd name="connsiteY35" fmla="*/ 454025 h 2019300"/>
                <a:gd name="connsiteX36" fmla="*/ 231775 w 2625725"/>
                <a:gd name="connsiteY36" fmla="*/ 384175 h 2019300"/>
                <a:gd name="connsiteX37" fmla="*/ 215900 w 2625725"/>
                <a:gd name="connsiteY37" fmla="*/ 339725 h 2019300"/>
                <a:gd name="connsiteX38" fmla="*/ 200025 w 2625725"/>
                <a:gd name="connsiteY38" fmla="*/ 295275 h 2019300"/>
                <a:gd name="connsiteX39" fmla="*/ 168275 w 2625725"/>
                <a:gd name="connsiteY39" fmla="*/ 250825 h 2019300"/>
                <a:gd name="connsiteX40" fmla="*/ 146050 w 2625725"/>
                <a:gd name="connsiteY40" fmla="*/ 209550 h 2019300"/>
                <a:gd name="connsiteX41" fmla="*/ 244475 w 2625725"/>
                <a:gd name="connsiteY41" fmla="*/ 133350 h 2019300"/>
                <a:gd name="connsiteX42" fmla="*/ 333375 w 2625725"/>
                <a:gd name="connsiteY42" fmla="*/ 88900 h 2019300"/>
                <a:gd name="connsiteX43" fmla="*/ 428625 w 2625725"/>
                <a:gd name="connsiteY43" fmla="*/ 60325 h 2019300"/>
                <a:gd name="connsiteX44" fmla="*/ 527050 w 2625725"/>
                <a:gd name="connsiteY44" fmla="*/ 34925 h 2019300"/>
                <a:gd name="connsiteX45" fmla="*/ 606425 w 2625725"/>
                <a:gd name="connsiteY45" fmla="*/ 19050 h 2019300"/>
                <a:gd name="connsiteX46" fmla="*/ 698500 w 2625725"/>
                <a:gd name="connsiteY46" fmla="*/ 9525 h 2019300"/>
                <a:gd name="connsiteX47" fmla="*/ 841375 w 2625725"/>
                <a:gd name="connsiteY47" fmla="*/ 0 h 2019300"/>
                <a:gd name="connsiteX48" fmla="*/ 2625725 w 2625725"/>
                <a:gd name="connsiteY48" fmla="*/ 0 h 2019300"/>
                <a:gd name="connsiteX49" fmla="*/ 2222500 w 2625725"/>
                <a:gd name="connsiteY49" fmla="*/ 527050 h 2019300"/>
                <a:gd name="connsiteX50" fmla="*/ 746125 w 2625725"/>
                <a:gd name="connsiteY50" fmla="*/ 527050 h 2019300"/>
                <a:gd name="connsiteX51" fmla="*/ 669925 w 2625725"/>
                <a:gd name="connsiteY51" fmla="*/ 542925 h 2019300"/>
                <a:gd name="connsiteX52" fmla="*/ 622300 w 2625725"/>
                <a:gd name="connsiteY52" fmla="*/ 574675 h 2019300"/>
                <a:gd name="connsiteX53" fmla="*/ 609600 w 2625725"/>
                <a:gd name="connsiteY53" fmla="*/ 603250 h 2019300"/>
                <a:gd name="connsiteX54" fmla="*/ 587375 w 2625725"/>
                <a:gd name="connsiteY54" fmla="*/ 641350 h 2019300"/>
                <a:gd name="connsiteX55" fmla="*/ 593725 w 2625725"/>
                <a:gd name="connsiteY55" fmla="*/ 701675 h 2019300"/>
                <a:gd name="connsiteX56" fmla="*/ 606425 w 2625725"/>
                <a:gd name="connsiteY56" fmla="*/ 749300 h 2019300"/>
                <a:gd name="connsiteX57" fmla="*/ 628650 w 2625725"/>
                <a:gd name="connsiteY57" fmla="*/ 768350 h 2019300"/>
                <a:gd name="connsiteX58" fmla="*/ 663575 w 2625725"/>
                <a:gd name="connsiteY58" fmla="*/ 800100 h 2019300"/>
                <a:gd name="connsiteX59" fmla="*/ 704850 w 2625725"/>
                <a:gd name="connsiteY59" fmla="*/ 803275 h 2019300"/>
                <a:gd name="connsiteX60" fmla="*/ 749300 w 2625725"/>
                <a:gd name="connsiteY60" fmla="*/ 809625 h 2019300"/>
                <a:gd name="connsiteX61" fmla="*/ 809625 w 2625725"/>
                <a:gd name="connsiteY61" fmla="*/ 815975 h 2019300"/>
                <a:gd name="connsiteX62" fmla="*/ 1657350 w 2625725"/>
                <a:gd name="connsiteY62" fmla="*/ 815975 h 2019300"/>
                <a:gd name="connsiteX63" fmla="*/ 1825625 w 2625725"/>
                <a:gd name="connsiteY63" fmla="*/ 835025 h 2019300"/>
                <a:gd name="connsiteX64" fmla="*/ 1955800 w 2625725"/>
                <a:gd name="connsiteY64" fmla="*/ 863600 h 2019300"/>
                <a:gd name="connsiteX65" fmla="*/ 2051050 w 2625725"/>
                <a:gd name="connsiteY65" fmla="*/ 895350 h 2019300"/>
                <a:gd name="connsiteX66" fmla="*/ 2146300 w 2625725"/>
                <a:gd name="connsiteY66" fmla="*/ 962025 h 2019300"/>
                <a:gd name="connsiteX67" fmla="*/ 2238375 w 2625725"/>
                <a:gd name="connsiteY67" fmla="*/ 1050925 h 2019300"/>
                <a:gd name="connsiteX68" fmla="*/ 2305050 w 2625725"/>
                <a:gd name="connsiteY68" fmla="*/ 1187450 h 2019300"/>
                <a:gd name="connsiteX69" fmla="*/ 2333625 w 2625725"/>
                <a:gd name="connsiteY69" fmla="*/ 1343025 h 2019300"/>
                <a:gd name="connsiteX70" fmla="*/ 2327275 w 2625725"/>
                <a:gd name="connsiteY70" fmla="*/ 1438275 h 2019300"/>
                <a:gd name="connsiteX71" fmla="*/ 2308225 w 2625725"/>
                <a:gd name="connsiteY71" fmla="*/ 1555750 h 2019300"/>
                <a:gd name="connsiteX72" fmla="*/ 2289175 w 2625725"/>
                <a:gd name="connsiteY72" fmla="*/ 1616075 h 2019300"/>
                <a:gd name="connsiteX73" fmla="*/ 2235200 w 2625725"/>
                <a:gd name="connsiteY73" fmla="*/ 1720850 h 2019300"/>
                <a:gd name="connsiteX74" fmla="*/ 2184400 w 2625725"/>
                <a:gd name="connsiteY74" fmla="*/ 1790700 h 2019300"/>
                <a:gd name="connsiteX75" fmla="*/ 2146300 w 2625725"/>
                <a:gd name="connsiteY75" fmla="*/ 1831975 h 2019300"/>
                <a:gd name="connsiteX76" fmla="*/ 2089150 w 2625725"/>
                <a:gd name="connsiteY76" fmla="*/ 1879600 h 2019300"/>
                <a:gd name="connsiteX77" fmla="*/ 1971675 w 2625725"/>
                <a:gd name="connsiteY77" fmla="*/ 1943100 h 2019300"/>
                <a:gd name="connsiteX78" fmla="*/ 1898650 w 2625725"/>
                <a:gd name="connsiteY78" fmla="*/ 1971675 h 2019300"/>
                <a:gd name="connsiteX79" fmla="*/ 1787525 w 2625725"/>
                <a:gd name="connsiteY79" fmla="*/ 1997075 h 2019300"/>
                <a:gd name="connsiteX80" fmla="*/ 1711325 w 2625725"/>
                <a:gd name="connsiteY80" fmla="*/ 2016125 h 2019300"/>
                <a:gd name="connsiteX81" fmla="*/ 1625600 w 2625725"/>
                <a:gd name="connsiteY81" fmla="*/ 2016125 h 2019300"/>
                <a:gd name="connsiteX82" fmla="*/ 0 w 2625725"/>
                <a:gd name="connsiteY82" fmla="*/ 2019300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625725" h="2019300">
                  <a:moveTo>
                    <a:pt x="0" y="2019300"/>
                  </a:moveTo>
                  <a:lnTo>
                    <a:pt x="57150" y="1978025"/>
                  </a:lnTo>
                  <a:lnTo>
                    <a:pt x="123825" y="1911350"/>
                  </a:lnTo>
                  <a:lnTo>
                    <a:pt x="190500" y="1825625"/>
                  </a:lnTo>
                  <a:lnTo>
                    <a:pt x="228600" y="1755775"/>
                  </a:lnTo>
                  <a:lnTo>
                    <a:pt x="254000" y="1673225"/>
                  </a:lnTo>
                  <a:lnTo>
                    <a:pt x="273050" y="1597025"/>
                  </a:lnTo>
                  <a:lnTo>
                    <a:pt x="276225" y="1562100"/>
                  </a:lnTo>
                  <a:lnTo>
                    <a:pt x="276225" y="1555750"/>
                  </a:lnTo>
                  <a:lnTo>
                    <a:pt x="314325" y="1504950"/>
                  </a:lnTo>
                  <a:lnTo>
                    <a:pt x="1622425" y="1504950"/>
                  </a:lnTo>
                  <a:lnTo>
                    <a:pt x="1679575" y="1479550"/>
                  </a:lnTo>
                  <a:lnTo>
                    <a:pt x="1711325" y="1425575"/>
                  </a:lnTo>
                  <a:lnTo>
                    <a:pt x="1724025" y="1371600"/>
                  </a:lnTo>
                  <a:lnTo>
                    <a:pt x="1720850" y="1330325"/>
                  </a:lnTo>
                  <a:lnTo>
                    <a:pt x="1711325" y="1295400"/>
                  </a:lnTo>
                  <a:lnTo>
                    <a:pt x="1692275" y="1266825"/>
                  </a:lnTo>
                  <a:lnTo>
                    <a:pt x="1660525" y="1235075"/>
                  </a:lnTo>
                  <a:lnTo>
                    <a:pt x="1628775" y="1216025"/>
                  </a:lnTo>
                  <a:lnTo>
                    <a:pt x="1597025" y="1212850"/>
                  </a:lnTo>
                  <a:lnTo>
                    <a:pt x="1555750" y="1212850"/>
                  </a:lnTo>
                  <a:lnTo>
                    <a:pt x="1527175" y="1212850"/>
                  </a:lnTo>
                  <a:lnTo>
                    <a:pt x="612775" y="1212850"/>
                  </a:lnTo>
                  <a:lnTo>
                    <a:pt x="511175" y="1200150"/>
                  </a:lnTo>
                  <a:lnTo>
                    <a:pt x="441325" y="1184275"/>
                  </a:lnTo>
                  <a:lnTo>
                    <a:pt x="371475" y="1162050"/>
                  </a:lnTo>
                  <a:lnTo>
                    <a:pt x="254000" y="1104900"/>
                  </a:lnTo>
                  <a:lnTo>
                    <a:pt x="193675" y="1063625"/>
                  </a:lnTo>
                  <a:lnTo>
                    <a:pt x="161925" y="1035050"/>
                  </a:lnTo>
                  <a:lnTo>
                    <a:pt x="101600" y="965200"/>
                  </a:lnTo>
                  <a:lnTo>
                    <a:pt x="168275" y="879475"/>
                  </a:lnTo>
                  <a:lnTo>
                    <a:pt x="209550" y="793750"/>
                  </a:lnTo>
                  <a:lnTo>
                    <a:pt x="244475" y="685800"/>
                  </a:lnTo>
                  <a:lnTo>
                    <a:pt x="257175" y="596900"/>
                  </a:lnTo>
                  <a:lnTo>
                    <a:pt x="257175" y="533400"/>
                  </a:lnTo>
                  <a:lnTo>
                    <a:pt x="247650" y="454025"/>
                  </a:lnTo>
                  <a:lnTo>
                    <a:pt x="231775" y="384175"/>
                  </a:lnTo>
                  <a:lnTo>
                    <a:pt x="215900" y="339725"/>
                  </a:lnTo>
                  <a:lnTo>
                    <a:pt x="200025" y="295275"/>
                  </a:lnTo>
                  <a:lnTo>
                    <a:pt x="168275" y="250825"/>
                  </a:lnTo>
                  <a:lnTo>
                    <a:pt x="146050" y="209550"/>
                  </a:lnTo>
                  <a:lnTo>
                    <a:pt x="244475" y="133350"/>
                  </a:lnTo>
                  <a:lnTo>
                    <a:pt x="333375" y="88900"/>
                  </a:lnTo>
                  <a:lnTo>
                    <a:pt x="428625" y="60325"/>
                  </a:lnTo>
                  <a:lnTo>
                    <a:pt x="527050" y="34925"/>
                  </a:lnTo>
                  <a:lnTo>
                    <a:pt x="606425" y="19050"/>
                  </a:lnTo>
                  <a:lnTo>
                    <a:pt x="698500" y="9525"/>
                  </a:lnTo>
                  <a:lnTo>
                    <a:pt x="841375" y="0"/>
                  </a:lnTo>
                  <a:lnTo>
                    <a:pt x="2625725" y="0"/>
                  </a:lnTo>
                  <a:lnTo>
                    <a:pt x="2222500" y="527050"/>
                  </a:lnTo>
                  <a:lnTo>
                    <a:pt x="746125" y="527050"/>
                  </a:lnTo>
                  <a:lnTo>
                    <a:pt x="669925" y="542925"/>
                  </a:lnTo>
                  <a:lnTo>
                    <a:pt x="622300" y="574675"/>
                  </a:lnTo>
                  <a:lnTo>
                    <a:pt x="609600" y="603250"/>
                  </a:lnTo>
                  <a:lnTo>
                    <a:pt x="587375" y="641350"/>
                  </a:lnTo>
                  <a:lnTo>
                    <a:pt x="593725" y="701675"/>
                  </a:lnTo>
                  <a:lnTo>
                    <a:pt x="606425" y="749300"/>
                  </a:lnTo>
                  <a:lnTo>
                    <a:pt x="628650" y="768350"/>
                  </a:lnTo>
                  <a:lnTo>
                    <a:pt x="663575" y="800100"/>
                  </a:lnTo>
                  <a:lnTo>
                    <a:pt x="704850" y="803275"/>
                  </a:lnTo>
                  <a:lnTo>
                    <a:pt x="749300" y="809625"/>
                  </a:lnTo>
                  <a:lnTo>
                    <a:pt x="809625" y="815975"/>
                  </a:lnTo>
                  <a:lnTo>
                    <a:pt x="1657350" y="815975"/>
                  </a:lnTo>
                  <a:lnTo>
                    <a:pt x="1825625" y="835025"/>
                  </a:lnTo>
                  <a:lnTo>
                    <a:pt x="1955800" y="863600"/>
                  </a:lnTo>
                  <a:lnTo>
                    <a:pt x="2051050" y="895350"/>
                  </a:lnTo>
                  <a:lnTo>
                    <a:pt x="2146300" y="962025"/>
                  </a:lnTo>
                  <a:lnTo>
                    <a:pt x="2238375" y="1050925"/>
                  </a:lnTo>
                  <a:lnTo>
                    <a:pt x="2305050" y="1187450"/>
                  </a:lnTo>
                  <a:lnTo>
                    <a:pt x="2333625" y="1343025"/>
                  </a:lnTo>
                  <a:lnTo>
                    <a:pt x="2327275" y="1438275"/>
                  </a:lnTo>
                  <a:lnTo>
                    <a:pt x="2308225" y="1555750"/>
                  </a:lnTo>
                  <a:lnTo>
                    <a:pt x="2289175" y="1616075"/>
                  </a:lnTo>
                  <a:lnTo>
                    <a:pt x="2235200" y="1720850"/>
                  </a:lnTo>
                  <a:lnTo>
                    <a:pt x="2184400" y="1790700"/>
                  </a:lnTo>
                  <a:lnTo>
                    <a:pt x="2146300" y="1831975"/>
                  </a:lnTo>
                  <a:lnTo>
                    <a:pt x="2089150" y="1879600"/>
                  </a:lnTo>
                  <a:lnTo>
                    <a:pt x="1971675" y="1943100"/>
                  </a:lnTo>
                  <a:lnTo>
                    <a:pt x="1898650" y="1971675"/>
                  </a:lnTo>
                  <a:lnTo>
                    <a:pt x="1787525" y="1997075"/>
                  </a:lnTo>
                  <a:lnTo>
                    <a:pt x="1711325" y="2016125"/>
                  </a:lnTo>
                  <a:lnTo>
                    <a:pt x="1625600" y="2016125"/>
                  </a:lnTo>
                  <a:lnTo>
                    <a:pt x="0" y="2019300"/>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sp>
          <p:nvSpPr>
            <p:cNvPr id="64" name="Freeform 63"/>
            <p:cNvSpPr/>
            <p:nvPr/>
          </p:nvSpPr>
          <p:spPr bwMode="auto">
            <a:xfrm rot="16200000">
              <a:off x="35954" y="339559"/>
              <a:ext cx="842609" cy="682514"/>
            </a:xfrm>
            <a:custGeom>
              <a:avLst/>
              <a:gdLst>
                <a:gd name="connsiteX0" fmla="*/ 0 w 2540000"/>
                <a:gd name="connsiteY0" fmla="*/ 873125 h 2057400"/>
                <a:gd name="connsiteX1" fmla="*/ 79375 w 2540000"/>
                <a:gd name="connsiteY1" fmla="*/ 933450 h 2057400"/>
                <a:gd name="connsiteX2" fmla="*/ 130175 w 2540000"/>
                <a:gd name="connsiteY2" fmla="*/ 993775 h 2057400"/>
                <a:gd name="connsiteX3" fmla="*/ 187325 w 2540000"/>
                <a:gd name="connsiteY3" fmla="*/ 1076325 h 2057400"/>
                <a:gd name="connsiteX4" fmla="*/ 219075 w 2540000"/>
                <a:gd name="connsiteY4" fmla="*/ 1152525 h 2057400"/>
                <a:gd name="connsiteX5" fmla="*/ 241300 w 2540000"/>
                <a:gd name="connsiteY5" fmla="*/ 1235075 h 2057400"/>
                <a:gd name="connsiteX6" fmla="*/ 257175 w 2540000"/>
                <a:gd name="connsiteY6" fmla="*/ 1308100 h 2057400"/>
                <a:gd name="connsiteX7" fmla="*/ 266700 w 2540000"/>
                <a:gd name="connsiteY7" fmla="*/ 1355725 h 2057400"/>
                <a:gd name="connsiteX8" fmla="*/ 269875 w 2540000"/>
                <a:gd name="connsiteY8" fmla="*/ 1450975 h 2057400"/>
                <a:gd name="connsiteX9" fmla="*/ 263525 w 2540000"/>
                <a:gd name="connsiteY9" fmla="*/ 1511300 h 2057400"/>
                <a:gd name="connsiteX10" fmla="*/ 231775 w 2540000"/>
                <a:gd name="connsiteY10" fmla="*/ 1590675 h 2057400"/>
                <a:gd name="connsiteX11" fmla="*/ 863600 w 2540000"/>
                <a:gd name="connsiteY11" fmla="*/ 698500 h 2057400"/>
                <a:gd name="connsiteX12" fmla="*/ 1454150 w 2540000"/>
                <a:gd name="connsiteY12" fmla="*/ 1543050 h 2057400"/>
                <a:gd name="connsiteX13" fmla="*/ 742950 w 2540000"/>
                <a:gd name="connsiteY13" fmla="*/ 1543050 h 2057400"/>
                <a:gd name="connsiteX14" fmla="*/ 349250 w 2540000"/>
                <a:gd name="connsiteY14" fmla="*/ 2057400 h 2057400"/>
                <a:gd name="connsiteX15" fmla="*/ 2540000 w 2540000"/>
                <a:gd name="connsiteY15" fmla="*/ 2057400 h 2057400"/>
                <a:gd name="connsiteX16" fmla="*/ 1193800 w 2540000"/>
                <a:gd name="connsiteY16" fmla="*/ 136525 h 2057400"/>
                <a:gd name="connsiteX17" fmla="*/ 1136650 w 2540000"/>
                <a:gd name="connsiteY17" fmla="*/ 82550 h 2057400"/>
                <a:gd name="connsiteX18" fmla="*/ 1050925 w 2540000"/>
                <a:gd name="connsiteY18" fmla="*/ 31750 h 2057400"/>
                <a:gd name="connsiteX19" fmla="*/ 1012825 w 2540000"/>
                <a:gd name="connsiteY19" fmla="*/ 15875 h 2057400"/>
                <a:gd name="connsiteX20" fmla="*/ 942975 w 2540000"/>
                <a:gd name="connsiteY20" fmla="*/ 3175 h 2057400"/>
                <a:gd name="connsiteX21" fmla="*/ 860425 w 2540000"/>
                <a:gd name="connsiteY21" fmla="*/ 0 h 2057400"/>
                <a:gd name="connsiteX22" fmla="*/ 771525 w 2540000"/>
                <a:gd name="connsiteY22" fmla="*/ 6350 h 2057400"/>
                <a:gd name="connsiteX23" fmla="*/ 714375 w 2540000"/>
                <a:gd name="connsiteY23" fmla="*/ 28575 h 2057400"/>
                <a:gd name="connsiteX24" fmla="*/ 644525 w 2540000"/>
                <a:gd name="connsiteY24" fmla="*/ 63500 h 2057400"/>
                <a:gd name="connsiteX25" fmla="*/ 606425 w 2540000"/>
                <a:gd name="connsiteY25" fmla="*/ 85725 h 2057400"/>
                <a:gd name="connsiteX26" fmla="*/ 558800 w 2540000"/>
                <a:gd name="connsiteY26" fmla="*/ 130175 h 2057400"/>
                <a:gd name="connsiteX27" fmla="*/ 492125 w 2540000"/>
                <a:gd name="connsiteY27" fmla="*/ 196850 h 2057400"/>
                <a:gd name="connsiteX28" fmla="*/ 0 w 2540000"/>
                <a:gd name="connsiteY28" fmla="*/ 873125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40000" h="2057400">
                  <a:moveTo>
                    <a:pt x="0" y="873125"/>
                  </a:moveTo>
                  <a:lnTo>
                    <a:pt x="79375" y="933450"/>
                  </a:lnTo>
                  <a:lnTo>
                    <a:pt x="130175" y="993775"/>
                  </a:lnTo>
                  <a:lnTo>
                    <a:pt x="187325" y="1076325"/>
                  </a:lnTo>
                  <a:lnTo>
                    <a:pt x="219075" y="1152525"/>
                  </a:lnTo>
                  <a:lnTo>
                    <a:pt x="241300" y="1235075"/>
                  </a:lnTo>
                  <a:lnTo>
                    <a:pt x="257175" y="1308100"/>
                  </a:lnTo>
                  <a:lnTo>
                    <a:pt x="266700" y="1355725"/>
                  </a:lnTo>
                  <a:lnTo>
                    <a:pt x="269875" y="1450975"/>
                  </a:lnTo>
                  <a:lnTo>
                    <a:pt x="263525" y="1511300"/>
                  </a:lnTo>
                  <a:lnTo>
                    <a:pt x="231775" y="1590675"/>
                  </a:lnTo>
                  <a:lnTo>
                    <a:pt x="863600" y="698500"/>
                  </a:lnTo>
                  <a:lnTo>
                    <a:pt x="1454150" y="1543050"/>
                  </a:lnTo>
                  <a:lnTo>
                    <a:pt x="742950" y="1543050"/>
                  </a:lnTo>
                  <a:lnTo>
                    <a:pt x="349250" y="2057400"/>
                  </a:lnTo>
                  <a:lnTo>
                    <a:pt x="2540000" y="2057400"/>
                  </a:lnTo>
                  <a:lnTo>
                    <a:pt x="1193800" y="136525"/>
                  </a:lnTo>
                  <a:lnTo>
                    <a:pt x="1136650" y="82550"/>
                  </a:lnTo>
                  <a:lnTo>
                    <a:pt x="1050925" y="31750"/>
                  </a:lnTo>
                  <a:lnTo>
                    <a:pt x="1012825" y="15875"/>
                  </a:lnTo>
                  <a:lnTo>
                    <a:pt x="942975" y="3175"/>
                  </a:lnTo>
                  <a:lnTo>
                    <a:pt x="860425" y="0"/>
                  </a:lnTo>
                  <a:lnTo>
                    <a:pt x="771525" y="6350"/>
                  </a:lnTo>
                  <a:lnTo>
                    <a:pt x="714375" y="28575"/>
                  </a:lnTo>
                  <a:lnTo>
                    <a:pt x="644525" y="63500"/>
                  </a:lnTo>
                  <a:lnTo>
                    <a:pt x="606425" y="85725"/>
                  </a:lnTo>
                  <a:lnTo>
                    <a:pt x="558800" y="130175"/>
                  </a:lnTo>
                  <a:lnTo>
                    <a:pt x="492125" y="196850"/>
                  </a:lnTo>
                  <a:lnTo>
                    <a:pt x="0" y="873125"/>
                  </a:lnTo>
                  <a:close/>
                </a:path>
              </a:pathLst>
            </a:custGeom>
            <a:solidFill>
              <a:srgbClr val="3399FF"/>
            </a:solidFill>
            <a:ln w="9525" cap="flat" cmpd="sng" algn="ctr">
              <a:solidFill>
                <a:srgbClr val="33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400"/>
            </a:p>
          </p:txBody>
        </p:sp>
        <p:pic>
          <p:nvPicPr>
            <p:cNvPr id="65" name="Picture 64" descr="Screen Clipping"/>
            <p:cNvPicPr>
              <a:picLocks noChangeAspect="1"/>
            </p:cNvPicPr>
            <p:nvPr/>
          </p:nvPicPr>
          <p:blipFill rotWithShape="1">
            <a:blip r:embed="rId9" cstate="print">
              <a:extLst>
                <a:ext uri="{28A0092B-C50C-407E-A947-70E740481C1C}">
                  <a14:useLocalDpi xmlns:a14="http://schemas.microsoft.com/office/drawing/2010/main" val="0"/>
                </a:ext>
              </a:extLst>
            </a:blip>
            <a:srcRect l="23612" t="40444" r="25154" b="1702"/>
            <a:stretch/>
          </p:blipFill>
          <p:spPr>
            <a:xfrm>
              <a:off x="119662" y="4117326"/>
              <a:ext cx="689426" cy="690502"/>
            </a:xfrm>
            <a:prstGeom prst="rect">
              <a:avLst/>
            </a:prstGeom>
            <a:effectLst>
              <a:glow rad="101600">
                <a:srgbClr val="33CCFF">
                  <a:alpha val="60000"/>
                </a:srgbClr>
              </a:glow>
            </a:effectLst>
          </p:spPr>
        </p:pic>
      </p:grpSp>
      <p:sp>
        <p:nvSpPr>
          <p:cNvPr id="2" name="Title 1"/>
          <p:cNvSpPr>
            <a:spLocks noGrp="1"/>
          </p:cNvSpPr>
          <p:nvPr>
            <p:ph type="title"/>
          </p:nvPr>
        </p:nvSpPr>
        <p:spPr/>
        <p:txBody>
          <a:bodyPr/>
          <a:lstStyle/>
          <a:p>
            <a:r>
              <a:rPr lang="en-US" dirty="0" smtClean="0">
                <a:solidFill>
                  <a:srgbClr val="00007A"/>
                </a:solidFill>
              </a:rPr>
              <a:t>Req. 2.a.:  How Radio Waves Travel</a:t>
            </a:r>
            <a:endParaRPr lang="en-US" dirty="0">
              <a:solidFill>
                <a:srgbClr val="00007A"/>
              </a:solidFill>
            </a:endParaRPr>
          </a:p>
        </p:txBody>
      </p:sp>
      <p:sp>
        <p:nvSpPr>
          <p:cNvPr id="3" name="Slide Number Placeholder 2"/>
          <p:cNvSpPr>
            <a:spLocks noGrp="1"/>
          </p:cNvSpPr>
          <p:nvPr>
            <p:ph type="sldNum" sz="quarter" idx="12"/>
          </p:nvPr>
        </p:nvSpPr>
        <p:spPr/>
        <p:txBody>
          <a:bodyPr/>
          <a:lstStyle/>
          <a:p>
            <a:pPr>
              <a:defRPr/>
            </a:pPr>
            <a:r>
              <a:rPr lang="en-US" dirty="0" smtClean="0">
                <a:solidFill>
                  <a:srgbClr val="00007A"/>
                </a:solidFill>
              </a:rPr>
              <a:t>SLIDE </a:t>
            </a:r>
            <a:fld id="{7DE08B2E-D59F-498D-8D62-ABBAFDFFC21C}" type="slidenum">
              <a:rPr lang="en-US" smtClean="0">
                <a:solidFill>
                  <a:srgbClr val="00007A"/>
                </a:solidFill>
              </a:rPr>
              <a:pPr>
                <a:defRPr/>
              </a:pPr>
              <a:t>6</a:t>
            </a:fld>
            <a:endParaRPr lang="en-US" dirty="0">
              <a:solidFill>
                <a:srgbClr val="00007A"/>
              </a:solidFill>
            </a:endParaRPr>
          </a:p>
        </p:txBody>
      </p:sp>
      <p:sp>
        <p:nvSpPr>
          <p:cNvPr id="18" name="TextBox 17"/>
          <p:cNvSpPr txBox="1"/>
          <p:nvPr/>
        </p:nvSpPr>
        <p:spPr bwMode="auto">
          <a:xfrm>
            <a:off x="8704418" y="4673213"/>
            <a:ext cx="263213" cy="276999"/>
          </a:xfrm>
          <a:prstGeom prst="rect">
            <a:avLst/>
          </a:prstGeom>
          <a:solidFill>
            <a:schemeClr val="accent1">
              <a:lumMod val="40000"/>
              <a:lumOff val="60000"/>
            </a:schemeClr>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00007A"/>
                </a:solidFill>
              </a:rPr>
              <a:t>1</a:t>
            </a:r>
            <a:endParaRPr lang="en-US" dirty="0">
              <a:solidFill>
                <a:srgbClr val="00007A"/>
              </a:solidFill>
            </a:endParaRPr>
          </a:p>
        </p:txBody>
      </p:sp>
      <p:sp>
        <p:nvSpPr>
          <p:cNvPr id="57" name="TextBox 3"/>
          <p:cNvSpPr txBox="1"/>
          <p:nvPr/>
        </p:nvSpPr>
        <p:spPr bwMode="auto">
          <a:xfrm>
            <a:off x="2304530" y="3736226"/>
            <a:ext cx="5163593" cy="769441"/>
          </a:xfrm>
          <a:prstGeom prst="rect">
            <a:avLst/>
          </a:prstGeom>
          <a:solidFill>
            <a:srgbClr val="66FFFF"/>
          </a:solidFill>
          <a:ln w="9525">
            <a:solidFill>
              <a:srgbClr val="66FFFF"/>
            </a:solidFill>
            <a:miter lim="800000"/>
            <a:headEnd/>
            <a:tailEnd/>
          </a:ln>
        </p:spPr>
        <p:txBody>
          <a:bodyPr wrap="none" rtlCol="0">
            <a:spAutoFit/>
          </a:bodyPr>
          <a:lstStyle>
            <a:defPPr>
              <a:defRPr lang="en-US"/>
            </a:defPPr>
            <a:lvl1pPr algn="l" rtl="0" eaLnBrk="0" fontAlgn="base" hangingPunct="0">
              <a:spcBef>
                <a:spcPct val="0"/>
              </a:spcBef>
              <a:spcAft>
                <a:spcPct val="0"/>
              </a:spcAft>
              <a:defRPr sz="1900" kern="1200">
                <a:solidFill>
                  <a:schemeClr val="tx1"/>
                </a:solidFill>
                <a:latin typeface="Times New Roman" pitchFamily="18" charset="0"/>
                <a:ea typeface="+mn-ea"/>
                <a:cs typeface="+mn-cs"/>
              </a:defRPr>
            </a:lvl1pPr>
            <a:lvl2pPr marL="366309" algn="l" rtl="0" eaLnBrk="0" fontAlgn="base" hangingPunct="0">
              <a:spcBef>
                <a:spcPct val="0"/>
              </a:spcBef>
              <a:spcAft>
                <a:spcPct val="0"/>
              </a:spcAft>
              <a:defRPr sz="1900" kern="1200">
                <a:solidFill>
                  <a:schemeClr val="tx1"/>
                </a:solidFill>
                <a:latin typeface="Times New Roman" pitchFamily="18" charset="0"/>
                <a:ea typeface="+mn-ea"/>
                <a:cs typeface="+mn-cs"/>
              </a:defRPr>
            </a:lvl2pPr>
            <a:lvl3pPr marL="732617" algn="l" rtl="0" eaLnBrk="0" fontAlgn="base" hangingPunct="0">
              <a:spcBef>
                <a:spcPct val="0"/>
              </a:spcBef>
              <a:spcAft>
                <a:spcPct val="0"/>
              </a:spcAft>
              <a:defRPr sz="1900" kern="1200">
                <a:solidFill>
                  <a:schemeClr val="tx1"/>
                </a:solidFill>
                <a:latin typeface="Times New Roman" pitchFamily="18" charset="0"/>
                <a:ea typeface="+mn-ea"/>
                <a:cs typeface="+mn-cs"/>
              </a:defRPr>
            </a:lvl3pPr>
            <a:lvl4pPr marL="1098926" algn="l" rtl="0" eaLnBrk="0" fontAlgn="base" hangingPunct="0">
              <a:spcBef>
                <a:spcPct val="0"/>
              </a:spcBef>
              <a:spcAft>
                <a:spcPct val="0"/>
              </a:spcAft>
              <a:defRPr sz="1900" kern="1200">
                <a:solidFill>
                  <a:schemeClr val="tx1"/>
                </a:solidFill>
                <a:latin typeface="Times New Roman" pitchFamily="18" charset="0"/>
                <a:ea typeface="+mn-ea"/>
                <a:cs typeface="+mn-cs"/>
              </a:defRPr>
            </a:lvl4pPr>
            <a:lvl5pPr marL="1465235" algn="l" rtl="0" eaLnBrk="0" fontAlgn="base" hangingPunct="0">
              <a:spcBef>
                <a:spcPct val="0"/>
              </a:spcBef>
              <a:spcAft>
                <a:spcPct val="0"/>
              </a:spcAft>
              <a:defRPr sz="1900" kern="1200">
                <a:solidFill>
                  <a:schemeClr val="tx1"/>
                </a:solidFill>
                <a:latin typeface="Times New Roman" pitchFamily="18" charset="0"/>
                <a:ea typeface="+mn-ea"/>
                <a:cs typeface="+mn-cs"/>
              </a:defRPr>
            </a:lvl5pPr>
            <a:lvl6pPr marL="1831543" algn="l" defTabSz="732617" rtl="0" eaLnBrk="1" latinLnBrk="0" hangingPunct="1">
              <a:defRPr sz="1900" kern="1200">
                <a:solidFill>
                  <a:schemeClr val="tx1"/>
                </a:solidFill>
                <a:latin typeface="Times New Roman" pitchFamily="18" charset="0"/>
                <a:ea typeface="+mn-ea"/>
                <a:cs typeface="+mn-cs"/>
              </a:defRPr>
            </a:lvl6pPr>
            <a:lvl7pPr marL="2197852" algn="l" defTabSz="732617" rtl="0" eaLnBrk="1" latinLnBrk="0" hangingPunct="1">
              <a:defRPr sz="1900" kern="1200">
                <a:solidFill>
                  <a:schemeClr val="tx1"/>
                </a:solidFill>
                <a:latin typeface="Times New Roman" pitchFamily="18" charset="0"/>
                <a:ea typeface="+mn-ea"/>
                <a:cs typeface="+mn-cs"/>
              </a:defRPr>
            </a:lvl7pPr>
            <a:lvl8pPr marL="2564160" algn="l" defTabSz="732617" rtl="0" eaLnBrk="1" latinLnBrk="0" hangingPunct="1">
              <a:defRPr sz="1900" kern="1200">
                <a:solidFill>
                  <a:schemeClr val="tx1"/>
                </a:solidFill>
                <a:latin typeface="Times New Roman" pitchFamily="18" charset="0"/>
                <a:ea typeface="+mn-ea"/>
                <a:cs typeface="+mn-cs"/>
              </a:defRPr>
            </a:lvl8pPr>
            <a:lvl9pPr marL="2930469" algn="l" defTabSz="732617" rtl="0" eaLnBrk="1" latinLnBrk="0" hangingPunct="1">
              <a:defRPr sz="1900" kern="1200">
                <a:solidFill>
                  <a:schemeClr val="tx1"/>
                </a:solidFill>
                <a:latin typeface="Times New Roman" pitchFamily="18" charset="0"/>
                <a:ea typeface="+mn-ea"/>
                <a:cs typeface="+mn-cs"/>
              </a:defRPr>
            </a:lvl9pPr>
          </a:lstStyle>
          <a:p>
            <a:pPr algn="ctr"/>
            <a:r>
              <a:rPr lang="en-US" sz="4400" b="1" dirty="0" smtClean="0">
                <a:ln w="10541" cmpd="sng">
                  <a:solidFill>
                    <a:schemeClr val="accent1">
                      <a:shade val="88000"/>
                      <a:satMod val="110000"/>
                    </a:schemeClr>
                  </a:solidFill>
                  <a:prstDash val="solid"/>
                </a:ln>
                <a:solidFill>
                  <a:srgbClr val="0000FF"/>
                </a:solidFill>
                <a:latin typeface="Verdana" pitchFamily="34" charset="0"/>
              </a:rPr>
              <a:t>Finish Drawing!</a:t>
            </a:r>
            <a:endParaRPr lang="en-US" sz="4400" b="1" dirty="0">
              <a:ln w="10541" cmpd="sng">
                <a:solidFill>
                  <a:schemeClr val="accent1">
                    <a:shade val="88000"/>
                    <a:satMod val="110000"/>
                  </a:schemeClr>
                </a:solidFill>
                <a:prstDash val="solid"/>
              </a:ln>
              <a:solidFill>
                <a:srgbClr val="0000FF"/>
              </a:solidFill>
              <a:latin typeface="Verdana" pitchFamily="34" charset="0"/>
            </a:endParaRPr>
          </a:p>
        </p:txBody>
      </p:sp>
    </p:spTree>
    <p:extLst>
      <p:ext uri="{BB962C8B-B14F-4D97-AF65-F5344CB8AC3E}">
        <p14:creationId xmlns:p14="http://schemas.microsoft.com/office/powerpoint/2010/main" val="301397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0940" y="127327"/>
            <a:ext cx="4975860" cy="215444"/>
          </a:xfrm>
        </p:spPr>
        <p:txBody>
          <a:bodyPr/>
          <a:lstStyle/>
          <a:p>
            <a:r>
              <a:rPr lang="en-US" dirty="0" smtClean="0"/>
              <a:t>Req. 2.b.:  WWV and WWVH</a:t>
            </a:r>
            <a:endParaRPr lang="en-US" dirty="0"/>
          </a:p>
        </p:txBody>
      </p:sp>
      <p:sp>
        <p:nvSpPr>
          <p:cNvPr id="3" name="Slide Number Placeholder 2"/>
          <p:cNvSpPr>
            <a:spLocks noGrp="1"/>
          </p:cNvSpPr>
          <p:nvPr>
            <p:ph type="sldNum" sz="quarter" idx="12"/>
          </p:nvPr>
        </p:nvSpPr>
        <p:spPr/>
        <p:txBody>
          <a:bodyPr/>
          <a:lstStyle/>
          <a:p>
            <a:pPr>
              <a:defRPr/>
            </a:pPr>
            <a:r>
              <a:rPr lang="en-US" dirty="0" smtClean="0">
                <a:solidFill>
                  <a:schemeClr val="bg1"/>
                </a:solidFill>
              </a:rPr>
              <a:t>SLIDE </a:t>
            </a:r>
            <a:fld id="{7DE08B2E-D59F-498D-8D62-ABBAFDFFC21C}" type="slidenum">
              <a:rPr lang="en-US" smtClean="0">
                <a:solidFill>
                  <a:schemeClr val="bg1"/>
                </a:solidFill>
              </a:rPr>
              <a:pPr>
                <a:defRPr/>
              </a:pPr>
              <a:t>7</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1</a:t>
            </a:r>
            <a:endParaRPr lang="en-US" dirty="0">
              <a:solidFill>
                <a:srgbClr val="FFFF00"/>
              </a:solidFill>
            </a:endParaRPr>
          </a:p>
        </p:txBody>
      </p:sp>
      <p:sp>
        <p:nvSpPr>
          <p:cNvPr id="17" name="TextBox 16"/>
          <p:cNvSpPr txBox="1"/>
          <p:nvPr/>
        </p:nvSpPr>
        <p:spPr bwMode="auto">
          <a:xfrm>
            <a:off x="8707593" y="4677975"/>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2</a:t>
            </a:r>
            <a:endParaRPr lang="en-US" dirty="0">
              <a:solidFill>
                <a:srgbClr val="FFFF00"/>
              </a:solidFill>
            </a:endParaRPr>
          </a:p>
        </p:txBody>
      </p:sp>
      <p:sp>
        <p:nvSpPr>
          <p:cNvPr id="16" name="TextBox 15"/>
          <p:cNvSpPr txBox="1"/>
          <p:nvPr/>
        </p:nvSpPr>
        <p:spPr bwMode="auto">
          <a:xfrm>
            <a:off x="8707593" y="4677975"/>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3</a:t>
            </a:r>
            <a:endParaRPr lang="en-US" dirty="0">
              <a:solidFill>
                <a:srgbClr val="FFFF00"/>
              </a:solidFill>
            </a:endParaRPr>
          </a:p>
        </p:txBody>
      </p:sp>
      <p:sp>
        <p:nvSpPr>
          <p:cNvPr id="15" name="TextBox 14"/>
          <p:cNvSpPr txBox="1"/>
          <p:nvPr/>
        </p:nvSpPr>
        <p:spPr bwMode="auto">
          <a:xfrm>
            <a:off x="8707593" y="4677975"/>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4</a:t>
            </a:r>
            <a:endParaRPr lang="en-US" dirty="0">
              <a:solidFill>
                <a:srgbClr val="FFFF00"/>
              </a:solidFill>
            </a:endParaRPr>
          </a:p>
        </p:txBody>
      </p:sp>
      <p:pic>
        <p:nvPicPr>
          <p:cNvPr id="23" name="Picture 2" descr="https://upload.wikimedia.org/wikipedia/commons/9/97/WWV_building.jpg"/>
          <p:cNvPicPr>
            <a:picLocks noChangeAspect="1" noChangeArrowheads="1"/>
          </p:cNvPicPr>
          <p:nvPr/>
        </p:nvPicPr>
        <p:blipFill rotWithShape="1">
          <a:blip r:embed="rId3">
            <a:extLst>
              <a:ext uri="{28A0092B-C50C-407E-A947-70E740481C1C}">
                <a14:useLocalDpi xmlns:a14="http://schemas.microsoft.com/office/drawing/2010/main" val="0"/>
              </a:ext>
            </a:extLst>
          </a:blip>
          <a:srcRect t="12807" b="15586"/>
          <a:stretch/>
        </p:blipFill>
        <p:spPr bwMode="auto">
          <a:xfrm>
            <a:off x="1218475" y="908050"/>
            <a:ext cx="7313475" cy="34127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4" name="Picture 4" descr="https://upload.wikimedia.org/wikipedia/commons/5/54/15_Mhz_antenna_of_WWV.png"/>
          <p:cNvPicPr>
            <a:picLocks noChangeAspect="1" noChangeArrowheads="1"/>
          </p:cNvPicPr>
          <p:nvPr/>
        </p:nvPicPr>
        <p:blipFill rotWithShape="1">
          <a:blip r:embed="rId4">
            <a:extLst>
              <a:ext uri="{28A0092B-C50C-407E-A947-70E740481C1C}">
                <a14:useLocalDpi xmlns:a14="http://schemas.microsoft.com/office/drawing/2010/main" val="0"/>
              </a:ext>
            </a:extLst>
          </a:blip>
          <a:srcRect t="12269" b="15479"/>
          <a:stretch/>
        </p:blipFill>
        <p:spPr bwMode="auto">
          <a:xfrm>
            <a:off x="1031352" y="662214"/>
            <a:ext cx="7739814" cy="37011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5" name="Picture 6" descr="https://coloradosectionmanager.files.wordpress.com/2013/07/view_of_wwvh_kauai_antenna_field_from_5_mhz_tower_fish_mvc-4-f.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7956" y="1052856"/>
            <a:ext cx="7777724" cy="31635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6" name="TextBox 25"/>
          <p:cNvSpPr txBox="1"/>
          <p:nvPr/>
        </p:nvSpPr>
        <p:spPr bwMode="auto">
          <a:xfrm>
            <a:off x="2606267" y="3517900"/>
            <a:ext cx="3592651" cy="1446550"/>
          </a:xfrm>
          <a:prstGeom prst="rect">
            <a:avLst/>
          </a:prstGeom>
          <a:noFill/>
          <a:ln w="9525">
            <a:noFill/>
            <a:miter lim="800000"/>
            <a:headEnd/>
            <a:tailEnd/>
          </a:ln>
        </p:spPr>
        <p:txBody>
          <a:bodyPr wrap="none" rtlCol="0">
            <a:spAutoFit/>
          </a:bodyPr>
          <a:lstStyle/>
          <a:p>
            <a:pPr algn="ctr"/>
            <a:r>
              <a:rPr lang="en-US" sz="8800" b="1" dirty="0" smtClean="0">
                <a:ln w="28575">
                  <a:solidFill>
                    <a:srgbClr val="FF0000"/>
                  </a:solidFill>
                  <a:prstDash val="solid"/>
                </a:ln>
                <a:solidFill>
                  <a:srgbClr val="FFFF00"/>
                </a:solidFill>
                <a:effectLst>
                  <a:outerShdw blurRad="38100" dist="32000" dir="5400000" algn="tl">
                    <a:srgbClr val="000000">
                      <a:alpha val="30000"/>
                    </a:srgbClr>
                  </a:outerShdw>
                </a:effectLst>
                <a:latin typeface="Verdana" pitchFamily="34" charset="0"/>
              </a:rPr>
              <a:t>WWV</a:t>
            </a:r>
            <a:endParaRPr lang="en-US" sz="8800" b="1" dirty="0">
              <a:ln w="28575">
                <a:solidFill>
                  <a:srgbClr val="FF0000"/>
                </a:solidFill>
                <a:prstDash val="solid"/>
              </a:ln>
              <a:solidFill>
                <a:srgbClr val="FFFF00"/>
              </a:solidFill>
              <a:effectLst>
                <a:outerShdw blurRad="38100" dist="32000" dir="5400000" algn="tl">
                  <a:srgbClr val="000000">
                    <a:alpha val="30000"/>
                  </a:srgbClr>
                </a:outerShdw>
              </a:effectLst>
              <a:latin typeface="Verdana" pitchFamily="34" charset="0"/>
            </a:endParaRPr>
          </a:p>
        </p:txBody>
      </p:sp>
      <p:sp>
        <p:nvSpPr>
          <p:cNvPr id="27" name="TextBox 26"/>
          <p:cNvSpPr txBox="1"/>
          <p:nvPr/>
        </p:nvSpPr>
        <p:spPr bwMode="auto">
          <a:xfrm>
            <a:off x="2606002" y="3523778"/>
            <a:ext cx="4538422" cy="1446550"/>
          </a:xfrm>
          <a:prstGeom prst="rect">
            <a:avLst/>
          </a:prstGeom>
          <a:noFill/>
          <a:ln w="9525">
            <a:noFill/>
            <a:miter lim="800000"/>
            <a:headEnd/>
            <a:tailEnd/>
          </a:ln>
        </p:spPr>
        <p:txBody>
          <a:bodyPr wrap="none" rtlCol="0">
            <a:spAutoFit/>
          </a:bodyPr>
          <a:lstStyle/>
          <a:p>
            <a:pPr algn="ctr"/>
            <a:r>
              <a:rPr lang="en-US" sz="8800" b="1" dirty="0" smtClean="0">
                <a:ln w="28575">
                  <a:solidFill>
                    <a:srgbClr val="FF0000"/>
                  </a:solidFill>
                  <a:prstDash val="solid"/>
                </a:ln>
                <a:solidFill>
                  <a:srgbClr val="FFFF00"/>
                </a:solidFill>
                <a:effectLst>
                  <a:outerShdw blurRad="38100" dist="32000" dir="5400000" algn="tl">
                    <a:srgbClr val="000000">
                      <a:alpha val="30000"/>
                    </a:srgbClr>
                  </a:outerShdw>
                </a:effectLst>
                <a:latin typeface="Verdana" pitchFamily="34" charset="0"/>
              </a:rPr>
              <a:t>WWV</a:t>
            </a:r>
            <a:r>
              <a:rPr lang="en-US" sz="8800" b="1" dirty="0" smtClean="0">
                <a:ln w="28575">
                  <a:solidFill>
                    <a:srgbClr val="FFFF00"/>
                  </a:solidFill>
                  <a:prstDash val="solid"/>
                </a:ln>
                <a:solidFill>
                  <a:srgbClr val="FF0000"/>
                </a:solidFill>
                <a:effectLst>
                  <a:outerShdw blurRad="38100" dist="32000" dir="5400000" algn="tl">
                    <a:srgbClr val="000000">
                      <a:alpha val="30000"/>
                    </a:srgbClr>
                  </a:outerShdw>
                </a:effectLst>
                <a:latin typeface="Verdana" pitchFamily="34" charset="0"/>
              </a:rPr>
              <a:t>H</a:t>
            </a:r>
            <a:endParaRPr lang="en-US" sz="8800" b="1" dirty="0">
              <a:ln w="28575">
                <a:solidFill>
                  <a:srgbClr val="FFFF00"/>
                </a:solidFill>
                <a:prstDash val="solid"/>
              </a:ln>
              <a:solidFill>
                <a:srgbClr val="FF0000"/>
              </a:solidFill>
              <a:effectLst>
                <a:outerShdw blurRad="38100" dist="32000" dir="5400000" algn="tl">
                  <a:srgbClr val="000000">
                    <a:alpha val="30000"/>
                  </a:srgbClr>
                </a:outerShdw>
              </a:effectLst>
              <a:latin typeface="Verdana" pitchFamily="34" charset="0"/>
            </a:endParaRPr>
          </a:p>
        </p:txBody>
      </p:sp>
    </p:spTree>
    <p:extLst>
      <p:ext uri="{BB962C8B-B14F-4D97-AF65-F5344CB8AC3E}">
        <p14:creationId xmlns:p14="http://schemas.microsoft.com/office/powerpoint/2010/main" val="428406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10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1000"/>
                                        <p:tgtEl>
                                          <p:spTgt spid="23"/>
                                        </p:tgtEl>
                                      </p:cBhvr>
                                    </p:animEffect>
                                    <p:set>
                                      <p:cBhvr>
                                        <p:cTn id="15" dur="1" fill="hold">
                                          <p:stCondLst>
                                            <p:cond delay="999"/>
                                          </p:stCondLst>
                                        </p:cTn>
                                        <p:tgtEl>
                                          <p:spTgt spid="23"/>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1000"/>
                                        <p:tgtEl>
                                          <p:spTgt spid="24"/>
                                        </p:tgtEl>
                                      </p:cBhvr>
                                    </p:animEffect>
                                    <p:set>
                                      <p:cBhvr>
                                        <p:cTn id="26" dur="1" fill="hold">
                                          <p:stCondLst>
                                            <p:cond delay="999"/>
                                          </p:stCondLst>
                                        </p:cTn>
                                        <p:tgtEl>
                                          <p:spTgt spid="24"/>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17"/>
                                        </p:tgtEl>
                                      </p:cBhvr>
                                    </p:animEffect>
                                    <p:set>
                                      <p:cBhvr>
                                        <p:cTn id="29" dur="1" fill="hold">
                                          <p:stCondLst>
                                            <p:cond delay="499"/>
                                          </p:stCondLst>
                                        </p:cTn>
                                        <p:tgtEl>
                                          <p:spTgt spid="17"/>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s://upload.wikimedia.org/wikipedia/commons/5/54/15_Mhz_antenna_of_WWV.png"/>
          <p:cNvPicPr>
            <a:picLocks noChangeAspect="1" noChangeArrowheads="1"/>
          </p:cNvPicPr>
          <p:nvPr/>
        </p:nvPicPr>
        <p:blipFill rotWithShape="1">
          <a:blip r:embed="rId5">
            <a:extLst>
              <a:ext uri="{28A0092B-C50C-407E-A947-70E740481C1C}">
                <a14:useLocalDpi xmlns:a14="http://schemas.microsoft.com/office/drawing/2010/main" val="0"/>
              </a:ext>
            </a:extLst>
          </a:blip>
          <a:srcRect t="12269" b="15479"/>
          <a:stretch/>
        </p:blipFill>
        <p:spPr bwMode="auto">
          <a:xfrm>
            <a:off x="1031352" y="662214"/>
            <a:ext cx="7739814" cy="37011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itle 1"/>
          <p:cNvSpPr>
            <a:spLocks noGrp="1"/>
          </p:cNvSpPr>
          <p:nvPr>
            <p:ph type="title"/>
          </p:nvPr>
        </p:nvSpPr>
        <p:spPr/>
        <p:txBody>
          <a:bodyPr/>
          <a:lstStyle/>
          <a:p>
            <a:r>
              <a:rPr lang="en-US" dirty="0" smtClean="0"/>
              <a:t>Req. 2.b.:  WWV and WWVH</a:t>
            </a:r>
            <a:endParaRPr lang="en-US" dirty="0"/>
          </a:p>
        </p:txBody>
      </p:sp>
      <p:sp>
        <p:nvSpPr>
          <p:cNvPr id="3" name="Slide Number Placeholder 2"/>
          <p:cNvSpPr>
            <a:spLocks noGrp="1"/>
          </p:cNvSpPr>
          <p:nvPr>
            <p:ph type="sldNum" sz="quarter" idx="12"/>
          </p:nvPr>
        </p:nvSpPr>
        <p:spPr/>
        <p:txBody>
          <a:bodyPr/>
          <a:lstStyle/>
          <a:p>
            <a:pPr>
              <a:defRPr/>
            </a:pPr>
            <a:r>
              <a:rPr lang="en-US" dirty="0" smtClean="0">
                <a:solidFill>
                  <a:schemeClr val="bg1"/>
                </a:solidFill>
              </a:rPr>
              <a:t>SLIDE </a:t>
            </a:r>
            <a:fld id="{7DE08B2E-D59F-498D-8D62-ABBAFDFFC21C}" type="slidenum">
              <a:rPr lang="en-US" smtClean="0">
                <a:solidFill>
                  <a:schemeClr val="bg1"/>
                </a:solidFill>
              </a:rPr>
              <a:pPr>
                <a:defRPr/>
              </a:pPr>
              <a:t>8</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1</a:t>
            </a:r>
            <a:endParaRPr lang="en-US" dirty="0">
              <a:solidFill>
                <a:srgbClr val="FFFF00"/>
              </a:solidFill>
            </a:endParaRPr>
          </a:p>
        </p:txBody>
      </p:sp>
      <p:sp>
        <p:nvSpPr>
          <p:cNvPr id="23" name="TextBox 22"/>
          <p:cNvSpPr txBox="1"/>
          <p:nvPr/>
        </p:nvSpPr>
        <p:spPr bwMode="auto">
          <a:xfrm>
            <a:off x="1836048" y="1390650"/>
            <a:ext cx="5842112" cy="769441"/>
          </a:xfrm>
          <a:prstGeom prst="rect">
            <a:avLst/>
          </a:prstGeom>
          <a:noFill/>
          <a:ln w="9525">
            <a:noFill/>
            <a:miter lim="800000"/>
            <a:headEnd/>
            <a:tailEnd/>
          </a:ln>
        </p:spPr>
        <p:txBody>
          <a:bodyPr wrap="none" rtlCol="0">
            <a:spAutoFit/>
          </a:bodyPr>
          <a:lstStyle/>
          <a:p>
            <a:pPr algn="ctr"/>
            <a:r>
              <a:rPr lang="en-US" sz="4400" b="1" i="1" dirty="0" smtClean="0">
                <a:solidFill>
                  <a:srgbClr val="FF0000"/>
                </a:solidFill>
                <a:cs typeface="Times New Roman" panose="02020603050405020304" pitchFamily="18" charset="0"/>
              </a:rPr>
              <a:t>&lt;Click for WWV audio&gt;</a:t>
            </a:r>
            <a:endParaRPr lang="en-US" sz="4400" b="1" i="1" dirty="0">
              <a:solidFill>
                <a:srgbClr val="FF0000"/>
              </a:solidFill>
              <a:cs typeface="Times New Roman" panose="02020603050405020304" pitchFamily="18" charset="0"/>
            </a:endParaRPr>
          </a:p>
        </p:txBody>
      </p:sp>
      <p:pic>
        <p:nvPicPr>
          <p:cNvPr id="24" name="wwv-nist-5mhz-0900gmt.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2266950"/>
            <a:ext cx="609600" cy="609600"/>
          </a:xfrm>
          <a:prstGeom prst="rect">
            <a:avLst/>
          </a:prstGeom>
        </p:spPr>
      </p:pic>
    </p:spTree>
    <p:extLst>
      <p:ext uri="{BB962C8B-B14F-4D97-AF65-F5344CB8AC3E}">
        <p14:creationId xmlns:p14="http://schemas.microsoft.com/office/powerpoint/2010/main" val="3721165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600" fill="hold"/>
                                        <p:tgtEl>
                                          <p:spTgt spid="24"/>
                                        </p:tgtEl>
                                      </p:cBhvr>
                                    </p:cmd>
                                  </p:childTnLst>
                                </p:cTn>
                              </p:par>
                              <p:par>
                                <p:cTn id="7" presetID="10" presetClass="exit" presetSubtype="0" fill="hold" grpId="0" nodeType="withEffect">
                                  <p:stCondLst>
                                    <p:cond delay="0"/>
                                  </p:stCondLst>
                                  <p:childTnLst>
                                    <p:animEffect transition="out" filter="fade">
                                      <p:cBhvr>
                                        <p:cTn id="8" dur="500"/>
                                        <p:tgtEl>
                                          <p:spTgt spid="23"/>
                                        </p:tgtEl>
                                      </p:cBhvr>
                                    </p:animEffect>
                                    <p:set>
                                      <p:cBhvr>
                                        <p:cTn id="9"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4"/>
                  </p:tgtEl>
                </p:cond>
              </p:nextCondLst>
            </p:seq>
            <p:audio>
              <p:cMediaNode vol="80000">
                <p:cTn id="10" fill="hold" display="0">
                  <p:stCondLst>
                    <p:cond delay="indefinite"/>
                  </p:stCondLst>
                  <p:endCondLst>
                    <p:cond evt="onStopAudio" delay="0">
                      <p:tgtEl>
                        <p:sldTgt/>
                      </p:tgtEl>
                    </p:cond>
                  </p:endCondLst>
                </p:cTn>
                <p:tgtEl>
                  <p:spTgt spid="24"/>
                </p:tgtEl>
              </p:cMediaNode>
            </p:audio>
          </p:childTnLst>
        </p:cTn>
      </p:par>
    </p:tnLst>
    <p:bldLst>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 2.c.:  DX</a:t>
            </a:r>
            <a:endParaRPr lang="en-US" dirty="0"/>
          </a:p>
        </p:txBody>
      </p:sp>
      <p:sp>
        <p:nvSpPr>
          <p:cNvPr id="3" name="Slide Number Placeholder 2"/>
          <p:cNvSpPr>
            <a:spLocks noGrp="1"/>
          </p:cNvSpPr>
          <p:nvPr>
            <p:ph type="sldNum" sz="quarter" idx="12"/>
          </p:nvPr>
        </p:nvSpPr>
        <p:spPr/>
        <p:txBody>
          <a:bodyPr/>
          <a:lstStyle/>
          <a:p>
            <a:pPr>
              <a:defRPr/>
            </a:pPr>
            <a:r>
              <a:rPr lang="en-US" dirty="0" smtClean="0">
                <a:solidFill>
                  <a:schemeClr val="bg1"/>
                </a:solidFill>
              </a:rPr>
              <a:t>SLIDE </a:t>
            </a:r>
            <a:fld id="{7DE08B2E-D59F-498D-8D62-ABBAFDFFC21C}" type="slidenum">
              <a:rPr lang="en-US" smtClean="0">
                <a:solidFill>
                  <a:schemeClr val="bg1"/>
                </a:solidFill>
              </a:rPr>
              <a:pPr>
                <a:defRPr/>
              </a:pPr>
              <a:t>9</a:t>
            </a:fld>
            <a:endParaRPr lang="en-US" dirty="0">
              <a:solidFill>
                <a:schemeClr val="bg1"/>
              </a:solidFill>
            </a:endParaRPr>
          </a:p>
        </p:txBody>
      </p:sp>
      <p:sp>
        <p:nvSpPr>
          <p:cNvPr id="18" name="TextBox 17"/>
          <p:cNvSpPr txBox="1"/>
          <p:nvPr/>
        </p:nvSpPr>
        <p:spPr bwMode="auto">
          <a:xfrm>
            <a:off x="8704418" y="4673213"/>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1</a:t>
            </a:r>
            <a:endParaRPr lang="en-US" dirty="0">
              <a:solidFill>
                <a:srgbClr val="FFFF00"/>
              </a:solidFill>
            </a:endParaRPr>
          </a:p>
        </p:txBody>
      </p:sp>
      <p:sp>
        <p:nvSpPr>
          <p:cNvPr id="17" name="TextBox 16"/>
          <p:cNvSpPr txBox="1"/>
          <p:nvPr/>
        </p:nvSpPr>
        <p:spPr bwMode="auto">
          <a:xfrm>
            <a:off x="8707593" y="4677975"/>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2</a:t>
            </a:r>
            <a:endParaRPr lang="en-US" dirty="0">
              <a:solidFill>
                <a:srgbClr val="FFFF00"/>
              </a:solidFill>
            </a:endParaRPr>
          </a:p>
        </p:txBody>
      </p:sp>
      <p:sp>
        <p:nvSpPr>
          <p:cNvPr id="16" name="TextBox 15"/>
          <p:cNvSpPr txBox="1"/>
          <p:nvPr/>
        </p:nvSpPr>
        <p:spPr bwMode="auto">
          <a:xfrm>
            <a:off x="8707593" y="4677975"/>
            <a:ext cx="263213" cy="276999"/>
          </a:xfrm>
          <a:prstGeom prst="rect">
            <a:avLst/>
          </a:prstGeom>
          <a:solidFill>
            <a:srgbClr val="00007A"/>
          </a:solidFill>
          <a:ln w="9525">
            <a:noFill/>
            <a:miter lim="800000"/>
            <a:headEnd/>
            <a:tailEnd/>
          </a:ln>
          <a:effectLst/>
        </p:spPr>
        <p:txBody>
          <a:bodyPr vert="horz" wrap="square" lIns="73262" tIns="36631" rIns="73262" bIns="36631" numCol="1" anchor="ctr" anchorCtr="0" compatLnSpc="1">
            <a:prstTxWarp prst="textNoShape">
              <a:avLst/>
            </a:prstTxWarp>
          </a:bodyPr>
          <a:lstStyle>
            <a:defPPr>
              <a:defRPr lang="en-US"/>
            </a:defPPr>
            <a:lvl1pPr algn="r">
              <a:defRPr sz="1200" b="1">
                <a:solidFill>
                  <a:schemeClr val="bg1">
                    <a:lumMod val="65000"/>
                  </a:schemeClr>
                </a:solidFill>
                <a:latin typeface="Calibri" panose="020F0502020204030204" pitchFamily="34" charset="0"/>
              </a:defRPr>
            </a:lvl1pPr>
          </a:lstStyle>
          <a:p>
            <a:pPr algn="ctr"/>
            <a:r>
              <a:rPr lang="en-US" dirty="0" smtClean="0">
                <a:solidFill>
                  <a:srgbClr val="FFFF00"/>
                </a:solidFill>
              </a:rPr>
              <a:t>3</a:t>
            </a:r>
            <a:endParaRPr lang="en-US" dirty="0">
              <a:solidFill>
                <a:srgbClr val="FFFF00"/>
              </a:solidFill>
            </a:endParaRPr>
          </a:p>
        </p:txBody>
      </p:sp>
      <p:pic>
        <p:nvPicPr>
          <p:cNvPr id="24" name="Picture 4" descr="http://www.qsl.net/g/g4tut/images/misc/scarborough_reef_dxpedition.jpg"/>
          <p:cNvPicPr>
            <a:picLocks noChangeAspect="1" noChangeArrowheads="1"/>
          </p:cNvPicPr>
          <p:nvPr/>
        </p:nvPicPr>
        <p:blipFill rotWithShape="1">
          <a:blip r:embed="rId3">
            <a:extLst>
              <a:ext uri="{28A0092B-C50C-407E-A947-70E740481C1C}">
                <a14:useLocalDpi xmlns:a14="http://schemas.microsoft.com/office/drawing/2010/main" val="0"/>
              </a:ext>
            </a:extLst>
          </a:blip>
          <a:srcRect l="5347" r="12367"/>
          <a:stretch/>
        </p:blipFill>
        <p:spPr bwMode="auto">
          <a:xfrm>
            <a:off x="4460874" y="630010"/>
            <a:ext cx="3702818" cy="300854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www.w9yb.org/wp-content/uploads/2014/02/I_love_D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8012" y="607966"/>
            <a:ext cx="3042854" cy="30305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bwMode="auto">
          <a:xfrm>
            <a:off x="2411413" y="4047034"/>
            <a:ext cx="4799712" cy="769441"/>
          </a:xfrm>
          <a:prstGeom prst="rect">
            <a:avLst/>
          </a:prstGeom>
          <a:noFill/>
          <a:ln w="9525">
            <a:noFill/>
            <a:miter lim="800000"/>
            <a:headEnd/>
            <a:tailEnd/>
          </a:ln>
        </p:spPr>
        <p:txBody>
          <a:bodyPr wrap="none" rtlCol="0">
            <a:spAutoFit/>
          </a:bodyPr>
          <a:lstStyle/>
          <a:p>
            <a:pPr algn="ctr"/>
            <a:r>
              <a:rPr lang="en-US" sz="4400" b="1" dirty="0" smtClean="0">
                <a:ln w="10541" cmpd="sng">
                  <a:solidFill>
                    <a:schemeClr val="accent1">
                      <a:shade val="88000"/>
                      <a:satMod val="110000"/>
                    </a:schemeClr>
                  </a:solidFill>
                  <a:prstDash val="solid"/>
                </a:ln>
                <a:solidFill>
                  <a:srgbClr val="FFFF00"/>
                </a:solidFill>
                <a:latin typeface="Verdana" pitchFamily="34" charset="0"/>
              </a:rPr>
              <a:t>= “DISTANCE”</a:t>
            </a:r>
            <a:endParaRPr lang="en-US" sz="4400" b="1" dirty="0">
              <a:ln w="10541" cmpd="sng">
                <a:solidFill>
                  <a:schemeClr val="accent1">
                    <a:shade val="88000"/>
                    <a:satMod val="110000"/>
                  </a:schemeClr>
                </a:solidFill>
                <a:prstDash val="solid"/>
              </a:ln>
              <a:solidFill>
                <a:srgbClr val="FFFF00"/>
              </a:solidFill>
              <a:latin typeface="Verdana" pitchFamily="34" charset="0"/>
            </a:endParaRPr>
          </a:p>
        </p:txBody>
      </p:sp>
      <p:sp>
        <p:nvSpPr>
          <p:cNvPr id="26" name="TextBox 25"/>
          <p:cNvSpPr txBox="1"/>
          <p:nvPr/>
        </p:nvSpPr>
        <p:spPr bwMode="auto">
          <a:xfrm>
            <a:off x="5128849" y="3360519"/>
            <a:ext cx="2412840" cy="523220"/>
          </a:xfrm>
          <a:prstGeom prst="rect">
            <a:avLst/>
          </a:prstGeom>
          <a:noFill/>
          <a:ln w="9525">
            <a:noFill/>
            <a:miter lim="800000"/>
            <a:headEnd/>
            <a:tailEnd/>
          </a:ln>
        </p:spPr>
        <p:txBody>
          <a:bodyPr wrap="none" rtlCol="0">
            <a:spAutoFit/>
          </a:bodyPr>
          <a:lstStyle/>
          <a:p>
            <a:pPr algn="ctr"/>
            <a:r>
              <a:rPr lang="en-US" sz="2800" b="1" dirty="0" err="1" smtClean="0">
                <a:ln w="10541" cmpd="sng">
                  <a:solidFill>
                    <a:schemeClr val="accent1">
                      <a:shade val="88000"/>
                      <a:satMod val="110000"/>
                    </a:schemeClr>
                  </a:solidFill>
                  <a:prstDash val="solid"/>
                </a:ln>
                <a:solidFill>
                  <a:schemeClr val="bg1"/>
                </a:solidFill>
                <a:latin typeface="Verdana" pitchFamily="34" charset="0"/>
              </a:rPr>
              <a:t>DXpedition</a:t>
            </a:r>
            <a:endParaRPr lang="en-US" sz="2800" b="1" dirty="0">
              <a:ln w="10541" cmpd="sng">
                <a:solidFill>
                  <a:schemeClr val="accent1">
                    <a:shade val="88000"/>
                    <a:satMod val="110000"/>
                  </a:schemeClr>
                </a:solidFill>
                <a:prstDash val="solid"/>
              </a:ln>
              <a:solidFill>
                <a:schemeClr val="bg1"/>
              </a:solidFill>
              <a:latin typeface="Verdana" pitchFamily="34" charset="0"/>
            </a:endParaRPr>
          </a:p>
        </p:txBody>
      </p:sp>
    </p:spTree>
    <p:extLst>
      <p:ext uri="{BB962C8B-B14F-4D97-AF65-F5344CB8AC3E}">
        <p14:creationId xmlns:p14="http://schemas.microsoft.com/office/powerpoint/2010/main" val="1494905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xit" presetSubtype="0" fill="hold" grpId="0" nodeType="withEffect">
                                  <p:stCondLst>
                                    <p:cond delay="0"/>
                                  </p:stCondLst>
                                  <p:childTnLst>
                                    <p:animEffect transition="out" filter="fade">
                                      <p:cBhvr>
                                        <p:cTn id="17" dur="500"/>
                                        <p:tgtEl>
                                          <p:spTgt spid="17"/>
                                        </p:tgtEl>
                                      </p:cBhvr>
                                    </p:animEffect>
                                    <p:set>
                                      <p:cBhvr>
                                        <p:cTn id="18" dur="1" fill="hold">
                                          <p:stCondLst>
                                            <p:cond delay="499"/>
                                          </p:stCondLst>
                                        </p:cTn>
                                        <p:tgtEl>
                                          <p:spTgt spid="17"/>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5" grpId="0"/>
      <p:bldP spid="2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txDef>
      <a:spPr bwMode="auto">
        <a:solidFill>
          <a:schemeClr val="bg1"/>
        </a:solidFill>
        <a:ln w="9525">
          <a:noFill/>
          <a:miter lim="800000"/>
          <a:headEnd/>
          <a:tailEnd/>
        </a:ln>
      </a:spPr>
      <a:bodyPr wrap="none">
        <a:spAutoFit/>
      </a:bodyPr>
      <a:lstStyle>
        <a:defPPr>
          <a:defRPr b="1" dirty="0">
            <a:latin typeface="Verdana" pitchFamily="34" charset="0"/>
          </a:defRPr>
        </a:defPPr>
      </a:lstStyle>
    </a:tx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35047</TotalTime>
  <Words>350</Words>
  <Application>Microsoft Office PowerPoint</Application>
  <PresentationFormat>On-screen Show (16:9)</PresentationFormat>
  <Paragraphs>215</Paragraphs>
  <Slides>10</Slides>
  <Notes>10</Notes>
  <HiddenSlides>0</HiddenSlides>
  <MMClips>1</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Default Design</vt:lpstr>
      <vt:lpstr>Req. 2.a.:  Introduction to How Radio Waves Travel</vt:lpstr>
      <vt:lpstr>Req. 2.a.:  Introduction to How Radio Waves Travel</vt:lpstr>
      <vt:lpstr>Req. 2.a.:  How Radio Waves Travel</vt:lpstr>
      <vt:lpstr>Req. 2.a.:  How Radio Waves Travel</vt:lpstr>
      <vt:lpstr>Req. 2.a.:  How Radio Waves Travel</vt:lpstr>
      <vt:lpstr>Req. 2.a.:  How Radio Waves Travel</vt:lpstr>
      <vt:lpstr>Req. 2.b.:  WWV and WWVH</vt:lpstr>
      <vt:lpstr>Req. 2.b.:  WWV and WWVH</vt:lpstr>
      <vt:lpstr>Req. 2.c.:  DX</vt:lpstr>
      <vt:lpstr>Req. 2.d. ITU/FCC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Radio Merit Badge</dc:subject>
  <dc:creator>Ron Wood Editor</dc:creator>
  <cp:lastModifiedBy>WA7URV</cp:lastModifiedBy>
  <cp:revision>738</cp:revision>
  <cp:lastPrinted>2017-05-06T01:26:21Z</cp:lastPrinted>
  <dcterms:created xsi:type="dcterms:W3CDTF">2002-05-01T00:47:11Z</dcterms:created>
  <dcterms:modified xsi:type="dcterms:W3CDTF">2017-06-27T23:36:16Z</dcterms:modified>
</cp:coreProperties>
</file>