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3" r:id="rId2"/>
    <p:sldId id="270" r:id="rId3"/>
    <p:sldId id="271" r:id="rId4"/>
    <p:sldId id="286" r:id="rId5"/>
    <p:sldId id="257" r:id="rId6"/>
    <p:sldId id="262" r:id="rId7"/>
    <p:sldId id="291" r:id="rId8"/>
    <p:sldId id="287" r:id="rId9"/>
    <p:sldId id="260" r:id="rId10"/>
    <p:sldId id="261" r:id="rId11"/>
    <p:sldId id="292" r:id="rId12"/>
    <p:sldId id="298" r:id="rId13"/>
    <p:sldId id="272" r:id="rId14"/>
    <p:sldId id="274" r:id="rId15"/>
    <p:sldId id="299" r:id="rId16"/>
    <p:sldId id="275" r:id="rId17"/>
    <p:sldId id="277" r:id="rId18"/>
    <p:sldId id="295" r:id="rId19"/>
    <p:sldId id="276" r:id="rId20"/>
    <p:sldId id="293" r:id="rId21"/>
    <p:sldId id="281" r:id="rId22"/>
    <p:sldId id="279" r:id="rId23"/>
    <p:sldId id="284" r:id="rId24"/>
    <p:sldId id="263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448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m:Documents:BSA%20Ham%20Radio:Radio%20Merit%20Badge:Radio%20MB%20Stats:Radio%20Merit%20Badge%20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1979658246"/>
          <c:y val="0.0657097985974884"/>
          <c:w val="0.884514989755518"/>
          <c:h val="0.77029730025139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'[Radio Merit Badge History.xlsx]Data 2'!$A$2:$A$67</c:f>
              <c:numCache>
                <c:formatCode>General</c:formatCode>
                <c:ptCount val="66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  <c:pt idx="61">
                  <c:v>2011.0</c:v>
                </c:pt>
                <c:pt idx="62">
                  <c:v>2012.0</c:v>
                </c:pt>
                <c:pt idx="63">
                  <c:v>2013.0</c:v>
                </c:pt>
                <c:pt idx="64">
                  <c:v>2014.0</c:v>
                </c:pt>
                <c:pt idx="65">
                  <c:v>2015.0</c:v>
                </c:pt>
              </c:numCache>
            </c:numRef>
          </c:cat>
          <c:val>
            <c:numRef>
              <c:f>'[Radio Merit Badge History.xlsx]Data 2'!$B$2:$B$67</c:f>
              <c:numCache>
                <c:formatCode>General</c:formatCode>
                <c:ptCount val="66"/>
                <c:pt idx="0">
                  <c:v>429.0</c:v>
                </c:pt>
                <c:pt idx="1">
                  <c:v>577.0</c:v>
                </c:pt>
                <c:pt idx="2">
                  <c:v>738.0</c:v>
                </c:pt>
                <c:pt idx="3">
                  <c:v>822.0</c:v>
                </c:pt>
                <c:pt idx="4" formatCode="#,##0">
                  <c:v>1195.0</c:v>
                </c:pt>
                <c:pt idx="5" formatCode="#,##0">
                  <c:v>1562.0</c:v>
                </c:pt>
                <c:pt idx="6" formatCode="#,##0">
                  <c:v>1684.0</c:v>
                </c:pt>
                <c:pt idx="7" formatCode="#,##0">
                  <c:v>2044.0</c:v>
                </c:pt>
                <c:pt idx="8" formatCode="#,##0">
                  <c:v>2112.0</c:v>
                </c:pt>
                <c:pt idx="9" formatCode="#,##0">
                  <c:v>2080.0</c:v>
                </c:pt>
                <c:pt idx="10" formatCode="#,##0">
                  <c:v>2236.0</c:v>
                </c:pt>
                <c:pt idx="11" formatCode="#,##0">
                  <c:v>2012.0</c:v>
                </c:pt>
                <c:pt idx="12" formatCode="#,##0">
                  <c:v>1856.0</c:v>
                </c:pt>
                <c:pt idx="13" formatCode="#,##0">
                  <c:v>1902.0</c:v>
                </c:pt>
                <c:pt idx="14" formatCode="#,##0">
                  <c:v>1846.0</c:v>
                </c:pt>
                <c:pt idx="15" formatCode="#,##0">
                  <c:v>1920.0</c:v>
                </c:pt>
                <c:pt idx="16" formatCode="#,##0">
                  <c:v>1551.0</c:v>
                </c:pt>
                <c:pt idx="17" formatCode="#,##0">
                  <c:v>1514.0</c:v>
                </c:pt>
                <c:pt idx="18" formatCode="#,##0">
                  <c:v>1497.0</c:v>
                </c:pt>
                <c:pt idx="19" formatCode="#,##0">
                  <c:v>1550.0</c:v>
                </c:pt>
                <c:pt idx="20" formatCode="#,##0">
                  <c:v>1612.0</c:v>
                </c:pt>
                <c:pt idx="21" formatCode="#,##0">
                  <c:v>1534.0</c:v>
                </c:pt>
                <c:pt idx="22" formatCode="#,##0">
                  <c:v>1745.0</c:v>
                </c:pt>
                <c:pt idx="23" formatCode="#,##0">
                  <c:v>2266.0</c:v>
                </c:pt>
                <c:pt idx="27" formatCode="#,##0">
                  <c:v>1880.0</c:v>
                </c:pt>
                <c:pt idx="28" formatCode="#,##0">
                  <c:v>1696.0</c:v>
                </c:pt>
                <c:pt idx="29" formatCode="#,##0">
                  <c:v>883.0</c:v>
                </c:pt>
                <c:pt idx="30" formatCode="#,##0">
                  <c:v>552.0</c:v>
                </c:pt>
                <c:pt idx="31" formatCode="#,##0">
                  <c:v>709.0</c:v>
                </c:pt>
                <c:pt idx="32" formatCode="#,##0">
                  <c:v>655.0</c:v>
                </c:pt>
                <c:pt idx="33" formatCode="#,##0">
                  <c:v>697.0</c:v>
                </c:pt>
                <c:pt idx="34" formatCode="#,##0">
                  <c:v>531.0</c:v>
                </c:pt>
                <c:pt idx="35" formatCode="#,##0">
                  <c:v>743.0</c:v>
                </c:pt>
                <c:pt idx="36" formatCode="#,##0">
                  <c:v>665.0</c:v>
                </c:pt>
                <c:pt idx="37" formatCode="#,##0">
                  <c:v>714.0</c:v>
                </c:pt>
                <c:pt idx="38" formatCode="#,##0">
                  <c:v>742.0</c:v>
                </c:pt>
                <c:pt idx="39" formatCode="#,##0">
                  <c:v>854.0</c:v>
                </c:pt>
                <c:pt idx="40" formatCode="#,##0">
                  <c:v>954.0</c:v>
                </c:pt>
                <c:pt idx="41" formatCode="#,##0">
                  <c:v>1132.0</c:v>
                </c:pt>
                <c:pt idx="42" formatCode="#,##0">
                  <c:v>1361.0</c:v>
                </c:pt>
                <c:pt idx="43" formatCode="#,##0">
                  <c:v>1549.0</c:v>
                </c:pt>
                <c:pt idx="44" formatCode="#,##0">
                  <c:v>1325.0</c:v>
                </c:pt>
                <c:pt idx="45" formatCode="#,##0">
                  <c:v>1802.0</c:v>
                </c:pt>
                <c:pt idx="46" formatCode="#,##0">
                  <c:v>1655.0</c:v>
                </c:pt>
                <c:pt idx="47" formatCode="#,##0">
                  <c:v>2290.0</c:v>
                </c:pt>
                <c:pt idx="48" formatCode="#,##0">
                  <c:v>2720.0</c:v>
                </c:pt>
                <c:pt idx="49" formatCode="#,##0">
                  <c:v>3915.0</c:v>
                </c:pt>
                <c:pt idx="50" formatCode="#,##0">
                  <c:v>3982.0</c:v>
                </c:pt>
                <c:pt idx="51" formatCode="#,##0">
                  <c:v>3623.0</c:v>
                </c:pt>
                <c:pt idx="52" formatCode="#,##0">
                  <c:v>4232.0</c:v>
                </c:pt>
                <c:pt idx="53" formatCode="#,##0">
                  <c:v>5417.0</c:v>
                </c:pt>
                <c:pt idx="54" formatCode="#,##0">
                  <c:v>5394.0</c:v>
                </c:pt>
                <c:pt idx="55" formatCode="#,##0">
                  <c:v>4963.0</c:v>
                </c:pt>
                <c:pt idx="56" formatCode="#,##0">
                  <c:v>5058.0</c:v>
                </c:pt>
                <c:pt idx="57" formatCode="#,##0">
                  <c:v>5766.0</c:v>
                </c:pt>
                <c:pt idx="58" formatCode="#,##0">
                  <c:v>5829.0</c:v>
                </c:pt>
                <c:pt idx="59" formatCode="#,##0">
                  <c:v>7190.0</c:v>
                </c:pt>
                <c:pt idx="60" formatCode="#,##0">
                  <c:v>6994.0</c:v>
                </c:pt>
                <c:pt idx="61" formatCode="#,##0">
                  <c:v>6257.0</c:v>
                </c:pt>
                <c:pt idx="62" formatCode="#,##0">
                  <c:v>6957.0</c:v>
                </c:pt>
                <c:pt idx="63" formatCode="#,##0">
                  <c:v>7208.0</c:v>
                </c:pt>
                <c:pt idx="64" formatCode="#,##0">
                  <c:v>6665.0</c:v>
                </c:pt>
                <c:pt idx="65" formatCode="#,##0">
                  <c:v>6709.0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527576"/>
        <c:axId val="2127530776"/>
      </c:barChart>
      <c:catAx>
        <c:axId val="2127527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 anchor="ctr" anchorCtr="1"/>
          <a:lstStyle/>
          <a:p>
            <a:pPr>
              <a:defRPr sz="1400" kern="1200"/>
            </a:pPr>
            <a:endParaRPr lang="en-US"/>
          </a:p>
        </c:txPr>
        <c:crossAx val="2127530776"/>
        <c:crosses val="autoZero"/>
        <c:auto val="1"/>
        <c:lblAlgn val="ctr"/>
        <c:lblOffset val="100"/>
        <c:tickLblSkip val="5"/>
        <c:noMultiLvlLbl val="0"/>
      </c:catAx>
      <c:valAx>
        <c:axId val="2127530776"/>
        <c:scaling>
          <c:orientation val="minMax"/>
          <c:max val="7500.0"/>
          <c:min val="0.0"/>
        </c:scaling>
        <c:delete val="0"/>
        <c:axPos val="l"/>
        <c:majorGridlines/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7527576"/>
        <c:crosses val="autoZero"/>
        <c:crossBetween val="between"/>
        <c:minorUnit val="500.0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5B456-BAA3-F247-A0F3-2C540A74AEEF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34FEF-C12F-3541-BF88-9F1FD8E23333}">
      <dgm:prSet phldrT="[Text]" custT="1"/>
      <dgm:spPr/>
      <dgm:t>
        <a:bodyPr/>
        <a:lstStyle/>
        <a:p>
          <a:r>
            <a:rPr lang="en-US" sz="2000" dirty="0"/>
            <a:t>Introduction</a:t>
          </a:r>
        </a:p>
      </dgm:t>
    </dgm:pt>
    <dgm:pt modelId="{A2938B8F-3126-6A4B-B1C2-D2E28E8CCB4D}" type="parTrans" cxnId="{964FD05A-AA5E-1D42-A65F-605FFD675E99}">
      <dgm:prSet/>
      <dgm:spPr/>
      <dgm:t>
        <a:bodyPr/>
        <a:lstStyle/>
        <a:p>
          <a:endParaRPr lang="en-US"/>
        </a:p>
      </dgm:t>
    </dgm:pt>
    <dgm:pt modelId="{607BD445-A9BC-C84D-B3A2-5CC8596212A7}" type="sibTrans" cxnId="{964FD05A-AA5E-1D42-A65F-605FFD675E99}">
      <dgm:prSet/>
      <dgm:spPr/>
      <dgm:t>
        <a:bodyPr/>
        <a:lstStyle/>
        <a:p>
          <a:endParaRPr lang="en-US"/>
        </a:p>
      </dgm:t>
    </dgm:pt>
    <dgm:pt modelId="{65FF94DB-220E-6642-9DCB-D2F1E800A629}">
      <dgm:prSet phldrT="[Text]"/>
      <dgm:spPr/>
      <dgm:t>
        <a:bodyPr/>
        <a:lstStyle/>
        <a:p>
          <a:r>
            <a:rPr lang="en-US"/>
            <a:t>Jamboree on the Air</a:t>
          </a:r>
        </a:p>
      </dgm:t>
    </dgm:pt>
    <dgm:pt modelId="{1A147391-ADF5-234E-9AF7-E7982672F0A5}" type="parTrans" cxnId="{3C10D871-E48C-F84B-B816-B071927ACE46}">
      <dgm:prSet/>
      <dgm:spPr/>
      <dgm:t>
        <a:bodyPr/>
        <a:lstStyle/>
        <a:p>
          <a:endParaRPr lang="en-US"/>
        </a:p>
      </dgm:t>
    </dgm:pt>
    <dgm:pt modelId="{86A0E4A3-D891-E04C-B60A-BB97A844E6FD}" type="sibTrans" cxnId="{3C10D871-E48C-F84B-B816-B071927ACE46}">
      <dgm:prSet/>
      <dgm:spPr/>
      <dgm:t>
        <a:bodyPr/>
        <a:lstStyle/>
        <a:p>
          <a:endParaRPr lang="en-US"/>
        </a:p>
      </dgm:t>
    </dgm:pt>
    <dgm:pt modelId="{D9E33F4F-AABC-8F42-882D-FD06D0314014}">
      <dgm:prSet phldrT="[Text]" custT="1"/>
      <dgm:spPr/>
      <dgm:t>
        <a:bodyPr/>
        <a:lstStyle/>
        <a:p>
          <a:r>
            <a:rPr lang="en-US" sz="2000" dirty="0"/>
            <a:t>Rank Advancement</a:t>
          </a:r>
        </a:p>
      </dgm:t>
    </dgm:pt>
    <dgm:pt modelId="{5F128E63-CC44-3249-B9C8-43C1CB5CE981}" type="parTrans" cxnId="{39201732-DE2C-2448-94A2-3A5BB8CE9DFB}">
      <dgm:prSet/>
      <dgm:spPr/>
      <dgm:t>
        <a:bodyPr/>
        <a:lstStyle/>
        <a:p>
          <a:endParaRPr lang="en-US"/>
        </a:p>
      </dgm:t>
    </dgm:pt>
    <dgm:pt modelId="{494493C3-DEFA-4541-8EC9-F1E69E27EA5A}" type="sibTrans" cxnId="{39201732-DE2C-2448-94A2-3A5BB8CE9DFB}">
      <dgm:prSet/>
      <dgm:spPr/>
      <dgm:t>
        <a:bodyPr/>
        <a:lstStyle/>
        <a:p>
          <a:endParaRPr lang="en-US"/>
        </a:p>
      </dgm:t>
    </dgm:pt>
    <dgm:pt modelId="{B4CCBDAC-F6AF-D24D-8BB4-F4588D963658}">
      <dgm:prSet phldrT="[Text]"/>
      <dgm:spPr/>
      <dgm:t>
        <a:bodyPr/>
        <a:lstStyle/>
        <a:p>
          <a:r>
            <a:rPr lang="en-US" dirty="0"/>
            <a:t>Radio Merit Badge</a:t>
          </a:r>
        </a:p>
      </dgm:t>
    </dgm:pt>
    <dgm:pt modelId="{D09788C0-979B-2A4A-9C1B-52AE8DA58819}" type="parTrans" cxnId="{1BB0BE69-FC8F-F844-AE0C-A69D39EE33BD}">
      <dgm:prSet/>
      <dgm:spPr/>
      <dgm:t>
        <a:bodyPr/>
        <a:lstStyle/>
        <a:p>
          <a:endParaRPr lang="en-US"/>
        </a:p>
      </dgm:t>
    </dgm:pt>
    <dgm:pt modelId="{4066B8C1-E66C-C446-9BD0-2D29C75E81A6}" type="sibTrans" cxnId="{1BB0BE69-FC8F-F844-AE0C-A69D39EE33BD}">
      <dgm:prSet/>
      <dgm:spPr/>
      <dgm:t>
        <a:bodyPr/>
        <a:lstStyle/>
        <a:p>
          <a:endParaRPr lang="en-US"/>
        </a:p>
      </dgm:t>
    </dgm:pt>
    <dgm:pt modelId="{0DC1F8C6-D7A6-344D-82AD-F606E3D51BAF}">
      <dgm:prSet phldrT="[Text]" custT="1"/>
      <dgm:spPr/>
      <dgm:t>
        <a:bodyPr/>
        <a:lstStyle/>
        <a:p>
          <a:r>
            <a:rPr lang="en-US" sz="2000" dirty="0"/>
            <a:t>Special Recognition</a:t>
          </a:r>
        </a:p>
      </dgm:t>
    </dgm:pt>
    <dgm:pt modelId="{AFE23ADA-AB40-6B4E-B141-E2CE3288ECC8}" type="parTrans" cxnId="{53B0F4C9-BE39-534D-850F-EE4577E60D63}">
      <dgm:prSet/>
      <dgm:spPr/>
      <dgm:t>
        <a:bodyPr/>
        <a:lstStyle/>
        <a:p>
          <a:endParaRPr lang="en-US"/>
        </a:p>
      </dgm:t>
    </dgm:pt>
    <dgm:pt modelId="{EF6AAC55-8635-2A4F-8007-2325586089DE}" type="sibTrans" cxnId="{53B0F4C9-BE39-534D-850F-EE4577E60D63}">
      <dgm:prSet/>
      <dgm:spPr/>
      <dgm:t>
        <a:bodyPr/>
        <a:lstStyle/>
        <a:p>
          <a:endParaRPr lang="en-US"/>
        </a:p>
      </dgm:t>
    </dgm:pt>
    <dgm:pt modelId="{CED8D02A-857E-C247-8DE3-D2D35DD8D7F9}">
      <dgm:prSet phldrT="[Text]"/>
      <dgm:spPr/>
      <dgm:t>
        <a:bodyPr/>
        <a:lstStyle/>
        <a:p>
          <a:r>
            <a:rPr lang="en-US"/>
            <a:t>Morse Code Interpreter Strip</a:t>
          </a:r>
        </a:p>
      </dgm:t>
    </dgm:pt>
    <dgm:pt modelId="{4481CB28-DDBE-B047-B3DB-EFDC42D3B2BF}" type="parTrans" cxnId="{E4003702-51D9-AD44-91C4-CBD6B6ED44B7}">
      <dgm:prSet/>
      <dgm:spPr/>
      <dgm:t>
        <a:bodyPr/>
        <a:lstStyle/>
        <a:p>
          <a:endParaRPr lang="en-US"/>
        </a:p>
      </dgm:t>
    </dgm:pt>
    <dgm:pt modelId="{12766F1C-E08B-C548-8E59-B8885F7B718E}" type="sibTrans" cxnId="{E4003702-51D9-AD44-91C4-CBD6B6ED44B7}">
      <dgm:prSet/>
      <dgm:spPr/>
      <dgm:t>
        <a:bodyPr/>
        <a:lstStyle/>
        <a:p>
          <a:endParaRPr lang="en-US"/>
        </a:p>
      </dgm:t>
    </dgm:pt>
    <dgm:pt modelId="{737AEAC2-98E3-2446-814C-CFEB15EE1BC1}">
      <dgm:prSet phldrT="[Text]"/>
      <dgm:spPr/>
      <dgm:t>
        <a:bodyPr/>
        <a:lstStyle/>
        <a:p>
          <a:r>
            <a:rPr lang="en-US" dirty="0"/>
            <a:t>Amateur Radio Operator Rating Strip</a:t>
          </a:r>
        </a:p>
      </dgm:t>
    </dgm:pt>
    <dgm:pt modelId="{A7508A34-53AA-944B-842C-CE56DDF3F7F7}" type="parTrans" cxnId="{370C42F6-EE17-4246-9C28-F72E5BBE6DC9}">
      <dgm:prSet/>
      <dgm:spPr/>
      <dgm:t>
        <a:bodyPr/>
        <a:lstStyle/>
        <a:p>
          <a:endParaRPr lang="en-US"/>
        </a:p>
      </dgm:t>
    </dgm:pt>
    <dgm:pt modelId="{DFE54C22-2A17-1940-8539-08A513AD089A}" type="sibTrans" cxnId="{370C42F6-EE17-4246-9C28-F72E5BBE6DC9}">
      <dgm:prSet/>
      <dgm:spPr/>
      <dgm:t>
        <a:bodyPr/>
        <a:lstStyle/>
        <a:p>
          <a:endParaRPr lang="en-US"/>
        </a:p>
      </dgm:t>
    </dgm:pt>
    <dgm:pt modelId="{846CE25F-BD25-464F-BAD5-84C4419F619C}">
      <dgm:prSet custT="1"/>
      <dgm:spPr/>
      <dgm:t>
        <a:bodyPr/>
        <a:lstStyle/>
        <a:p>
          <a:r>
            <a:rPr lang="en-US" sz="2000" dirty="0" smtClean="0"/>
            <a:t>Special Awards</a:t>
          </a:r>
          <a:endParaRPr lang="en-US" sz="2000" dirty="0"/>
        </a:p>
      </dgm:t>
    </dgm:pt>
    <dgm:pt modelId="{BF7128B1-3A49-2A4D-9C21-101B3D7FA071}" type="parTrans" cxnId="{939D4855-2A2F-A547-A5FD-667769EF5F1A}">
      <dgm:prSet/>
      <dgm:spPr/>
      <dgm:t>
        <a:bodyPr/>
        <a:lstStyle/>
        <a:p>
          <a:endParaRPr lang="en-US"/>
        </a:p>
      </dgm:t>
    </dgm:pt>
    <dgm:pt modelId="{FDF7C8F0-62FA-304A-8BF7-E8FE98BBE4F8}" type="sibTrans" cxnId="{939D4855-2A2F-A547-A5FD-667769EF5F1A}">
      <dgm:prSet/>
      <dgm:spPr/>
      <dgm:t>
        <a:bodyPr/>
        <a:lstStyle/>
        <a:p>
          <a:endParaRPr lang="en-US"/>
        </a:p>
      </dgm:t>
    </dgm:pt>
    <dgm:pt modelId="{E7147F81-AD01-E74A-A5AD-1A70275EBEE0}">
      <dgm:prSet/>
      <dgm:spPr/>
      <dgm:t>
        <a:bodyPr/>
        <a:lstStyle/>
        <a:p>
          <a:r>
            <a:rPr lang="en-US" dirty="0" smtClean="0"/>
            <a:t>ARRL Service to Scouting Award</a:t>
          </a:r>
          <a:endParaRPr lang="en-US" dirty="0"/>
        </a:p>
      </dgm:t>
    </dgm:pt>
    <dgm:pt modelId="{176F7818-2A5D-3544-9AAC-EACF38266BC7}" type="parTrans" cxnId="{E193FDC4-F2A2-2441-B833-F95051391C65}">
      <dgm:prSet/>
      <dgm:spPr/>
      <dgm:t>
        <a:bodyPr/>
        <a:lstStyle/>
        <a:p>
          <a:endParaRPr lang="en-US"/>
        </a:p>
      </dgm:t>
    </dgm:pt>
    <dgm:pt modelId="{78FE1FB1-7A8A-5C49-A141-0F27989BA003}" type="sibTrans" cxnId="{E193FDC4-F2A2-2441-B833-F95051391C65}">
      <dgm:prSet/>
      <dgm:spPr/>
      <dgm:t>
        <a:bodyPr/>
        <a:lstStyle/>
        <a:p>
          <a:endParaRPr lang="en-US"/>
        </a:p>
      </dgm:t>
    </dgm:pt>
    <dgm:pt modelId="{17699732-871A-DE47-A865-3375EEC2C381}" type="pres">
      <dgm:prSet presAssocID="{67C5B456-BAA3-F247-A0F3-2C540A74AE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AC3D3-BA86-7A4C-B311-0BD45441258D}" type="pres">
      <dgm:prSet presAssocID="{846CE25F-BD25-464F-BAD5-84C4419F619C}" presName="boxAndChildren" presStyleCnt="0"/>
      <dgm:spPr/>
    </dgm:pt>
    <dgm:pt modelId="{A95673EA-2144-9343-84E6-D4A24EFF705D}" type="pres">
      <dgm:prSet presAssocID="{846CE25F-BD25-464F-BAD5-84C4419F619C}" presName="parentTextBox" presStyleLbl="node1" presStyleIdx="0" presStyleCnt="4"/>
      <dgm:spPr/>
      <dgm:t>
        <a:bodyPr/>
        <a:lstStyle/>
        <a:p>
          <a:endParaRPr lang="en-US"/>
        </a:p>
      </dgm:t>
    </dgm:pt>
    <dgm:pt modelId="{09E7A8A9-7F52-A347-BC90-9AFF0A1E7FCC}" type="pres">
      <dgm:prSet presAssocID="{846CE25F-BD25-464F-BAD5-84C4419F619C}" presName="entireBox" presStyleLbl="node1" presStyleIdx="0" presStyleCnt="4"/>
      <dgm:spPr/>
      <dgm:t>
        <a:bodyPr/>
        <a:lstStyle/>
        <a:p>
          <a:endParaRPr lang="en-US"/>
        </a:p>
      </dgm:t>
    </dgm:pt>
    <dgm:pt modelId="{0B983A58-7CF5-D14E-B3C6-B8F2B7F3499B}" type="pres">
      <dgm:prSet presAssocID="{846CE25F-BD25-464F-BAD5-84C4419F619C}" presName="descendantBox" presStyleCnt="0"/>
      <dgm:spPr/>
    </dgm:pt>
    <dgm:pt modelId="{1D09777F-3C60-8349-894D-B14EA6316B88}" type="pres">
      <dgm:prSet presAssocID="{E7147F81-AD01-E74A-A5AD-1A70275EBEE0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A8C7-EEC0-7446-A7C5-4BF1745DE7DF}" type="pres">
      <dgm:prSet presAssocID="{EF6AAC55-8635-2A4F-8007-2325586089DE}" presName="sp" presStyleCnt="0"/>
      <dgm:spPr/>
    </dgm:pt>
    <dgm:pt modelId="{D93A0D5E-ABD5-FB4B-9FB6-F392B6EEE012}" type="pres">
      <dgm:prSet presAssocID="{0DC1F8C6-D7A6-344D-82AD-F606E3D51BAF}" presName="arrowAndChildren" presStyleCnt="0"/>
      <dgm:spPr/>
    </dgm:pt>
    <dgm:pt modelId="{7BD88EA2-E17F-F14F-9087-993DC1AB39ED}" type="pres">
      <dgm:prSet presAssocID="{0DC1F8C6-D7A6-344D-82AD-F606E3D51BAF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BA0EEC49-D415-A14D-BE05-0AF18FFD395B}" type="pres">
      <dgm:prSet presAssocID="{0DC1F8C6-D7A6-344D-82AD-F606E3D51BAF}" presName="arrow" presStyleLbl="node1" presStyleIdx="1" presStyleCnt="4"/>
      <dgm:spPr/>
      <dgm:t>
        <a:bodyPr/>
        <a:lstStyle/>
        <a:p>
          <a:endParaRPr lang="en-US"/>
        </a:p>
      </dgm:t>
    </dgm:pt>
    <dgm:pt modelId="{250D3D48-8584-224B-A5A2-FF4CB1D89D36}" type="pres">
      <dgm:prSet presAssocID="{0DC1F8C6-D7A6-344D-82AD-F606E3D51BAF}" presName="descendantArrow" presStyleCnt="0"/>
      <dgm:spPr/>
    </dgm:pt>
    <dgm:pt modelId="{5391F594-8E3F-8946-959A-0D2DE83867F2}" type="pres">
      <dgm:prSet presAssocID="{CED8D02A-857E-C247-8DE3-D2D35DD8D7F9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1EFC6-C594-2241-A65E-72E03D3A77CA}" type="pres">
      <dgm:prSet presAssocID="{737AEAC2-98E3-2446-814C-CFEB15EE1BC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90B8D-AEAD-7943-81FF-E9469CA5D32F}" type="pres">
      <dgm:prSet presAssocID="{494493C3-DEFA-4541-8EC9-F1E69E27EA5A}" presName="sp" presStyleCnt="0"/>
      <dgm:spPr/>
      <dgm:t>
        <a:bodyPr/>
        <a:lstStyle/>
        <a:p>
          <a:endParaRPr lang="en-US"/>
        </a:p>
      </dgm:t>
    </dgm:pt>
    <dgm:pt modelId="{CDDB669F-00A1-1946-9CC2-3A4043B27891}" type="pres">
      <dgm:prSet presAssocID="{D9E33F4F-AABC-8F42-882D-FD06D0314014}" presName="arrowAndChildren" presStyleCnt="0"/>
      <dgm:spPr/>
      <dgm:t>
        <a:bodyPr/>
        <a:lstStyle/>
        <a:p>
          <a:endParaRPr lang="en-US"/>
        </a:p>
      </dgm:t>
    </dgm:pt>
    <dgm:pt modelId="{72068010-C823-D244-BFCA-DC5583CC7448}" type="pres">
      <dgm:prSet presAssocID="{D9E33F4F-AABC-8F42-882D-FD06D031401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CFB1815-D55D-EE4F-AE3F-56A5F7B3A72A}" type="pres">
      <dgm:prSet presAssocID="{D9E33F4F-AABC-8F42-882D-FD06D0314014}" presName="arrow" presStyleLbl="node1" presStyleIdx="2" presStyleCnt="4"/>
      <dgm:spPr/>
      <dgm:t>
        <a:bodyPr/>
        <a:lstStyle/>
        <a:p>
          <a:endParaRPr lang="en-US"/>
        </a:p>
      </dgm:t>
    </dgm:pt>
    <dgm:pt modelId="{343A335F-29D6-2D47-A2F1-9C1221338A07}" type="pres">
      <dgm:prSet presAssocID="{D9E33F4F-AABC-8F42-882D-FD06D0314014}" presName="descendantArrow" presStyleCnt="0"/>
      <dgm:spPr/>
      <dgm:t>
        <a:bodyPr/>
        <a:lstStyle/>
        <a:p>
          <a:endParaRPr lang="en-US"/>
        </a:p>
      </dgm:t>
    </dgm:pt>
    <dgm:pt modelId="{299E1EDE-B083-DC43-9199-B463476D8018}" type="pres">
      <dgm:prSet presAssocID="{B4CCBDAC-F6AF-D24D-8BB4-F4588D96365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409-B014-9649-B130-24AD673E0B7D}" type="pres">
      <dgm:prSet presAssocID="{607BD445-A9BC-C84D-B3A2-5CC8596212A7}" presName="sp" presStyleCnt="0"/>
      <dgm:spPr/>
      <dgm:t>
        <a:bodyPr/>
        <a:lstStyle/>
        <a:p>
          <a:endParaRPr lang="en-US"/>
        </a:p>
      </dgm:t>
    </dgm:pt>
    <dgm:pt modelId="{A469B4E4-09F9-4849-9FFD-8287BF250EC5}" type="pres">
      <dgm:prSet presAssocID="{37834FEF-C12F-3541-BF88-9F1FD8E23333}" presName="arrowAndChildren" presStyleCnt="0"/>
      <dgm:spPr/>
      <dgm:t>
        <a:bodyPr/>
        <a:lstStyle/>
        <a:p>
          <a:endParaRPr lang="en-US"/>
        </a:p>
      </dgm:t>
    </dgm:pt>
    <dgm:pt modelId="{AF21C871-1D7F-FF49-9241-00862C1C69F5}" type="pres">
      <dgm:prSet presAssocID="{37834FEF-C12F-3541-BF88-9F1FD8E2333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AB5C27A-FD97-9045-8D18-6B75DA28B5ED}" type="pres">
      <dgm:prSet presAssocID="{37834FEF-C12F-3541-BF88-9F1FD8E23333}" presName="arrow" presStyleLbl="node1" presStyleIdx="3" presStyleCnt="4" custLinFactNeighborX="-944" custLinFactNeighborY="-20540"/>
      <dgm:spPr/>
      <dgm:t>
        <a:bodyPr/>
        <a:lstStyle/>
        <a:p>
          <a:endParaRPr lang="en-US"/>
        </a:p>
      </dgm:t>
    </dgm:pt>
    <dgm:pt modelId="{077AFFC8-00F0-3E43-BC4F-8CB5C9A49E54}" type="pres">
      <dgm:prSet presAssocID="{37834FEF-C12F-3541-BF88-9F1FD8E23333}" presName="descendantArrow" presStyleCnt="0"/>
      <dgm:spPr/>
      <dgm:t>
        <a:bodyPr/>
        <a:lstStyle/>
        <a:p>
          <a:endParaRPr lang="en-US"/>
        </a:p>
      </dgm:t>
    </dgm:pt>
    <dgm:pt modelId="{2AA1F50B-19AA-4040-8007-A16ACEC4C973}" type="pres">
      <dgm:prSet presAssocID="{65FF94DB-220E-6642-9DCB-D2F1E800A629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A3A9D-1CBA-894D-9B73-757812D75F5B}" type="presOf" srcId="{67C5B456-BAA3-F247-A0F3-2C540A74AEEF}" destId="{17699732-871A-DE47-A865-3375EEC2C381}" srcOrd="0" destOrd="0" presId="urn:microsoft.com/office/officeart/2005/8/layout/process4"/>
    <dgm:cxn modelId="{E4003702-51D9-AD44-91C4-CBD6B6ED44B7}" srcId="{0DC1F8C6-D7A6-344D-82AD-F606E3D51BAF}" destId="{CED8D02A-857E-C247-8DE3-D2D35DD8D7F9}" srcOrd="0" destOrd="0" parTransId="{4481CB28-DDBE-B047-B3DB-EFDC42D3B2BF}" sibTransId="{12766F1C-E08B-C548-8E59-B8885F7B718E}"/>
    <dgm:cxn modelId="{09C79664-C5CC-CF4A-A00A-C89A36019EE7}" type="presOf" srcId="{737AEAC2-98E3-2446-814C-CFEB15EE1BC1}" destId="{4831EFC6-C594-2241-A65E-72E03D3A77CA}" srcOrd="0" destOrd="0" presId="urn:microsoft.com/office/officeart/2005/8/layout/process4"/>
    <dgm:cxn modelId="{9FEB7D76-D020-264C-96D6-C7AF45683FE8}" type="presOf" srcId="{37834FEF-C12F-3541-BF88-9F1FD8E23333}" destId="{AF21C871-1D7F-FF49-9241-00862C1C69F5}" srcOrd="0" destOrd="0" presId="urn:microsoft.com/office/officeart/2005/8/layout/process4"/>
    <dgm:cxn modelId="{F110FF94-707E-1F47-B490-487BCB7EF7A4}" type="presOf" srcId="{0DC1F8C6-D7A6-344D-82AD-F606E3D51BAF}" destId="{BA0EEC49-D415-A14D-BE05-0AF18FFD395B}" srcOrd="1" destOrd="0" presId="urn:microsoft.com/office/officeart/2005/8/layout/process4"/>
    <dgm:cxn modelId="{DF765DAF-B82E-784D-91E9-7A5F4E8C494A}" type="presOf" srcId="{846CE25F-BD25-464F-BAD5-84C4419F619C}" destId="{A95673EA-2144-9343-84E6-D4A24EFF705D}" srcOrd="0" destOrd="0" presId="urn:microsoft.com/office/officeart/2005/8/layout/process4"/>
    <dgm:cxn modelId="{53B0F4C9-BE39-534D-850F-EE4577E60D63}" srcId="{67C5B456-BAA3-F247-A0F3-2C540A74AEEF}" destId="{0DC1F8C6-D7A6-344D-82AD-F606E3D51BAF}" srcOrd="2" destOrd="0" parTransId="{AFE23ADA-AB40-6B4E-B141-E2CE3288ECC8}" sibTransId="{EF6AAC55-8635-2A4F-8007-2325586089DE}"/>
    <dgm:cxn modelId="{30AEB4C1-1617-074B-A151-18840FB6D4CB}" type="presOf" srcId="{D9E33F4F-AABC-8F42-882D-FD06D0314014}" destId="{72068010-C823-D244-BFCA-DC5583CC7448}" srcOrd="0" destOrd="0" presId="urn:microsoft.com/office/officeart/2005/8/layout/process4"/>
    <dgm:cxn modelId="{39119B9C-43FA-2748-A50F-C1D5D7D6FC0A}" type="presOf" srcId="{0DC1F8C6-D7A6-344D-82AD-F606E3D51BAF}" destId="{7BD88EA2-E17F-F14F-9087-993DC1AB39ED}" srcOrd="0" destOrd="0" presId="urn:microsoft.com/office/officeart/2005/8/layout/process4"/>
    <dgm:cxn modelId="{645392B1-2376-964C-9B28-50B6BB8549C3}" type="presOf" srcId="{65FF94DB-220E-6642-9DCB-D2F1E800A629}" destId="{2AA1F50B-19AA-4040-8007-A16ACEC4C973}" srcOrd="0" destOrd="0" presId="urn:microsoft.com/office/officeart/2005/8/layout/process4"/>
    <dgm:cxn modelId="{39201732-DE2C-2448-94A2-3A5BB8CE9DFB}" srcId="{67C5B456-BAA3-F247-A0F3-2C540A74AEEF}" destId="{D9E33F4F-AABC-8F42-882D-FD06D0314014}" srcOrd="1" destOrd="0" parTransId="{5F128E63-CC44-3249-B9C8-43C1CB5CE981}" sibTransId="{494493C3-DEFA-4541-8EC9-F1E69E27EA5A}"/>
    <dgm:cxn modelId="{370C42F6-EE17-4246-9C28-F72E5BBE6DC9}" srcId="{0DC1F8C6-D7A6-344D-82AD-F606E3D51BAF}" destId="{737AEAC2-98E3-2446-814C-CFEB15EE1BC1}" srcOrd="1" destOrd="0" parTransId="{A7508A34-53AA-944B-842C-CE56DDF3F7F7}" sibTransId="{DFE54C22-2A17-1940-8539-08A513AD089A}"/>
    <dgm:cxn modelId="{22B20773-2E5E-6E41-B62E-E0C695612F9A}" type="presOf" srcId="{CED8D02A-857E-C247-8DE3-D2D35DD8D7F9}" destId="{5391F594-8E3F-8946-959A-0D2DE83867F2}" srcOrd="0" destOrd="0" presId="urn:microsoft.com/office/officeart/2005/8/layout/process4"/>
    <dgm:cxn modelId="{E193FDC4-F2A2-2441-B833-F95051391C65}" srcId="{846CE25F-BD25-464F-BAD5-84C4419F619C}" destId="{E7147F81-AD01-E74A-A5AD-1A70275EBEE0}" srcOrd="0" destOrd="0" parTransId="{176F7818-2A5D-3544-9AAC-EACF38266BC7}" sibTransId="{78FE1FB1-7A8A-5C49-A141-0F27989BA003}"/>
    <dgm:cxn modelId="{10D2E9D3-69BE-0A4F-97A1-A319CE5F6ED8}" type="presOf" srcId="{D9E33F4F-AABC-8F42-882D-FD06D0314014}" destId="{BCFB1815-D55D-EE4F-AE3F-56A5F7B3A72A}" srcOrd="1" destOrd="0" presId="urn:microsoft.com/office/officeart/2005/8/layout/process4"/>
    <dgm:cxn modelId="{80BF46AC-106B-744D-B6FA-AA55CF1BB047}" type="presOf" srcId="{B4CCBDAC-F6AF-D24D-8BB4-F4588D963658}" destId="{299E1EDE-B083-DC43-9199-B463476D8018}" srcOrd="0" destOrd="0" presId="urn:microsoft.com/office/officeart/2005/8/layout/process4"/>
    <dgm:cxn modelId="{EC582029-E7AA-B441-8BAF-28731F2787A4}" type="presOf" srcId="{37834FEF-C12F-3541-BF88-9F1FD8E23333}" destId="{BAB5C27A-FD97-9045-8D18-6B75DA28B5ED}" srcOrd="1" destOrd="0" presId="urn:microsoft.com/office/officeart/2005/8/layout/process4"/>
    <dgm:cxn modelId="{AE4B3DD9-C5BF-8345-BAF0-B1B9897BD42F}" type="presOf" srcId="{846CE25F-BD25-464F-BAD5-84C4419F619C}" destId="{09E7A8A9-7F52-A347-BC90-9AFF0A1E7FCC}" srcOrd="1" destOrd="0" presId="urn:microsoft.com/office/officeart/2005/8/layout/process4"/>
    <dgm:cxn modelId="{964FD05A-AA5E-1D42-A65F-605FFD675E99}" srcId="{67C5B456-BAA3-F247-A0F3-2C540A74AEEF}" destId="{37834FEF-C12F-3541-BF88-9F1FD8E23333}" srcOrd="0" destOrd="0" parTransId="{A2938B8F-3126-6A4B-B1C2-D2E28E8CCB4D}" sibTransId="{607BD445-A9BC-C84D-B3A2-5CC8596212A7}"/>
    <dgm:cxn modelId="{939D4855-2A2F-A547-A5FD-667769EF5F1A}" srcId="{67C5B456-BAA3-F247-A0F3-2C540A74AEEF}" destId="{846CE25F-BD25-464F-BAD5-84C4419F619C}" srcOrd="3" destOrd="0" parTransId="{BF7128B1-3A49-2A4D-9C21-101B3D7FA071}" sibTransId="{FDF7C8F0-62FA-304A-8BF7-E8FE98BBE4F8}"/>
    <dgm:cxn modelId="{3C10D871-E48C-F84B-B816-B071927ACE46}" srcId="{37834FEF-C12F-3541-BF88-9F1FD8E23333}" destId="{65FF94DB-220E-6642-9DCB-D2F1E800A629}" srcOrd="0" destOrd="0" parTransId="{1A147391-ADF5-234E-9AF7-E7982672F0A5}" sibTransId="{86A0E4A3-D891-E04C-B60A-BB97A844E6FD}"/>
    <dgm:cxn modelId="{D97C3489-7E29-C144-B9B7-C9BECD3F27DD}" type="presOf" srcId="{E7147F81-AD01-E74A-A5AD-1A70275EBEE0}" destId="{1D09777F-3C60-8349-894D-B14EA6316B88}" srcOrd="0" destOrd="0" presId="urn:microsoft.com/office/officeart/2005/8/layout/process4"/>
    <dgm:cxn modelId="{1BB0BE69-FC8F-F844-AE0C-A69D39EE33BD}" srcId="{D9E33F4F-AABC-8F42-882D-FD06D0314014}" destId="{B4CCBDAC-F6AF-D24D-8BB4-F4588D963658}" srcOrd="0" destOrd="0" parTransId="{D09788C0-979B-2A4A-9C1B-52AE8DA58819}" sibTransId="{4066B8C1-E66C-C446-9BD0-2D29C75E81A6}"/>
    <dgm:cxn modelId="{37B6DA25-2DDC-D244-B7F2-E00206EFC2D4}" type="presParOf" srcId="{17699732-871A-DE47-A865-3375EEC2C381}" destId="{9B4AC3D3-BA86-7A4C-B311-0BD45441258D}" srcOrd="0" destOrd="0" presId="urn:microsoft.com/office/officeart/2005/8/layout/process4"/>
    <dgm:cxn modelId="{2D1E79C4-9A50-FB46-A2B0-4D89F524E7F7}" type="presParOf" srcId="{9B4AC3D3-BA86-7A4C-B311-0BD45441258D}" destId="{A95673EA-2144-9343-84E6-D4A24EFF705D}" srcOrd="0" destOrd="0" presId="urn:microsoft.com/office/officeart/2005/8/layout/process4"/>
    <dgm:cxn modelId="{F2332CE2-4A7F-7C46-8834-75A52CB3838F}" type="presParOf" srcId="{9B4AC3D3-BA86-7A4C-B311-0BD45441258D}" destId="{09E7A8A9-7F52-A347-BC90-9AFF0A1E7FCC}" srcOrd="1" destOrd="0" presId="urn:microsoft.com/office/officeart/2005/8/layout/process4"/>
    <dgm:cxn modelId="{502FB7FD-D29A-BD4A-9453-11130294EEBD}" type="presParOf" srcId="{9B4AC3D3-BA86-7A4C-B311-0BD45441258D}" destId="{0B983A58-7CF5-D14E-B3C6-B8F2B7F3499B}" srcOrd="2" destOrd="0" presId="urn:microsoft.com/office/officeart/2005/8/layout/process4"/>
    <dgm:cxn modelId="{E4013710-DDE4-894E-AE38-9122A3640607}" type="presParOf" srcId="{0B983A58-7CF5-D14E-B3C6-B8F2B7F3499B}" destId="{1D09777F-3C60-8349-894D-B14EA6316B88}" srcOrd="0" destOrd="0" presId="urn:microsoft.com/office/officeart/2005/8/layout/process4"/>
    <dgm:cxn modelId="{1BE858DB-BDD0-CB48-A32B-737A3D98F9AB}" type="presParOf" srcId="{17699732-871A-DE47-A865-3375EEC2C381}" destId="{A922A8C7-EEC0-7446-A7C5-4BF1745DE7DF}" srcOrd="1" destOrd="0" presId="urn:microsoft.com/office/officeart/2005/8/layout/process4"/>
    <dgm:cxn modelId="{9BCE9332-9B73-CA45-AE52-13D70610AA21}" type="presParOf" srcId="{17699732-871A-DE47-A865-3375EEC2C381}" destId="{D93A0D5E-ABD5-FB4B-9FB6-F392B6EEE012}" srcOrd="2" destOrd="0" presId="urn:microsoft.com/office/officeart/2005/8/layout/process4"/>
    <dgm:cxn modelId="{1F7CE014-C276-E448-9A1B-A41713E5E404}" type="presParOf" srcId="{D93A0D5E-ABD5-FB4B-9FB6-F392B6EEE012}" destId="{7BD88EA2-E17F-F14F-9087-993DC1AB39ED}" srcOrd="0" destOrd="0" presId="urn:microsoft.com/office/officeart/2005/8/layout/process4"/>
    <dgm:cxn modelId="{F3BC3B6C-B1AC-CF40-AB1B-F80A3D21DBB6}" type="presParOf" srcId="{D93A0D5E-ABD5-FB4B-9FB6-F392B6EEE012}" destId="{BA0EEC49-D415-A14D-BE05-0AF18FFD395B}" srcOrd="1" destOrd="0" presId="urn:microsoft.com/office/officeart/2005/8/layout/process4"/>
    <dgm:cxn modelId="{B23080F8-D921-9E42-9A7D-5E3412F57478}" type="presParOf" srcId="{D93A0D5E-ABD5-FB4B-9FB6-F392B6EEE012}" destId="{250D3D48-8584-224B-A5A2-FF4CB1D89D36}" srcOrd="2" destOrd="0" presId="urn:microsoft.com/office/officeart/2005/8/layout/process4"/>
    <dgm:cxn modelId="{0A2804C6-586A-8E48-9384-5104C4C7369A}" type="presParOf" srcId="{250D3D48-8584-224B-A5A2-FF4CB1D89D36}" destId="{5391F594-8E3F-8946-959A-0D2DE83867F2}" srcOrd="0" destOrd="0" presId="urn:microsoft.com/office/officeart/2005/8/layout/process4"/>
    <dgm:cxn modelId="{0C28A96F-4103-B344-AC35-B6FC84089913}" type="presParOf" srcId="{250D3D48-8584-224B-A5A2-FF4CB1D89D36}" destId="{4831EFC6-C594-2241-A65E-72E03D3A77CA}" srcOrd="1" destOrd="0" presId="urn:microsoft.com/office/officeart/2005/8/layout/process4"/>
    <dgm:cxn modelId="{D9EF12DD-7C39-8A49-BE05-F31D7438DCA4}" type="presParOf" srcId="{17699732-871A-DE47-A865-3375EEC2C381}" destId="{7C590B8D-AEAD-7943-81FF-E9469CA5D32F}" srcOrd="3" destOrd="0" presId="urn:microsoft.com/office/officeart/2005/8/layout/process4"/>
    <dgm:cxn modelId="{F3F36209-65FA-5645-9FB4-24B99C2E8E1D}" type="presParOf" srcId="{17699732-871A-DE47-A865-3375EEC2C381}" destId="{CDDB669F-00A1-1946-9CC2-3A4043B27891}" srcOrd="4" destOrd="0" presId="urn:microsoft.com/office/officeart/2005/8/layout/process4"/>
    <dgm:cxn modelId="{2F14F8BE-C271-7240-8C89-0F2F6BBA0606}" type="presParOf" srcId="{CDDB669F-00A1-1946-9CC2-3A4043B27891}" destId="{72068010-C823-D244-BFCA-DC5583CC7448}" srcOrd="0" destOrd="0" presId="urn:microsoft.com/office/officeart/2005/8/layout/process4"/>
    <dgm:cxn modelId="{4FF7F910-3129-0748-9785-6E069CA2C601}" type="presParOf" srcId="{CDDB669F-00A1-1946-9CC2-3A4043B27891}" destId="{BCFB1815-D55D-EE4F-AE3F-56A5F7B3A72A}" srcOrd="1" destOrd="0" presId="urn:microsoft.com/office/officeart/2005/8/layout/process4"/>
    <dgm:cxn modelId="{AA2F1D79-C524-404C-82B7-D7F7775A9107}" type="presParOf" srcId="{CDDB669F-00A1-1946-9CC2-3A4043B27891}" destId="{343A335F-29D6-2D47-A2F1-9C1221338A07}" srcOrd="2" destOrd="0" presId="urn:microsoft.com/office/officeart/2005/8/layout/process4"/>
    <dgm:cxn modelId="{DCA29739-690C-0742-995A-0BAA484C9223}" type="presParOf" srcId="{343A335F-29D6-2D47-A2F1-9C1221338A07}" destId="{299E1EDE-B083-DC43-9199-B463476D8018}" srcOrd="0" destOrd="0" presId="urn:microsoft.com/office/officeart/2005/8/layout/process4"/>
    <dgm:cxn modelId="{C52B75FF-29AF-5F4A-AC41-521F60E4BDC5}" type="presParOf" srcId="{17699732-871A-DE47-A865-3375EEC2C381}" destId="{540BF409-B014-9649-B130-24AD673E0B7D}" srcOrd="5" destOrd="0" presId="urn:microsoft.com/office/officeart/2005/8/layout/process4"/>
    <dgm:cxn modelId="{FB442C0A-93A4-ED4F-9D9E-5D18EBB0F41B}" type="presParOf" srcId="{17699732-871A-DE47-A865-3375EEC2C381}" destId="{A469B4E4-09F9-4849-9FFD-8287BF250EC5}" srcOrd="6" destOrd="0" presId="urn:microsoft.com/office/officeart/2005/8/layout/process4"/>
    <dgm:cxn modelId="{FF15BA56-8557-184D-A61A-DF351ADCF7D6}" type="presParOf" srcId="{A469B4E4-09F9-4849-9FFD-8287BF250EC5}" destId="{AF21C871-1D7F-FF49-9241-00862C1C69F5}" srcOrd="0" destOrd="0" presId="urn:microsoft.com/office/officeart/2005/8/layout/process4"/>
    <dgm:cxn modelId="{82060E6F-F904-DD43-AE9F-855079FB1AF6}" type="presParOf" srcId="{A469B4E4-09F9-4849-9FFD-8287BF250EC5}" destId="{BAB5C27A-FD97-9045-8D18-6B75DA28B5ED}" srcOrd="1" destOrd="0" presId="urn:microsoft.com/office/officeart/2005/8/layout/process4"/>
    <dgm:cxn modelId="{A62280FC-85AF-BF4B-9591-B5CF467487D5}" type="presParOf" srcId="{A469B4E4-09F9-4849-9FFD-8287BF250EC5}" destId="{077AFFC8-00F0-3E43-BC4F-8CB5C9A49E54}" srcOrd="2" destOrd="0" presId="urn:microsoft.com/office/officeart/2005/8/layout/process4"/>
    <dgm:cxn modelId="{EA379A84-6C88-314F-B6A1-257BDEAED346}" type="presParOf" srcId="{077AFFC8-00F0-3E43-BC4F-8CB5C9A49E54}" destId="{2AA1F50B-19AA-4040-8007-A16ACEC4C9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B456-BAA3-F247-A0F3-2C540A74AEEF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34FEF-C12F-3541-BF88-9F1FD8E23333}">
      <dgm:prSet phldrT="[Text]" custT="1"/>
      <dgm:spPr/>
      <dgm:t>
        <a:bodyPr/>
        <a:lstStyle/>
        <a:p>
          <a:r>
            <a:rPr lang="en-US" sz="2000" dirty="0"/>
            <a:t>Introduction</a:t>
          </a:r>
        </a:p>
      </dgm:t>
    </dgm:pt>
    <dgm:pt modelId="{A2938B8F-3126-6A4B-B1C2-D2E28E8CCB4D}" type="parTrans" cxnId="{964FD05A-AA5E-1D42-A65F-605FFD675E99}">
      <dgm:prSet/>
      <dgm:spPr/>
      <dgm:t>
        <a:bodyPr/>
        <a:lstStyle/>
        <a:p>
          <a:endParaRPr lang="en-US"/>
        </a:p>
      </dgm:t>
    </dgm:pt>
    <dgm:pt modelId="{607BD445-A9BC-C84D-B3A2-5CC8596212A7}" type="sibTrans" cxnId="{964FD05A-AA5E-1D42-A65F-605FFD675E99}">
      <dgm:prSet/>
      <dgm:spPr/>
      <dgm:t>
        <a:bodyPr/>
        <a:lstStyle/>
        <a:p>
          <a:endParaRPr lang="en-US"/>
        </a:p>
      </dgm:t>
    </dgm:pt>
    <dgm:pt modelId="{65FF94DB-220E-6642-9DCB-D2F1E800A629}">
      <dgm:prSet phldrT="[Text]"/>
      <dgm:spPr/>
      <dgm:t>
        <a:bodyPr/>
        <a:lstStyle/>
        <a:p>
          <a:r>
            <a:rPr lang="en-US"/>
            <a:t>Jamboree on the Air</a:t>
          </a:r>
        </a:p>
      </dgm:t>
    </dgm:pt>
    <dgm:pt modelId="{1A147391-ADF5-234E-9AF7-E7982672F0A5}" type="parTrans" cxnId="{3C10D871-E48C-F84B-B816-B071927ACE46}">
      <dgm:prSet/>
      <dgm:spPr/>
      <dgm:t>
        <a:bodyPr/>
        <a:lstStyle/>
        <a:p>
          <a:endParaRPr lang="en-US"/>
        </a:p>
      </dgm:t>
    </dgm:pt>
    <dgm:pt modelId="{86A0E4A3-D891-E04C-B60A-BB97A844E6FD}" type="sibTrans" cxnId="{3C10D871-E48C-F84B-B816-B071927ACE46}">
      <dgm:prSet/>
      <dgm:spPr/>
      <dgm:t>
        <a:bodyPr/>
        <a:lstStyle/>
        <a:p>
          <a:endParaRPr lang="en-US"/>
        </a:p>
      </dgm:t>
    </dgm:pt>
    <dgm:pt modelId="{D9E33F4F-AABC-8F42-882D-FD06D0314014}">
      <dgm:prSet phldrT="[Text]" custT="1"/>
      <dgm:spPr/>
      <dgm:t>
        <a:bodyPr/>
        <a:lstStyle/>
        <a:p>
          <a:r>
            <a:rPr lang="en-US" sz="2000" dirty="0"/>
            <a:t>Rank Advancement</a:t>
          </a:r>
        </a:p>
      </dgm:t>
    </dgm:pt>
    <dgm:pt modelId="{5F128E63-CC44-3249-B9C8-43C1CB5CE981}" type="parTrans" cxnId="{39201732-DE2C-2448-94A2-3A5BB8CE9DFB}">
      <dgm:prSet/>
      <dgm:spPr/>
      <dgm:t>
        <a:bodyPr/>
        <a:lstStyle/>
        <a:p>
          <a:endParaRPr lang="en-US"/>
        </a:p>
      </dgm:t>
    </dgm:pt>
    <dgm:pt modelId="{494493C3-DEFA-4541-8EC9-F1E69E27EA5A}" type="sibTrans" cxnId="{39201732-DE2C-2448-94A2-3A5BB8CE9DFB}">
      <dgm:prSet/>
      <dgm:spPr/>
      <dgm:t>
        <a:bodyPr/>
        <a:lstStyle/>
        <a:p>
          <a:endParaRPr lang="en-US"/>
        </a:p>
      </dgm:t>
    </dgm:pt>
    <dgm:pt modelId="{B4CCBDAC-F6AF-D24D-8BB4-F4588D963658}">
      <dgm:prSet phldrT="[Text]"/>
      <dgm:spPr/>
      <dgm:t>
        <a:bodyPr/>
        <a:lstStyle/>
        <a:p>
          <a:r>
            <a:rPr lang="en-US" dirty="0"/>
            <a:t>Radio Merit Badge</a:t>
          </a:r>
        </a:p>
      </dgm:t>
    </dgm:pt>
    <dgm:pt modelId="{D09788C0-979B-2A4A-9C1B-52AE8DA58819}" type="parTrans" cxnId="{1BB0BE69-FC8F-F844-AE0C-A69D39EE33BD}">
      <dgm:prSet/>
      <dgm:spPr/>
      <dgm:t>
        <a:bodyPr/>
        <a:lstStyle/>
        <a:p>
          <a:endParaRPr lang="en-US"/>
        </a:p>
      </dgm:t>
    </dgm:pt>
    <dgm:pt modelId="{4066B8C1-E66C-C446-9BD0-2D29C75E81A6}" type="sibTrans" cxnId="{1BB0BE69-FC8F-F844-AE0C-A69D39EE33BD}">
      <dgm:prSet/>
      <dgm:spPr/>
      <dgm:t>
        <a:bodyPr/>
        <a:lstStyle/>
        <a:p>
          <a:endParaRPr lang="en-US"/>
        </a:p>
      </dgm:t>
    </dgm:pt>
    <dgm:pt modelId="{0DC1F8C6-D7A6-344D-82AD-F606E3D51BAF}">
      <dgm:prSet phldrT="[Text]" custT="1"/>
      <dgm:spPr/>
      <dgm:t>
        <a:bodyPr/>
        <a:lstStyle/>
        <a:p>
          <a:r>
            <a:rPr lang="en-US" sz="2000" dirty="0"/>
            <a:t>Special Recognition</a:t>
          </a:r>
        </a:p>
      </dgm:t>
    </dgm:pt>
    <dgm:pt modelId="{AFE23ADA-AB40-6B4E-B141-E2CE3288ECC8}" type="parTrans" cxnId="{53B0F4C9-BE39-534D-850F-EE4577E60D63}">
      <dgm:prSet/>
      <dgm:spPr/>
      <dgm:t>
        <a:bodyPr/>
        <a:lstStyle/>
        <a:p>
          <a:endParaRPr lang="en-US"/>
        </a:p>
      </dgm:t>
    </dgm:pt>
    <dgm:pt modelId="{EF6AAC55-8635-2A4F-8007-2325586089DE}" type="sibTrans" cxnId="{53B0F4C9-BE39-534D-850F-EE4577E60D63}">
      <dgm:prSet/>
      <dgm:spPr/>
      <dgm:t>
        <a:bodyPr/>
        <a:lstStyle/>
        <a:p>
          <a:endParaRPr lang="en-US"/>
        </a:p>
      </dgm:t>
    </dgm:pt>
    <dgm:pt modelId="{CED8D02A-857E-C247-8DE3-D2D35DD8D7F9}">
      <dgm:prSet phldrT="[Text]"/>
      <dgm:spPr/>
      <dgm:t>
        <a:bodyPr/>
        <a:lstStyle/>
        <a:p>
          <a:r>
            <a:rPr lang="en-US"/>
            <a:t>Morse Code Interpreter Strip</a:t>
          </a:r>
        </a:p>
      </dgm:t>
    </dgm:pt>
    <dgm:pt modelId="{4481CB28-DDBE-B047-B3DB-EFDC42D3B2BF}" type="parTrans" cxnId="{E4003702-51D9-AD44-91C4-CBD6B6ED44B7}">
      <dgm:prSet/>
      <dgm:spPr/>
      <dgm:t>
        <a:bodyPr/>
        <a:lstStyle/>
        <a:p>
          <a:endParaRPr lang="en-US"/>
        </a:p>
      </dgm:t>
    </dgm:pt>
    <dgm:pt modelId="{12766F1C-E08B-C548-8E59-B8885F7B718E}" type="sibTrans" cxnId="{E4003702-51D9-AD44-91C4-CBD6B6ED44B7}">
      <dgm:prSet/>
      <dgm:spPr/>
      <dgm:t>
        <a:bodyPr/>
        <a:lstStyle/>
        <a:p>
          <a:endParaRPr lang="en-US"/>
        </a:p>
      </dgm:t>
    </dgm:pt>
    <dgm:pt modelId="{737AEAC2-98E3-2446-814C-CFEB15EE1BC1}">
      <dgm:prSet phldrT="[Text]"/>
      <dgm:spPr/>
      <dgm:t>
        <a:bodyPr/>
        <a:lstStyle/>
        <a:p>
          <a:r>
            <a:rPr lang="en-US" dirty="0"/>
            <a:t>Amateur Radio Operator Rating Strip</a:t>
          </a:r>
        </a:p>
      </dgm:t>
    </dgm:pt>
    <dgm:pt modelId="{A7508A34-53AA-944B-842C-CE56DDF3F7F7}" type="parTrans" cxnId="{370C42F6-EE17-4246-9C28-F72E5BBE6DC9}">
      <dgm:prSet/>
      <dgm:spPr/>
      <dgm:t>
        <a:bodyPr/>
        <a:lstStyle/>
        <a:p>
          <a:endParaRPr lang="en-US"/>
        </a:p>
      </dgm:t>
    </dgm:pt>
    <dgm:pt modelId="{DFE54C22-2A17-1940-8539-08A513AD089A}" type="sibTrans" cxnId="{370C42F6-EE17-4246-9C28-F72E5BBE6DC9}">
      <dgm:prSet/>
      <dgm:spPr/>
      <dgm:t>
        <a:bodyPr/>
        <a:lstStyle/>
        <a:p>
          <a:endParaRPr lang="en-US"/>
        </a:p>
      </dgm:t>
    </dgm:pt>
    <dgm:pt modelId="{846CE25F-BD25-464F-BAD5-84C4419F619C}">
      <dgm:prSet custT="1"/>
      <dgm:spPr/>
      <dgm:t>
        <a:bodyPr/>
        <a:lstStyle/>
        <a:p>
          <a:r>
            <a:rPr lang="en-US" sz="2000" dirty="0" smtClean="0"/>
            <a:t>Special Awards</a:t>
          </a:r>
          <a:endParaRPr lang="en-US" sz="2000" dirty="0"/>
        </a:p>
      </dgm:t>
    </dgm:pt>
    <dgm:pt modelId="{BF7128B1-3A49-2A4D-9C21-101B3D7FA071}" type="parTrans" cxnId="{939D4855-2A2F-A547-A5FD-667769EF5F1A}">
      <dgm:prSet/>
      <dgm:spPr/>
      <dgm:t>
        <a:bodyPr/>
        <a:lstStyle/>
        <a:p>
          <a:endParaRPr lang="en-US"/>
        </a:p>
      </dgm:t>
    </dgm:pt>
    <dgm:pt modelId="{FDF7C8F0-62FA-304A-8BF7-E8FE98BBE4F8}" type="sibTrans" cxnId="{939D4855-2A2F-A547-A5FD-667769EF5F1A}">
      <dgm:prSet/>
      <dgm:spPr/>
      <dgm:t>
        <a:bodyPr/>
        <a:lstStyle/>
        <a:p>
          <a:endParaRPr lang="en-US"/>
        </a:p>
      </dgm:t>
    </dgm:pt>
    <dgm:pt modelId="{E7147F81-AD01-E74A-A5AD-1A70275EBEE0}">
      <dgm:prSet/>
      <dgm:spPr/>
      <dgm:t>
        <a:bodyPr/>
        <a:lstStyle/>
        <a:p>
          <a:r>
            <a:rPr lang="en-US" dirty="0" smtClean="0"/>
            <a:t>ARRL Service to Scouting Award</a:t>
          </a:r>
          <a:endParaRPr lang="en-US" dirty="0"/>
        </a:p>
      </dgm:t>
    </dgm:pt>
    <dgm:pt modelId="{176F7818-2A5D-3544-9AAC-EACF38266BC7}" type="parTrans" cxnId="{E193FDC4-F2A2-2441-B833-F95051391C65}">
      <dgm:prSet/>
      <dgm:spPr/>
      <dgm:t>
        <a:bodyPr/>
        <a:lstStyle/>
        <a:p>
          <a:endParaRPr lang="en-US"/>
        </a:p>
      </dgm:t>
    </dgm:pt>
    <dgm:pt modelId="{78FE1FB1-7A8A-5C49-A141-0F27989BA003}" type="sibTrans" cxnId="{E193FDC4-F2A2-2441-B833-F95051391C65}">
      <dgm:prSet/>
      <dgm:spPr/>
      <dgm:t>
        <a:bodyPr/>
        <a:lstStyle/>
        <a:p>
          <a:endParaRPr lang="en-US"/>
        </a:p>
      </dgm:t>
    </dgm:pt>
    <dgm:pt modelId="{17699732-871A-DE47-A865-3375EEC2C381}" type="pres">
      <dgm:prSet presAssocID="{67C5B456-BAA3-F247-A0F3-2C540A74AE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AC3D3-BA86-7A4C-B311-0BD45441258D}" type="pres">
      <dgm:prSet presAssocID="{846CE25F-BD25-464F-BAD5-84C4419F619C}" presName="boxAndChildren" presStyleCnt="0"/>
      <dgm:spPr/>
    </dgm:pt>
    <dgm:pt modelId="{A95673EA-2144-9343-84E6-D4A24EFF705D}" type="pres">
      <dgm:prSet presAssocID="{846CE25F-BD25-464F-BAD5-84C4419F619C}" presName="parentTextBox" presStyleLbl="node1" presStyleIdx="0" presStyleCnt="4"/>
      <dgm:spPr/>
      <dgm:t>
        <a:bodyPr/>
        <a:lstStyle/>
        <a:p>
          <a:endParaRPr lang="en-US"/>
        </a:p>
      </dgm:t>
    </dgm:pt>
    <dgm:pt modelId="{09E7A8A9-7F52-A347-BC90-9AFF0A1E7FCC}" type="pres">
      <dgm:prSet presAssocID="{846CE25F-BD25-464F-BAD5-84C4419F619C}" presName="entireBox" presStyleLbl="node1" presStyleIdx="0" presStyleCnt="4"/>
      <dgm:spPr/>
      <dgm:t>
        <a:bodyPr/>
        <a:lstStyle/>
        <a:p>
          <a:endParaRPr lang="en-US"/>
        </a:p>
      </dgm:t>
    </dgm:pt>
    <dgm:pt modelId="{0B983A58-7CF5-D14E-B3C6-B8F2B7F3499B}" type="pres">
      <dgm:prSet presAssocID="{846CE25F-BD25-464F-BAD5-84C4419F619C}" presName="descendantBox" presStyleCnt="0"/>
      <dgm:spPr/>
    </dgm:pt>
    <dgm:pt modelId="{1D09777F-3C60-8349-894D-B14EA6316B88}" type="pres">
      <dgm:prSet presAssocID="{E7147F81-AD01-E74A-A5AD-1A70275EBEE0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A8C7-EEC0-7446-A7C5-4BF1745DE7DF}" type="pres">
      <dgm:prSet presAssocID="{EF6AAC55-8635-2A4F-8007-2325586089DE}" presName="sp" presStyleCnt="0"/>
      <dgm:spPr/>
    </dgm:pt>
    <dgm:pt modelId="{D93A0D5E-ABD5-FB4B-9FB6-F392B6EEE012}" type="pres">
      <dgm:prSet presAssocID="{0DC1F8C6-D7A6-344D-82AD-F606E3D51BAF}" presName="arrowAndChildren" presStyleCnt="0"/>
      <dgm:spPr/>
    </dgm:pt>
    <dgm:pt modelId="{7BD88EA2-E17F-F14F-9087-993DC1AB39ED}" type="pres">
      <dgm:prSet presAssocID="{0DC1F8C6-D7A6-344D-82AD-F606E3D51BAF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BA0EEC49-D415-A14D-BE05-0AF18FFD395B}" type="pres">
      <dgm:prSet presAssocID="{0DC1F8C6-D7A6-344D-82AD-F606E3D51BAF}" presName="arrow" presStyleLbl="node1" presStyleIdx="1" presStyleCnt="4"/>
      <dgm:spPr/>
      <dgm:t>
        <a:bodyPr/>
        <a:lstStyle/>
        <a:p>
          <a:endParaRPr lang="en-US"/>
        </a:p>
      </dgm:t>
    </dgm:pt>
    <dgm:pt modelId="{250D3D48-8584-224B-A5A2-FF4CB1D89D36}" type="pres">
      <dgm:prSet presAssocID="{0DC1F8C6-D7A6-344D-82AD-F606E3D51BAF}" presName="descendantArrow" presStyleCnt="0"/>
      <dgm:spPr/>
    </dgm:pt>
    <dgm:pt modelId="{5391F594-8E3F-8946-959A-0D2DE83867F2}" type="pres">
      <dgm:prSet presAssocID="{CED8D02A-857E-C247-8DE3-D2D35DD8D7F9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1EFC6-C594-2241-A65E-72E03D3A77CA}" type="pres">
      <dgm:prSet presAssocID="{737AEAC2-98E3-2446-814C-CFEB15EE1BC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90B8D-AEAD-7943-81FF-E9469CA5D32F}" type="pres">
      <dgm:prSet presAssocID="{494493C3-DEFA-4541-8EC9-F1E69E27EA5A}" presName="sp" presStyleCnt="0"/>
      <dgm:spPr/>
      <dgm:t>
        <a:bodyPr/>
        <a:lstStyle/>
        <a:p>
          <a:endParaRPr lang="en-US"/>
        </a:p>
      </dgm:t>
    </dgm:pt>
    <dgm:pt modelId="{CDDB669F-00A1-1946-9CC2-3A4043B27891}" type="pres">
      <dgm:prSet presAssocID="{D9E33F4F-AABC-8F42-882D-FD06D0314014}" presName="arrowAndChildren" presStyleCnt="0"/>
      <dgm:spPr/>
      <dgm:t>
        <a:bodyPr/>
        <a:lstStyle/>
        <a:p>
          <a:endParaRPr lang="en-US"/>
        </a:p>
      </dgm:t>
    </dgm:pt>
    <dgm:pt modelId="{72068010-C823-D244-BFCA-DC5583CC7448}" type="pres">
      <dgm:prSet presAssocID="{D9E33F4F-AABC-8F42-882D-FD06D031401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CFB1815-D55D-EE4F-AE3F-56A5F7B3A72A}" type="pres">
      <dgm:prSet presAssocID="{D9E33F4F-AABC-8F42-882D-FD06D0314014}" presName="arrow" presStyleLbl="node1" presStyleIdx="2" presStyleCnt="4"/>
      <dgm:spPr/>
      <dgm:t>
        <a:bodyPr/>
        <a:lstStyle/>
        <a:p>
          <a:endParaRPr lang="en-US"/>
        </a:p>
      </dgm:t>
    </dgm:pt>
    <dgm:pt modelId="{343A335F-29D6-2D47-A2F1-9C1221338A07}" type="pres">
      <dgm:prSet presAssocID="{D9E33F4F-AABC-8F42-882D-FD06D0314014}" presName="descendantArrow" presStyleCnt="0"/>
      <dgm:spPr/>
      <dgm:t>
        <a:bodyPr/>
        <a:lstStyle/>
        <a:p>
          <a:endParaRPr lang="en-US"/>
        </a:p>
      </dgm:t>
    </dgm:pt>
    <dgm:pt modelId="{299E1EDE-B083-DC43-9199-B463476D8018}" type="pres">
      <dgm:prSet presAssocID="{B4CCBDAC-F6AF-D24D-8BB4-F4588D96365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409-B014-9649-B130-24AD673E0B7D}" type="pres">
      <dgm:prSet presAssocID="{607BD445-A9BC-C84D-B3A2-5CC8596212A7}" presName="sp" presStyleCnt="0"/>
      <dgm:spPr/>
      <dgm:t>
        <a:bodyPr/>
        <a:lstStyle/>
        <a:p>
          <a:endParaRPr lang="en-US"/>
        </a:p>
      </dgm:t>
    </dgm:pt>
    <dgm:pt modelId="{A469B4E4-09F9-4849-9FFD-8287BF250EC5}" type="pres">
      <dgm:prSet presAssocID="{37834FEF-C12F-3541-BF88-9F1FD8E23333}" presName="arrowAndChildren" presStyleCnt="0"/>
      <dgm:spPr/>
      <dgm:t>
        <a:bodyPr/>
        <a:lstStyle/>
        <a:p>
          <a:endParaRPr lang="en-US"/>
        </a:p>
      </dgm:t>
    </dgm:pt>
    <dgm:pt modelId="{AF21C871-1D7F-FF49-9241-00862C1C69F5}" type="pres">
      <dgm:prSet presAssocID="{37834FEF-C12F-3541-BF88-9F1FD8E2333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AB5C27A-FD97-9045-8D18-6B75DA28B5ED}" type="pres">
      <dgm:prSet presAssocID="{37834FEF-C12F-3541-BF88-9F1FD8E23333}" presName="arrow" presStyleLbl="node1" presStyleIdx="3" presStyleCnt="4" custLinFactNeighborX="-944" custLinFactNeighborY="-20540"/>
      <dgm:spPr/>
      <dgm:t>
        <a:bodyPr/>
        <a:lstStyle/>
        <a:p>
          <a:endParaRPr lang="en-US"/>
        </a:p>
      </dgm:t>
    </dgm:pt>
    <dgm:pt modelId="{077AFFC8-00F0-3E43-BC4F-8CB5C9A49E54}" type="pres">
      <dgm:prSet presAssocID="{37834FEF-C12F-3541-BF88-9F1FD8E23333}" presName="descendantArrow" presStyleCnt="0"/>
      <dgm:spPr/>
      <dgm:t>
        <a:bodyPr/>
        <a:lstStyle/>
        <a:p>
          <a:endParaRPr lang="en-US"/>
        </a:p>
      </dgm:t>
    </dgm:pt>
    <dgm:pt modelId="{2AA1F50B-19AA-4040-8007-A16ACEC4C973}" type="pres">
      <dgm:prSet presAssocID="{65FF94DB-220E-6642-9DCB-D2F1E800A629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88E66-B3FA-6442-B687-776BE401B1EC}" type="presOf" srcId="{B4CCBDAC-F6AF-D24D-8BB4-F4588D963658}" destId="{299E1EDE-B083-DC43-9199-B463476D8018}" srcOrd="0" destOrd="0" presId="urn:microsoft.com/office/officeart/2005/8/layout/process4"/>
    <dgm:cxn modelId="{E193FDC4-F2A2-2441-B833-F95051391C65}" srcId="{846CE25F-BD25-464F-BAD5-84C4419F619C}" destId="{E7147F81-AD01-E74A-A5AD-1A70275EBEE0}" srcOrd="0" destOrd="0" parTransId="{176F7818-2A5D-3544-9AAC-EACF38266BC7}" sibTransId="{78FE1FB1-7A8A-5C49-A141-0F27989BA003}"/>
    <dgm:cxn modelId="{1BB0BE69-FC8F-F844-AE0C-A69D39EE33BD}" srcId="{D9E33F4F-AABC-8F42-882D-FD06D0314014}" destId="{B4CCBDAC-F6AF-D24D-8BB4-F4588D963658}" srcOrd="0" destOrd="0" parTransId="{D09788C0-979B-2A4A-9C1B-52AE8DA58819}" sibTransId="{4066B8C1-E66C-C446-9BD0-2D29C75E81A6}"/>
    <dgm:cxn modelId="{A82E8634-B4B4-5A45-872E-998A22D8F6E0}" type="presOf" srcId="{37834FEF-C12F-3541-BF88-9F1FD8E23333}" destId="{BAB5C27A-FD97-9045-8D18-6B75DA28B5ED}" srcOrd="1" destOrd="0" presId="urn:microsoft.com/office/officeart/2005/8/layout/process4"/>
    <dgm:cxn modelId="{66F6F355-DDA6-5143-A5E4-C58404F90B37}" type="presOf" srcId="{65FF94DB-220E-6642-9DCB-D2F1E800A629}" destId="{2AA1F50B-19AA-4040-8007-A16ACEC4C973}" srcOrd="0" destOrd="0" presId="urn:microsoft.com/office/officeart/2005/8/layout/process4"/>
    <dgm:cxn modelId="{3C10D871-E48C-F84B-B816-B071927ACE46}" srcId="{37834FEF-C12F-3541-BF88-9F1FD8E23333}" destId="{65FF94DB-220E-6642-9DCB-D2F1E800A629}" srcOrd="0" destOrd="0" parTransId="{1A147391-ADF5-234E-9AF7-E7982672F0A5}" sibTransId="{86A0E4A3-D891-E04C-B60A-BB97A844E6FD}"/>
    <dgm:cxn modelId="{49A47B92-AA8B-0E47-9F4B-EC31CAC35663}" type="presOf" srcId="{846CE25F-BD25-464F-BAD5-84C4419F619C}" destId="{A95673EA-2144-9343-84E6-D4A24EFF705D}" srcOrd="0" destOrd="0" presId="urn:microsoft.com/office/officeart/2005/8/layout/process4"/>
    <dgm:cxn modelId="{964FD05A-AA5E-1D42-A65F-605FFD675E99}" srcId="{67C5B456-BAA3-F247-A0F3-2C540A74AEEF}" destId="{37834FEF-C12F-3541-BF88-9F1FD8E23333}" srcOrd="0" destOrd="0" parTransId="{A2938B8F-3126-6A4B-B1C2-D2E28E8CCB4D}" sibTransId="{607BD445-A9BC-C84D-B3A2-5CC8596212A7}"/>
    <dgm:cxn modelId="{A470B1E5-9374-A041-9A64-E931AAB4BA98}" type="presOf" srcId="{67C5B456-BAA3-F247-A0F3-2C540A74AEEF}" destId="{17699732-871A-DE47-A865-3375EEC2C381}" srcOrd="0" destOrd="0" presId="urn:microsoft.com/office/officeart/2005/8/layout/process4"/>
    <dgm:cxn modelId="{6F739139-A464-8444-B89A-6CFB563D3D86}" type="presOf" srcId="{37834FEF-C12F-3541-BF88-9F1FD8E23333}" destId="{AF21C871-1D7F-FF49-9241-00862C1C69F5}" srcOrd="0" destOrd="0" presId="urn:microsoft.com/office/officeart/2005/8/layout/process4"/>
    <dgm:cxn modelId="{615F319F-A022-0D45-A543-868CAF4E328A}" type="presOf" srcId="{0DC1F8C6-D7A6-344D-82AD-F606E3D51BAF}" destId="{7BD88EA2-E17F-F14F-9087-993DC1AB39ED}" srcOrd="0" destOrd="0" presId="urn:microsoft.com/office/officeart/2005/8/layout/process4"/>
    <dgm:cxn modelId="{C1C1BE63-444A-4B49-AFDB-85F3A4594631}" type="presOf" srcId="{D9E33F4F-AABC-8F42-882D-FD06D0314014}" destId="{BCFB1815-D55D-EE4F-AE3F-56A5F7B3A72A}" srcOrd="1" destOrd="0" presId="urn:microsoft.com/office/officeart/2005/8/layout/process4"/>
    <dgm:cxn modelId="{18476DC0-6713-0C4E-91B2-CE2DAFD8430E}" type="presOf" srcId="{CED8D02A-857E-C247-8DE3-D2D35DD8D7F9}" destId="{5391F594-8E3F-8946-959A-0D2DE83867F2}" srcOrd="0" destOrd="0" presId="urn:microsoft.com/office/officeart/2005/8/layout/process4"/>
    <dgm:cxn modelId="{432B7CC0-E3C2-CF43-9147-7BAF4FA01C4F}" type="presOf" srcId="{D9E33F4F-AABC-8F42-882D-FD06D0314014}" destId="{72068010-C823-D244-BFCA-DC5583CC7448}" srcOrd="0" destOrd="0" presId="urn:microsoft.com/office/officeart/2005/8/layout/process4"/>
    <dgm:cxn modelId="{EE492CEA-0A16-814F-B3BA-C52140871F37}" type="presOf" srcId="{E7147F81-AD01-E74A-A5AD-1A70275EBEE0}" destId="{1D09777F-3C60-8349-894D-B14EA6316B88}" srcOrd="0" destOrd="0" presId="urn:microsoft.com/office/officeart/2005/8/layout/process4"/>
    <dgm:cxn modelId="{939D4855-2A2F-A547-A5FD-667769EF5F1A}" srcId="{67C5B456-BAA3-F247-A0F3-2C540A74AEEF}" destId="{846CE25F-BD25-464F-BAD5-84C4419F619C}" srcOrd="3" destOrd="0" parTransId="{BF7128B1-3A49-2A4D-9C21-101B3D7FA071}" sibTransId="{FDF7C8F0-62FA-304A-8BF7-E8FE98BBE4F8}"/>
    <dgm:cxn modelId="{39201732-DE2C-2448-94A2-3A5BB8CE9DFB}" srcId="{67C5B456-BAA3-F247-A0F3-2C540A74AEEF}" destId="{D9E33F4F-AABC-8F42-882D-FD06D0314014}" srcOrd="1" destOrd="0" parTransId="{5F128E63-CC44-3249-B9C8-43C1CB5CE981}" sibTransId="{494493C3-DEFA-4541-8EC9-F1E69E27EA5A}"/>
    <dgm:cxn modelId="{E4003702-51D9-AD44-91C4-CBD6B6ED44B7}" srcId="{0DC1F8C6-D7A6-344D-82AD-F606E3D51BAF}" destId="{CED8D02A-857E-C247-8DE3-D2D35DD8D7F9}" srcOrd="0" destOrd="0" parTransId="{4481CB28-DDBE-B047-B3DB-EFDC42D3B2BF}" sibTransId="{12766F1C-E08B-C548-8E59-B8885F7B718E}"/>
    <dgm:cxn modelId="{57F4B95B-5433-9845-8D58-9A4EF68134AB}" type="presOf" srcId="{737AEAC2-98E3-2446-814C-CFEB15EE1BC1}" destId="{4831EFC6-C594-2241-A65E-72E03D3A77CA}" srcOrd="0" destOrd="0" presId="urn:microsoft.com/office/officeart/2005/8/layout/process4"/>
    <dgm:cxn modelId="{53B0F4C9-BE39-534D-850F-EE4577E60D63}" srcId="{67C5B456-BAA3-F247-A0F3-2C540A74AEEF}" destId="{0DC1F8C6-D7A6-344D-82AD-F606E3D51BAF}" srcOrd="2" destOrd="0" parTransId="{AFE23ADA-AB40-6B4E-B141-E2CE3288ECC8}" sibTransId="{EF6AAC55-8635-2A4F-8007-2325586089DE}"/>
    <dgm:cxn modelId="{E1AB52E1-3C16-9947-9690-C63F532177AB}" type="presOf" srcId="{846CE25F-BD25-464F-BAD5-84C4419F619C}" destId="{09E7A8A9-7F52-A347-BC90-9AFF0A1E7FCC}" srcOrd="1" destOrd="0" presId="urn:microsoft.com/office/officeart/2005/8/layout/process4"/>
    <dgm:cxn modelId="{370C42F6-EE17-4246-9C28-F72E5BBE6DC9}" srcId="{0DC1F8C6-D7A6-344D-82AD-F606E3D51BAF}" destId="{737AEAC2-98E3-2446-814C-CFEB15EE1BC1}" srcOrd="1" destOrd="0" parTransId="{A7508A34-53AA-944B-842C-CE56DDF3F7F7}" sibTransId="{DFE54C22-2A17-1940-8539-08A513AD089A}"/>
    <dgm:cxn modelId="{510D4F1B-8CC0-8749-B7EF-C0B972A4F1FC}" type="presOf" srcId="{0DC1F8C6-D7A6-344D-82AD-F606E3D51BAF}" destId="{BA0EEC49-D415-A14D-BE05-0AF18FFD395B}" srcOrd="1" destOrd="0" presId="urn:microsoft.com/office/officeart/2005/8/layout/process4"/>
    <dgm:cxn modelId="{71538338-0C2E-5B4A-82AA-9708BB900D8D}" type="presParOf" srcId="{17699732-871A-DE47-A865-3375EEC2C381}" destId="{9B4AC3D3-BA86-7A4C-B311-0BD45441258D}" srcOrd="0" destOrd="0" presId="urn:microsoft.com/office/officeart/2005/8/layout/process4"/>
    <dgm:cxn modelId="{531BA50C-0E2D-CB44-ABED-FDB8C2BDE8DF}" type="presParOf" srcId="{9B4AC3D3-BA86-7A4C-B311-0BD45441258D}" destId="{A95673EA-2144-9343-84E6-D4A24EFF705D}" srcOrd="0" destOrd="0" presId="urn:microsoft.com/office/officeart/2005/8/layout/process4"/>
    <dgm:cxn modelId="{2156622B-3D53-464B-87E5-BA0A5650EF6D}" type="presParOf" srcId="{9B4AC3D3-BA86-7A4C-B311-0BD45441258D}" destId="{09E7A8A9-7F52-A347-BC90-9AFF0A1E7FCC}" srcOrd="1" destOrd="0" presId="urn:microsoft.com/office/officeart/2005/8/layout/process4"/>
    <dgm:cxn modelId="{A265EEB3-C4C5-2745-9282-C244179A43C4}" type="presParOf" srcId="{9B4AC3D3-BA86-7A4C-B311-0BD45441258D}" destId="{0B983A58-7CF5-D14E-B3C6-B8F2B7F3499B}" srcOrd="2" destOrd="0" presId="urn:microsoft.com/office/officeart/2005/8/layout/process4"/>
    <dgm:cxn modelId="{39D01387-603F-5F49-B28B-7D4BDDF32D32}" type="presParOf" srcId="{0B983A58-7CF5-D14E-B3C6-B8F2B7F3499B}" destId="{1D09777F-3C60-8349-894D-B14EA6316B88}" srcOrd="0" destOrd="0" presId="urn:microsoft.com/office/officeart/2005/8/layout/process4"/>
    <dgm:cxn modelId="{A45DBDB6-1381-8E4D-A942-D41BDE4DC059}" type="presParOf" srcId="{17699732-871A-DE47-A865-3375EEC2C381}" destId="{A922A8C7-EEC0-7446-A7C5-4BF1745DE7DF}" srcOrd="1" destOrd="0" presId="urn:microsoft.com/office/officeart/2005/8/layout/process4"/>
    <dgm:cxn modelId="{FE15473B-18FD-8441-B17D-133E935FAF71}" type="presParOf" srcId="{17699732-871A-DE47-A865-3375EEC2C381}" destId="{D93A0D5E-ABD5-FB4B-9FB6-F392B6EEE012}" srcOrd="2" destOrd="0" presId="urn:microsoft.com/office/officeart/2005/8/layout/process4"/>
    <dgm:cxn modelId="{350CA794-9E1A-1742-A43C-31670F0F7F9A}" type="presParOf" srcId="{D93A0D5E-ABD5-FB4B-9FB6-F392B6EEE012}" destId="{7BD88EA2-E17F-F14F-9087-993DC1AB39ED}" srcOrd="0" destOrd="0" presId="urn:microsoft.com/office/officeart/2005/8/layout/process4"/>
    <dgm:cxn modelId="{1DE45B6F-E236-4240-80D6-DF8E315032AE}" type="presParOf" srcId="{D93A0D5E-ABD5-FB4B-9FB6-F392B6EEE012}" destId="{BA0EEC49-D415-A14D-BE05-0AF18FFD395B}" srcOrd="1" destOrd="0" presId="urn:microsoft.com/office/officeart/2005/8/layout/process4"/>
    <dgm:cxn modelId="{56E2DDF4-EF29-5142-B454-7DF9310023CF}" type="presParOf" srcId="{D93A0D5E-ABD5-FB4B-9FB6-F392B6EEE012}" destId="{250D3D48-8584-224B-A5A2-FF4CB1D89D36}" srcOrd="2" destOrd="0" presId="urn:microsoft.com/office/officeart/2005/8/layout/process4"/>
    <dgm:cxn modelId="{D5B48180-BB3B-8248-BC16-2E1FCD191E78}" type="presParOf" srcId="{250D3D48-8584-224B-A5A2-FF4CB1D89D36}" destId="{5391F594-8E3F-8946-959A-0D2DE83867F2}" srcOrd="0" destOrd="0" presId="urn:microsoft.com/office/officeart/2005/8/layout/process4"/>
    <dgm:cxn modelId="{A2311F8D-73EA-AC4F-AD7D-91FFE75530F9}" type="presParOf" srcId="{250D3D48-8584-224B-A5A2-FF4CB1D89D36}" destId="{4831EFC6-C594-2241-A65E-72E03D3A77CA}" srcOrd="1" destOrd="0" presId="urn:microsoft.com/office/officeart/2005/8/layout/process4"/>
    <dgm:cxn modelId="{4FE344F7-123E-3A4E-B2C6-D9B7BBD26C23}" type="presParOf" srcId="{17699732-871A-DE47-A865-3375EEC2C381}" destId="{7C590B8D-AEAD-7943-81FF-E9469CA5D32F}" srcOrd="3" destOrd="0" presId="urn:microsoft.com/office/officeart/2005/8/layout/process4"/>
    <dgm:cxn modelId="{7E17F71C-D611-1A45-8BF1-BF514B304F6B}" type="presParOf" srcId="{17699732-871A-DE47-A865-3375EEC2C381}" destId="{CDDB669F-00A1-1946-9CC2-3A4043B27891}" srcOrd="4" destOrd="0" presId="urn:microsoft.com/office/officeart/2005/8/layout/process4"/>
    <dgm:cxn modelId="{1258164A-DFEE-5847-9282-A249FB52C2A2}" type="presParOf" srcId="{CDDB669F-00A1-1946-9CC2-3A4043B27891}" destId="{72068010-C823-D244-BFCA-DC5583CC7448}" srcOrd="0" destOrd="0" presId="urn:microsoft.com/office/officeart/2005/8/layout/process4"/>
    <dgm:cxn modelId="{0BF7DC6F-7241-094B-B2C7-7A2E99FC6E46}" type="presParOf" srcId="{CDDB669F-00A1-1946-9CC2-3A4043B27891}" destId="{BCFB1815-D55D-EE4F-AE3F-56A5F7B3A72A}" srcOrd="1" destOrd="0" presId="urn:microsoft.com/office/officeart/2005/8/layout/process4"/>
    <dgm:cxn modelId="{D3E7EFAD-3671-B34A-B5D2-2B671CB9377A}" type="presParOf" srcId="{CDDB669F-00A1-1946-9CC2-3A4043B27891}" destId="{343A335F-29D6-2D47-A2F1-9C1221338A07}" srcOrd="2" destOrd="0" presId="urn:microsoft.com/office/officeart/2005/8/layout/process4"/>
    <dgm:cxn modelId="{EB1A8CB1-554A-7D4C-B8F3-A88F62D39BF3}" type="presParOf" srcId="{343A335F-29D6-2D47-A2F1-9C1221338A07}" destId="{299E1EDE-B083-DC43-9199-B463476D8018}" srcOrd="0" destOrd="0" presId="urn:microsoft.com/office/officeart/2005/8/layout/process4"/>
    <dgm:cxn modelId="{8946DA2E-0B6E-2B46-BC18-ED581B080738}" type="presParOf" srcId="{17699732-871A-DE47-A865-3375EEC2C381}" destId="{540BF409-B014-9649-B130-24AD673E0B7D}" srcOrd="5" destOrd="0" presId="urn:microsoft.com/office/officeart/2005/8/layout/process4"/>
    <dgm:cxn modelId="{E4649960-4D59-704C-B672-953BB8EA4154}" type="presParOf" srcId="{17699732-871A-DE47-A865-3375EEC2C381}" destId="{A469B4E4-09F9-4849-9FFD-8287BF250EC5}" srcOrd="6" destOrd="0" presId="urn:microsoft.com/office/officeart/2005/8/layout/process4"/>
    <dgm:cxn modelId="{E2B6AD68-1F6A-5F4B-9DC5-6652F8AD0BAB}" type="presParOf" srcId="{A469B4E4-09F9-4849-9FFD-8287BF250EC5}" destId="{AF21C871-1D7F-FF49-9241-00862C1C69F5}" srcOrd="0" destOrd="0" presId="urn:microsoft.com/office/officeart/2005/8/layout/process4"/>
    <dgm:cxn modelId="{C3276CB8-F2F0-6841-AE25-A1937B840BC7}" type="presParOf" srcId="{A469B4E4-09F9-4849-9FFD-8287BF250EC5}" destId="{BAB5C27A-FD97-9045-8D18-6B75DA28B5ED}" srcOrd="1" destOrd="0" presId="urn:microsoft.com/office/officeart/2005/8/layout/process4"/>
    <dgm:cxn modelId="{52C07219-E310-3145-B26E-D1902CB7EF91}" type="presParOf" srcId="{A469B4E4-09F9-4849-9FFD-8287BF250EC5}" destId="{077AFFC8-00F0-3E43-BC4F-8CB5C9A49E54}" srcOrd="2" destOrd="0" presId="urn:microsoft.com/office/officeart/2005/8/layout/process4"/>
    <dgm:cxn modelId="{814A2B7C-455E-3841-BE63-A1D7C33BC16C}" type="presParOf" srcId="{077AFFC8-00F0-3E43-BC4F-8CB5C9A49E54}" destId="{2AA1F50B-19AA-4040-8007-A16ACEC4C9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5B456-BAA3-F247-A0F3-2C540A74AEEF}" type="doc">
      <dgm:prSet loTypeId="urn:microsoft.com/office/officeart/2005/8/layout/process4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34FEF-C12F-3541-BF88-9F1FD8E23333}">
      <dgm:prSet phldrT="[Text]" custT="1"/>
      <dgm:spPr/>
      <dgm:t>
        <a:bodyPr/>
        <a:lstStyle/>
        <a:p>
          <a:r>
            <a:rPr lang="en-US" sz="2000" dirty="0"/>
            <a:t>Introduction</a:t>
          </a:r>
        </a:p>
      </dgm:t>
    </dgm:pt>
    <dgm:pt modelId="{A2938B8F-3126-6A4B-B1C2-D2E28E8CCB4D}" type="parTrans" cxnId="{964FD05A-AA5E-1D42-A65F-605FFD675E99}">
      <dgm:prSet/>
      <dgm:spPr/>
      <dgm:t>
        <a:bodyPr/>
        <a:lstStyle/>
        <a:p>
          <a:endParaRPr lang="en-US"/>
        </a:p>
      </dgm:t>
    </dgm:pt>
    <dgm:pt modelId="{607BD445-A9BC-C84D-B3A2-5CC8596212A7}" type="sibTrans" cxnId="{964FD05A-AA5E-1D42-A65F-605FFD675E99}">
      <dgm:prSet/>
      <dgm:spPr/>
      <dgm:t>
        <a:bodyPr/>
        <a:lstStyle/>
        <a:p>
          <a:endParaRPr lang="en-US"/>
        </a:p>
      </dgm:t>
    </dgm:pt>
    <dgm:pt modelId="{65FF94DB-220E-6642-9DCB-D2F1E800A629}">
      <dgm:prSet phldrT="[Text]"/>
      <dgm:spPr/>
      <dgm:t>
        <a:bodyPr/>
        <a:lstStyle/>
        <a:p>
          <a:r>
            <a:rPr lang="en-US"/>
            <a:t>Jamboree on the Air</a:t>
          </a:r>
        </a:p>
      </dgm:t>
    </dgm:pt>
    <dgm:pt modelId="{1A147391-ADF5-234E-9AF7-E7982672F0A5}" type="parTrans" cxnId="{3C10D871-E48C-F84B-B816-B071927ACE46}">
      <dgm:prSet/>
      <dgm:spPr/>
      <dgm:t>
        <a:bodyPr/>
        <a:lstStyle/>
        <a:p>
          <a:endParaRPr lang="en-US"/>
        </a:p>
      </dgm:t>
    </dgm:pt>
    <dgm:pt modelId="{86A0E4A3-D891-E04C-B60A-BB97A844E6FD}" type="sibTrans" cxnId="{3C10D871-E48C-F84B-B816-B071927ACE46}">
      <dgm:prSet/>
      <dgm:spPr/>
      <dgm:t>
        <a:bodyPr/>
        <a:lstStyle/>
        <a:p>
          <a:endParaRPr lang="en-US"/>
        </a:p>
      </dgm:t>
    </dgm:pt>
    <dgm:pt modelId="{D9E33F4F-AABC-8F42-882D-FD06D0314014}">
      <dgm:prSet phldrT="[Text]" custT="1"/>
      <dgm:spPr/>
      <dgm:t>
        <a:bodyPr/>
        <a:lstStyle/>
        <a:p>
          <a:r>
            <a:rPr lang="en-US" sz="2000" dirty="0"/>
            <a:t>Rank Advancement</a:t>
          </a:r>
        </a:p>
      </dgm:t>
    </dgm:pt>
    <dgm:pt modelId="{5F128E63-CC44-3249-B9C8-43C1CB5CE981}" type="parTrans" cxnId="{39201732-DE2C-2448-94A2-3A5BB8CE9DFB}">
      <dgm:prSet/>
      <dgm:spPr/>
      <dgm:t>
        <a:bodyPr/>
        <a:lstStyle/>
        <a:p>
          <a:endParaRPr lang="en-US"/>
        </a:p>
      </dgm:t>
    </dgm:pt>
    <dgm:pt modelId="{494493C3-DEFA-4541-8EC9-F1E69E27EA5A}" type="sibTrans" cxnId="{39201732-DE2C-2448-94A2-3A5BB8CE9DFB}">
      <dgm:prSet/>
      <dgm:spPr/>
      <dgm:t>
        <a:bodyPr/>
        <a:lstStyle/>
        <a:p>
          <a:endParaRPr lang="en-US"/>
        </a:p>
      </dgm:t>
    </dgm:pt>
    <dgm:pt modelId="{B4CCBDAC-F6AF-D24D-8BB4-F4588D963658}">
      <dgm:prSet phldrT="[Text]"/>
      <dgm:spPr/>
      <dgm:t>
        <a:bodyPr/>
        <a:lstStyle/>
        <a:p>
          <a:r>
            <a:rPr lang="en-US" dirty="0"/>
            <a:t>Radio Merit Badge</a:t>
          </a:r>
        </a:p>
      </dgm:t>
    </dgm:pt>
    <dgm:pt modelId="{D09788C0-979B-2A4A-9C1B-52AE8DA58819}" type="parTrans" cxnId="{1BB0BE69-FC8F-F844-AE0C-A69D39EE33BD}">
      <dgm:prSet/>
      <dgm:spPr/>
      <dgm:t>
        <a:bodyPr/>
        <a:lstStyle/>
        <a:p>
          <a:endParaRPr lang="en-US"/>
        </a:p>
      </dgm:t>
    </dgm:pt>
    <dgm:pt modelId="{4066B8C1-E66C-C446-9BD0-2D29C75E81A6}" type="sibTrans" cxnId="{1BB0BE69-FC8F-F844-AE0C-A69D39EE33BD}">
      <dgm:prSet/>
      <dgm:spPr/>
      <dgm:t>
        <a:bodyPr/>
        <a:lstStyle/>
        <a:p>
          <a:endParaRPr lang="en-US"/>
        </a:p>
      </dgm:t>
    </dgm:pt>
    <dgm:pt modelId="{0DC1F8C6-D7A6-344D-82AD-F606E3D51BAF}">
      <dgm:prSet phldrT="[Text]" custT="1"/>
      <dgm:spPr/>
      <dgm:t>
        <a:bodyPr/>
        <a:lstStyle/>
        <a:p>
          <a:r>
            <a:rPr lang="en-US" sz="2000" dirty="0"/>
            <a:t>Special Recognition</a:t>
          </a:r>
        </a:p>
      </dgm:t>
    </dgm:pt>
    <dgm:pt modelId="{AFE23ADA-AB40-6B4E-B141-E2CE3288ECC8}" type="parTrans" cxnId="{53B0F4C9-BE39-534D-850F-EE4577E60D63}">
      <dgm:prSet/>
      <dgm:spPr/>
      <dgm:t>
        <a:bodyPr/>
        <a:lstStyle/>
        <a:p>
          <a:endParaRPr lang="en-US"/>
        </a:p>
      </dgm:t>
    </dgm:pt>
    <dgm:pt modelId="{EF6AAC55-8635-2A4F-8007-2325586089DE}" type="sibTrans" cxnId="{53B0F4C9-BE39-534D-850F-EE4577E60D63}">
      <dgm:prSet/>
      <dgm:spPr/>
      <dgm:t>
        <a:bodyPr/>
        <a:lstStyle/>
        <a:p>
          <a:endParaRPr lang="en-US"/>
        </a:p>
      </dgm:t>
    </dgm:pt>
    <dgm:pt modelId="{CED8D02A-857E-C247-8DE3-D2D35DD8D7F9}">
      <dgm:prSet phldrT="[Text]"/>
      <dgm:spPr/>
      <dgm:t>
        <a:bodyPr/>
        <a:lstStyle/>
        <a:p>
          <a:r>
            <a:rPr lang="en-US"/>
            <a:t>Morse Code Interpreter Strip</a:t>
          </a:r>
        </a:p>
      </dgm:t>
    </dgm:pt>
    <dgm:pt modelId="{4481CB28-DDBE-B047-B3DB-EFDC42D3B2BF}" type="parTrans" cxnId="{E4003702-51D9-AD44-91C4-CBD6B6ED44B7}">
      <dgm:prSet/>
      <dgm:spPr/>
      <dgm:t>
        <a:bodyPr/>
        <a:lstStyle/>
        <a:p>
          <a:endParaRPr lang="en-US"/>
        </a:p>
      </dgm:t>
    </dgm:pt>
    <dgm:pt modelId="{12766F1C-E08B-C548-8E59-B8885F7B718E}" type="sibTrans" cxnId="{E4003702-51D9-AD44-91C4-CBD6B6ED44B7}">
      <dgm:prSet/>
      <dgm:spPr/>
      <dgm:t>
        <a:bodyPr/>
        <a:lstStyle/>
        <a:p>
          <a:endParaRPr lang="en-US"/>
        </a:p>
      </dgm:t>
    </dgm:pt>
    <dgm:pt modelId="{737AEAC2-98E3-2446-814C-CFEB15EE1BC1}">
      <dgm:prSet phldrT="[Text]"/>
      <dgm:spPr/>
      <dgm:t>
        <a:bodyPr/>
        <a:lstStyle/>
        <a:p>
          <a:r>
            <a:rPr lang="en-US" dirty="0"/>
            <a:t>Amateur Radio Operator Rating Strip</a:t>
          </a:r>
        </a:p>
      </dgm:t>
    </dgm:pt>
    <dgm:pt modelId="{A7508A34-53AA-944B-842C-CE56DDF3F7F7}" type="parTrans" cxnId="{370C42F6-EE17-4246-9C28-F72E5BBE6DC9}">
      <dgm:prSet/>
      <dgm:spPr/>
      <dgm:t>
        <a:bodyPr/>
        <a:lstStyle/>
        <a:p>
          <a:endParaRPr lang="en-US"/>
        </a:p>
      </dgm:t>
    </dgm:pt>
    <dgm:pt modelId="{DFE54C22-2A17-1940-8539-08A513AD089A}" type="sibTrans" cxnId="{370C42F6-EE17-4246-9C28-F72E5BBE6DC9}">
      <dgm:prSet/>
      <dgm:spPr/>
      <dgm:t>
        <a:bodyPr/>
        <a:lstStyle/>
        <a:p>
          <a:endParaRPr lang="en-US"/>
        </a:p>
      </dgm:t>
    </dgm:pt>
    <dgm:pt modelId="{846CE25F-BD25-464F-BAD5-84C4419F619C}">
      <dgm:prSet custT="1"/>
      <dgm:spPr/>
      <dgm:t>
        <a:bodyPr/>
        <a:lstStyle/>
        <a:p>
          <a:r>
            <a:rPr lang="en-US" sz="2000" dirty="0" smtClean="0"/>
            <a:t>Special Awards</a:t>
          </a:r>
          <a:endParaRPr lang="en-US" sz="2000" dirty="0"/>
        </a:p>
      </dgm:t>
    </dgm:pt>
    <dgm:pt modelId="{BF7128B1-3A49-2A4D-9C21-101B3D7FA071}" type="parTrans" cxnId="{939D4855-2A2F-A547-A5FD-667769EF5F1A}">
      <dgm:prSet/>
      <dgm:spPr/>
      <dgm:t>
        <a:bodyPr/>
        <a:lstStyle/>
        <a:p>
          <a:endParaRPr lang="en-US"/>
        </a:p>
      </dgm:t>
    </dgm:pt>
    <dgm:pt modelId="{FDF7C8F0-62FA-304A-8BF7-E8FE98BBE4F8}" type="sibTrans" cxnId="{939D4855-2A2F-A547-A5FD-667769EF5F1A}">
      <dgm:prSet/>
      <dgm:spPr/>
      <dgm:t>
        <a:bodyPr/>
        <a:lstStyle/>
        <a:p>
          <a:endParaRPr lang="en-US"/>
        </a:p>
      </dgm:t>
    </dgm:pt>
    <dgm:pt modelId="{E7147F81-AD01-E74A-A5AD-1A70275EBEE0}">
      <dgm:prSet/>
      <dgm:spPr/>
      <dgm:t>
        <a:bodyPr/>
        <a:lstStyle/>
        <a:p>
          <a:r>
            <a:rPr lang="en-US" dirty="0" smtClean="0"/>
            <a:t>ARRL Service to Scouting Award</a:t>
          </a:r>
          <a:endParaRPr lang="en-US" dirty="0"/>
        </a:p>
      </dgm:t>
    </dgm:pt>
    <dgm:pt modelId="{176F7818-2A5D-3544-9AAC-EACF38266BC7}" type="parTrans" cxnId="{E193FDC4-F2A2-2441-B833-F95051391C65}">
      <dgm:prSet/>
      <dgm:spPr/>
      <dgm:t>
        <a:bodyPr/>
        <a:lstStyle/>
        <a:p>
          <a:endParaRPr lang="en-US"/>
        </a:p>
      </dgm:t>
    </dgm:pt>
    <dgm:pt modelId="{78FE1FB1-7A8A-5C49-A141-0F27989BA003}" type="sibTrans" cxnId="{E193FDC4-F2A2-2441-B833-F95051391C65}">
      <dgm:prSet/>
      <dgm:spPr/>
      <dgm:t>
        <a:bodyPr/>
        <a:lstStyle/>
        <a:p>
          <a:endParaRPr lang="en-US"/>
        </a:p>
      </dgm:t>
    </dgm:pt>
    <dgm:pt modelId="{17699732-871A-DE47-A865-3375EEC2C381}" type="pres">
      <dgm:prSet presAssocID="{67C5B456-BAA3-F247-A0F3-2C540A74AE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AC3D3-BA86-7A4C-B311-0BD45441258D}" type="pres">
      <dgm:prSet presAssocID="{846CE25F-BD25-464F-BAD5-84C4419F619C}" presName="boxAndChildren" presStyleCnt="0"/>
      <dgm:spPr/>
    </dgm:pt>
    <dgm:pt modelId="{A95673EA-2144-9343-84E6-D4A24EFF705D}" type="pres">
      <dgm:prSet presAssocID="{846CE25F-BD25-464F-BAD5-84C4419F619C}" presName="parentTextBox" presStyleLbl="node1" presStyleIdx="0" presStyleCnt="4"/>
      <dgm:spPr/>
      <dgm:t>
        <a:bodyPr/>
        <a:lstStyle/>
        <a:p>
          <a:endParaRPr lang="en-US"/>
        </a:p>
      </dgm:t>
    </dgm:pt>
    <dgm:pt modelId="{09E7A8A9-7F52-A347-BC90-9AFF0A1E7FCC}" type="pres">
      <dgm:prSet presAssocID="{846CE25F-BD25-464F-BAD5-84C4419F619C}" presName="entireBox" presStyleLbl="node1" presStyleIdx="0" presStyleCnt="4"/>
      <dgm:spPr/>
      <dgm:t>
        <a:bodyPr/>
        <a:lstStyle/>
        <a:p>
          <a:endParaRPr lang="en-US"/>
        </a:p>
      </dgm:t>
    </dgm:pt>
    <dgm:pt modelId="{0B983A58-7CF5-D14E-B3C6-B8F2B7F3499B}" type="pres">
      <dgm:prSet presAssocID="{846CE25F-BD25-464F-BAD5-84C4419F619C}" presName="descendantBox" presStyleCnt="0"/>
      <dgm:spPr/>
    </dgm:pt>
    <dgm:pt modelId="{1D09777F-3C60-8349-894D-B14EA6316B88}" type="pres">
      <dgm:prSet presAssocID="{E7147F81-AD01-E74A-A5AD-1A70275EBEE0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A8C7-EEC0-7446-A7C5-4BF1745DE7DF}" type="pres">
      <dgm:prSet presAssocID="{EF6AAC55-8635-2A4F-8007-2325586089DE}" presName="sp" presStyleCnt="0"/>
      <dgm:spPr/>
    </dgm:pt>
    <dgm:pt modelId="{D93A0D5E-ABD5-FB4B-9FB6-F392B6EEE012}" type="pres">
      <dgm:prSet presAssocID="{0DC1F8C6-D7A6-344D-82AD-F606E3D51BAF}" presName="arrowAndChildren" presStyleCnt="0"/>
      <dgm:spPr/>
    </dgm:pt>
    <dgm:pt modelId="{7BD88EA2-E17F-F14F-9087-993DC1AB39ED}" type="pres">
      <dgm:prSet presAssocID="{0DC1F8C6-D7A6-344D-82AD-F606E3D51BAF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BA0EEC49-D415-A14D-BE05-0AF18FFD395B}" type="pres">
      <dgm:prSet presAssocID="{0DC1F8C6-D7A6-344D-82AD-F606E3D51BAF}" presName="arrow" presStyleLbl="node1" presStyleIdx="1" presStyleCnt="4"/>
      <dgm:spPr/>
      <dgm:t>
        <a:bodyPr/>
        <a:lstStyle/>
        <a:p>
          <a:endParaRPr lang="en-US"/>
        </a:p>
      </dgm:t>
    </dgm:pt>
    <dgm:pt modelId="{250D3D48-8584-224B-A5A2-FF4CB1D89D36}" type="pres">
      <dgm:prSet presAssocID="{0DC1F8C6-D7A6-344D-82AD-F606E3D51BAF}" presName="descendantArrow" presStyleCnt="0"/>
      <dgm:spPr/>
    </dgm:pt>
    <dgm:pt modelId="{5391F594-8E3F-8946-959A-0D2DE83867F2}" type="pres">
      <dgm:prSet presAssocID="{CED8D02A-857E-C247-8DE3-D2D35DD8D7F9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1EFC6-C594-2241-A65E-72E03D3A77CA}" type="pres">
      <dgm:prSet presAssocID="{737AEAC2-98E3-2446-814C-CFEB15EE1BC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90B8D-AEAD-7943-81FF-E9469CA5D32F}" type="pres">
      <dgm:prSet presAssocID="{494493C3-DEFA-4541-8EC9-F1E69E27EA5A}" presName="sp" presStyleCnt="0"/>
      <dgm:spPr/>
      <dgm:t>
        <a:bodyPr/>
        <a:lstStyle/>
        <a:p>
          <a:endParaRPr lang="en-US"/>
        </a:p>
      </dgm:t>
    </dgm:pt>
    <dgm:pt modelId="{CDDB669F-00A1-1946-9CC2-3A4043B27891}" type="pres">
      <dgm:prSet presAssocID="{D9E33F4F-AABC-8F42-882D-FD06D0314014}" presName="arrowAndChildren" presStyleCnt="0"/>
      <dgm:spPr/>
      <dgm:t>
        <a:bodyPr/>
        <a:lstStyle/>
        <a:p>
          <a:endParaRPr lang="en-US"/>
        </a:p>
      </dgm:t>
    </dgm:pt>
    <dgm:pt modelId="{72068010-C823-D244-BFCA-DC5583CC7448}" type="pres">
      <dgm:prSet presAssocID="{D9E33F4F-AABC-8F42-882D-FD06D031401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CFB1815-D55D-EE4F-AE3F-56A5F7B3A72A}" type="pres">
      <dgm:prSet presAssocID="{D9E33F4F-AABC-8F42-882D-FD06D0314014}" presName="arrow" presStyleLbl="node1" presStyleIdx="2" presStyleCnt="4"/>
      <dgm:spPr/>
      <dgm:t>
        <a:bodyPr/>
        <a:lstStyle/>
        <a:p>
          <a:endParaRPr lang="en-US"/>
        </a:p>
      </dgm:t>
    </dgm:pt>
    <dgm:pt modelId="{343A335F-29D6-2D47-A2F1-9C1221338A07}" type="pres">
      <dgm:prSet presAssocID="{D9E33F4F-AABC-8F42-882D-FD06D0314014}" presName="descendantArrow" presStyleCnt="0"/>
      <dgm:spPr/>
      <dgm:t>
        <a:bodyPr/>
        <a:lstStyle/>
        <a:p>
          <a:endParaRPr lang="en-US"/>
        </a:p>
      </dgm:t>
    </dgm:pt>
    <dgm:pt modelId="{299E1EDE-B083-DC43-9199-B463476D8018}" type="pres">
      <dgm:prSet presAssocID="{B4CCBDAC-F6AF-D24D-8BB4-F4588D96365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409-B014-9649-B130-24AD673E0B7D}" type="pres">
      <dgm:prSet presAssocID="{607BD445-A9BC-C84D-B3A2-5CC8596212A7}" presName="sp" presStyleCnt="0"/>
      <dgm:spPr/>
      <dgm:t>
        <a:bodyPr/>
        <a:lstStyle/>
        <a:p>
          <a:endParaRPr lang="en-US"/>
        </a:p>
      </dgm:t>
    </dgm:pt>
    <dgm:pt modelId="{A469B4E4-09F9-4849-9FFD-8287BF250EC5}" type="pres">
      <dgm:prSet presAssocID="{37834FEF-C12F-3541-BF88-9F1FD8E23333}" presName="arrowAndChildren" presStyleCnt="0"/>
      <dgm:spPr/>
      <dgm:t>
        <a:bodyPr/>
        <a:lstStyle/>
        <a:p>
          <a:endParaRPr lang="en-US"/>
        </a:p>
      </dgm:t>
    </dgm:pt>
    <dgm:pt modelId="{AF21C871-1D7F-FF49-9241-00862C1C69F5}" type="pres">
      <dgm:prSet presAssocID="{37834FEF-C12F-3541-BF88-9F1FD8E2333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BAB5C27A-FD97-9045-8D18-6B75DA28B5ED}" type="pres">
      <dgm:prSet presAssocID="{37834FEF-C12F-3541-BF88-9F1FD8E23333}" presName="arrow" presStyleLbl="node1" presStyleIdx="3" presStyleCnt="4" custLinFactNeighborX="-944" custLinFactNeighborY="-20540"/>
      <dgm:spPr/>
      <dgm:t>
        <a:bodyPr/>
        <a:lstStyle/>
        <a:p>
          <a:endParaRPr lang="en-US"/>
        </a:p>
      </dgm:t>
    </dgm:pt>
    <dgm:pt modelId="{077AFFC8-00F0-3E43-BC4F-8CB5C9A49E54}" type="pres">
      <dgm:prSet presAssocID="{37834FEF-C12F-3541-BF88-9F1FD8E23333}" presName="descendantArrow" presStyleCnt="0"/>
      <dgm:spPr/>
      <dgm:t>
        <a:bodyPr/>
        <a:lstStyle/>
        <a:p>
          <a:endParaRPr lang="en-US"/>
        </a:p>
      </dgm:t>
    </dgm:pt>
    <dgm:pt modelId="{2AA1F50B-19AA-4040-8007-A16ACEC4C973}" type="pres">
      <dgm:prSet presAssocID="{65FF94DB-220E-6642-9DCB-D2F1E800A629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3FDC4-F2A2-2441-B833-F95051391C65}" srcId="{846CE25F-BD25-464F-BAD5-84C4419F619C}" destId="{E7147F81-AD01-E74A-A5AD-1A70275EBEE0}" srcOrd="0" destOrd="0" parTransId="{176F7818-2A5D-3544-9AAC-EACF38266BC7}" sibTransId="{78FE1FB1-7A8A-5C49-A141-0F27989BA003}"/>
    <dgm:cxn modelId="{1BB0BE69-FC8F-F844-AE0C-A69D39EE33BD}" srcId="{D9E33F4F-AABC-8F42-882D-FD06D0314014}" destId="{B4CCBDAC-F6AF-D24D-8BB4-F4588D963658}" srcOrd="0" destOrd="0" parTransId="{D09788C0-979B-2A4A-9C1B-52AE8DA58819}" sibTransId="{4066B8C1-E66C-C446-9BD0-2D29C75E81A6}"/>
    <dgm:cxn modelId="{3C10D871-E48C-F84B-B816-B071927ACE46}" srcId="{37834FEF-C12F-3541-BF88-9F1FD8E23333}" destId="{65FF94DB-220E-6642-9DCB-D2F1E800A629}" srcOrd="0" destOrd="0" parTransId="{1A147391-ADF5-234E-9AF7-E7982672F0A5}" sibTransId="{86A0E4A3-D891-E04C-B60A-BB97A844E6FD}"/>
    <dgm:cxn modelId="{964FD05A-AA5E-1D42-A65F-605FFD675E99}" srcId="{67C5B456-BAA3-F247-A0F3-2C540A74AEEF}" destId="{37834FEF-C12F-3541-BF88-9F1FD8E23333}" srcOrd="0" destOrd="0" parTransId="{A2938B8F-3126-6A4B-B1C2-D2E28E8CCB4D}" sibTransId="{607BD445-A9BC-C84D-B3A2-5CC8596212A7}"/>
    <dgm:cxn modelId="{AA70F8F1-79D5-2745-8ECD-69CBFD276D6D}" type="presOf" srcId="{37834FEF-C12F-3541-BF88-9F1FD8E23333}" destId="{AF21C871-1D7F-FF49-9241-00862C1C69F5}" srcOrd="0" destOrd="0" presId="urn:microsoft.com/office/officeart/2005/8/layout/process4"/>
    <dgm:cxn modelId="{F4C12DF8-CEAE-E148-8FC7-7B4F7B6EA28B}" type="presOf" srcId="{E7147F81-AD01-E74A-A5AD-1A70275EBEE0}" destId="{1D09777F-3C60-8349-894D-B14EA6316B88}" srcOrd="0" destOrd="0" presId="urn:microsoft.com/office/officeart/2005/8/layout/process4"/>
    <dgm:cxn modelId="{0A288773-9EA6-EF40-8C84-D10A5CC396E7}" type="presOf" srcId="{CED8D02A-857E-C247-8DE3-D2D35DD8D7F9}" destId="{5391F594-8E3F-8946-959A-0D2DE83867F2}" srcOrd="0" destOrd="0" presId="urn:microsoft.com/office/officeart/2005/8/layout/process4"/>
    <dgm:cxn modelId="{40492D74-5D99-EB4C-9E75-09A8F83E3405}" type="presOf" srcId="{846CE25F-BD25-464F-BAD5-84C4419F619C}" destId="{09E7A8A9-7F52-A347-BC90-9AFF0A1E7FCC}" srcOrd="1" destOrd="0" presId="urn:microsoft.com/office/officeart/2005/8/layout/process4"/>
    <dgm:cxn modelId="{86B074DF-2103-624B-AD37-244030FA54B3}" type="presOf" srcId="{67C5B456-BAA3-F247-A0F3-2C540A74AEEF}" destId="{17699732-871A-DE47-A865-3375EEC2C381}" srcOrd="0" destOrd="0" presId="urn:microsoft.com/office/officeart/2005/8/layout/process4"/>
    <dgm:cxn modelId="{A9DF0FC6-F5DC-2B45-A5C3-3FE1F85B9B72}" type="presOf" srcId="{846CE25F-BD25-464F-BAD5-84C4419F619C}" destId="{A95673EA-2144-9343-84E6-D4A24EFF705D}" srcOrd="0" destOrd="0" presId="urn:microsoft.com/office/officeart/2005/8/layout/process4"/>
    <dgm:cxn modelId="{E8BB31ED-D763-5F41-B904-AAFCB0BFBCFE}" type="presOf" srcId="{D9E33F4F-AABC-8F42-882D-FD06D0314014}" destId="{BCFB1815-D55D-EE4F-AE3F-56A5F7B3A72A}" srcOrd="1" destOrd="0" presId="urn:microsoft.com/office/officeart/2005/8/layout/process4"/>
    <dgm:cxn modelId="{06278561-F35D-9D4D-8489-50DFC8F4B2AE}" type="presOf" srcId="{737AEAC2-98E3-2446-814C-CFEB15EE1BC1}" destId="{4831EFC6-C594-2241-A65E-72E03D3A77CA}" srcOrd="0" destOrd="0" presId="urn:microsoft.com/office/officeart/2005/8/layout/process4"/>
    <dgm:cxn modelId="{28B6B143-51EA-EB43-8AFF-EEA2C2A558AA}" type="presOf" srcId="{65FF94DB-220E-6642-9DCB-D2F1E800A629}" destId="{2AA1F50B-19AA-4040-8007-A16ACEC4C973}" srcOrd="0" destOrd="0" presId="urn:microsoft.com/office/officeart/2005/8/layout/process4"/>
    <dgm:cxn modelId="{939D4855-2A2F-A547-A5FD-667769EF5F1A}" srcId="{67C5B456-BAA3-F247-A0F3-2C540A74AEEF}" destId="{846CE25F-BD25-464F-BAD5-84C4419F619C}" srcOrd="3" destOrd="0" parTransId="{BF7128B1-3A49-2A4D-9C21-101B3D7FA071}" sibTransId="{FDF7C8F0-62FA-304A-8BF7-E8FE98BBE4F8}"/>
    <dgm:cxn modelId="{7BE5D86E-49BD-3540-886A-44C6174B3192}" type="presOf" srcId="{0DC1F8C6-D7A6-344D-82AD-F606E3D51BAF}" destId="{7BD88EA2-E17F-F14F-9087-993DC1AB39ED}" srcOrd="0" destOrd="0" presId="urn:microsoft.com/office/officeart/2005/8/layout/process4"/>
    <dgm:cxn modelId="{39201732-DE2C-2448-94A2-3A5BB8CE9DFB}" srcId="{67C5B456-BAA3-F247-A0F3-2C540A74AEEF}" destId="{D9E33F4F-AABC-8F42-882D-FD06D0314014}" srcOrd="1" destOrd="0" parTransId="{5F128E63-CC44-3249-B9C8-43C1CB5CE981}" sibTransId="{494493C3-DEFA-4541-8EC9-F1E69E27EA5A}"/>
    <dgm:cxn modelId="{86F76CA0-1D23-D646-9591-F354D5936361}" type="presOf" srcId="{0DC1F8C6-D7A6-344D-82AD-F606E3D51BAF}" destId="{BA0EEC49-D415-A14D-BE05-0AF18FFD395B}" srcOrd="1" destOrd="0" presId="urn:microsoft.com/office/officeart/2005/8/layout/process4"/>
    <dgm:cxn modelId="{E4003702-51D9-AD44-91C4-CBD6B6ED44B7}" srcId="{0DC1F8C6-D7A6-344D-82AD-F606E3D51BAF}" destId="{CED8D02A-857E-C247-8DE3-D2D35DD8D7F9}" srcOrd="0" destOrd="0" parTransId="{4481CB28-DDBE-B047-B3DB-EFDC42D3B2BF}" sibTransId="{12766F1C-E08B-C548-8E59-B8885F7B718E}"/>
    <dgm:cxn modelId="{053DBCE4-397E-604F-9B38-83A182896CBA}" type="presOf" srcId="{D9E33F4F-AABC-8F42-882D-FD06D0314014}" destId="{72068010-C823-D244-BFCA-DC5583CC7448}" srcOrd="0" destOrd="0" presId="urn:microsoft.com/office/officeart/2005/8/layout/process4"/>
    <dgm:cxn modelId="{35F2D62F-0DFC-2349-94B3-BA526B23C9E3}" type="presOf" srcId="{37834FEF-C12F-3541-BF88-9F1FD8E23333}" destId="{BAB5C27A-FD97-9045-8D18-6B75DA28B5ED}" srcOrd="1" destOrd="0" presId="urn:microsoft.com/office/officeart/2005/8/layout/process4"/>
    <dgm:cxn modelId="{53B0F4C9-BE39-534D-850F-EE4577E60D63}" srcId="{67C5B456-BAA3-F247-A0F3-2C540A74AEEF}" destId="{0DC1F8C6-D7A6-344D-82AD-F606E3D51BAF}" srcOrd="2" destOrd="0" parTransId="{AFE23ADA-AB40-6B4E-B141-E2CE3288ECC8}" sibTransId="{EF6AAC55-8635-2A4F-8007-2325586089DE}"/>
    <dgm:cxn modelId="{370C42F6-EE17-4246-9C28-F72E5BBE6DC9}" srcId="{0DC1F8C6-D7A6-344D-82AD-F606E3D51BAF}" destId="{737AEAC2-98E3-2446-814C-CFEB15EE1BC1}" srcOrd="1" destOrd="0" parTransId="{A7508A34-53AA-944B-842C-CE56DDF3F7F7}" sibTransId="{DFE54C22-2A17-1940-8539-08A513AD089A}"/>
    <dgm:cxn modelId="{CEAC5893-1FAD-7541-BF7E-6F661AEF4286}" type="presOf" srcId="{B4CCBDAC-F6AF-D24D-8BB4-F4588D963658}" destId="{299E1EDE-B083-DC43-9199-B463476D8018}" srcOrd="0" destOrd="0" presId="urn:microsoft.com/office/officeart/2005/8/layout/process4"/>
    <dgm:cxn modelId="{59A755EB-F26E-6940-972E-6E77BD2BC5E0}" type="presParOf" srcId="{17699732-871A-DE47-A865-3375EEC2C381}" destId="{9B4AC3D3-BA86-7A4C-B311-0BD45441258D}" srcOrd="0" destOrd="0" presId="urn:microsoft.com/office/officeart/2005/8/layout/process4"/>
    <dgm:cxn modelId="{0044BAEE-940C-F845-B921-8675AE0C4451}" type="presParOf" srcId="{9B4AC3D3-BA86-7A4C-B311-0BD45441258D}" destId="{A95673EA-2144-9343-84E6-D4A24EFF705D}" srcOrd="0" destOrd="0" presId="urn:microsoft.com/office/officeart/2005/8/layout/process4"/>
    <dgm:cxn modelId="{C3BFF432-A413-A14A-BE74-EE314F17790E}" type="presParOf" srcId="{9B4AC3D3-BA86-7A4C-B311-0BD45441258D}" destId="{09E7A8A9-7F52-A347-BC90-9AFF0A1E7FCC}" srcOrd="1" destOrd="0" presId="urn:microsoft.com/office/officeart/2005/8/layout/process4"/>
    <dgm:cxn modelId="{37865046-1E54-504C-B7F2-C9F197ECFC99}" type="presParOf" srcId="{9B4AC3D3-BA86-7A4C-B311-0BD45441258D}" destId="{0B983A58-7CF5-D14E-B3C6-B8F2B7F3499B}" srcOrd="2" destOrd="0" presId="urn:microsoft.com/office/officeart/2005/8/layout/process4"/>
    <dgm:cxn modelId="{FF95E560-DACB-B147-AE6E-4D43539B9F51}" type="presParOf" srcId="{0B983A58-7CF5-D14E-B3C6-B8F2B7F3499B}" destId="{1D09777F-3C60-8349-894D-B14EA6316B88}" srcOrd="0" destOrd="0" presId="urn:microsoft.com/office/officeart/2005/8/layout/process4"/>
    <dgm:cxn modelId="{1475CA77-B1B7-FF4F-8818-777F61CA56F3}" type="presParOf" srcId="{17699732-871A-DE47-A865-3375EEC2C381}" destId="{A922A8C7-EEC0-7446-A7C5-4BF1745DE7DF}" srcOrd="1" destOrd="0" presId="urn:microsoft.com/office/officeart/2005/8/layout/process4"/>
    <dgm:cxn modelId="{AC08A26C-DFB0-964A-96CE-81F4DAAC059A}" type="presParOf" srcId="{17699732-871A-DE47-A865-3375EEC2C381}" destId="{D93A0D5E-ABD5-FB4B-9FB6-F392B6EEE012}" srcOrd="2" destOrd="0" presId="urn:microsoft.com/office/officeart/2005/8/layout/process4"/>
    <dgm:cxn modelId="{F4E59544-E248-6241-BED4-A0A31D3B47FD}" type="presParOf" srcId="{D93A0D5E-ABD5-FB4B-9FB6-F392B6EEE012}" destId="{7BD88EA2-E17F-F14F-9087-993DC1AB39ED}" srcOrd="0" destOrd="0" presId="urn:microsoft.com/office/officeart/2005/8/layout/process4"/>
    <dgm:cxn modelId="{ACA67B1F-B876-4C45-8BA8-75B5971D234C}" type="presParOf" srcId="{D93A0D5E-ABD5-FB4B-9FB6-F392B6EEE012}" destId="{BA0EEC49-D415-A14D-BE05-0AF18FFD395B}" srcOrd="1" destOrd="0" presId="urn:microsoft.com/office/officeart/2005/8/layout/process4"/>
    <dgm:cxn modelId="{07C05716-7F09-0647-9980-DCAE392D5D47}" type="presParOf" srcId="{D93A0D5E-ABD5-FB4B-9FB6-F392B6EEE012}" destId="{250D3D48-8584-224B-A5A2-FF4CB1D89D36}" srcOrd="2" destOrd="0" presId="urn:microsoft.com/office/officeart/2005/8/layout/process4"/>
    <dgm:cxn modelId="{3B593F69-5864-8345-9E20-8EE9788504BE}" type="presParOf" srcId="{250D3D48-8584-224B-A5A2-FF4CB1D89D36}" destId="{5391F594-8E3F-8946-959A-0D2DE83867F2}" srcOrd="0" destOrd="0" presId="urn:microsoft.com/office/officeart/2005/8/layout/process4"/>
    <dgm:cxn modelId="{B2C62E73-8230-EF48-BE0A-C467077D7E72}" type="presParOf" srcId="{250D3D48-8584-224B-A5A2-FF4CB1D89D36}" destId="{4831EFC6-C594-2241-A65E-72E03D3A77CA}" srcOrd="1" destOrd="0" presId="urn:microsoft.com/office/officeart/2005/8/layout/process4"/>
    <dgm:cxn modelId="{EE83B87E-B178-584D-A8C8-4D0031D32C63}" type="presParOf" srcId="{17699732-871A-DE47-A865-3375EEC2C381}" destId="{7C590B8D-AEAD-7943-81FF-E9469CA5D32F}" srcOrd="3" destOrd="0" presId="urn:microsoft.com/office/officeart/2005/8/layout/process4"/>
    <dgm:cxn modelId="{398BD86C-A33F-804F-8EEE-094A768A6EEA}" type="presParOf" srcId="{17699732-871A-DE47-A865-3375EEC2C381}" destId="{CDDB669F-00A1-1946-9CC2-3A4043B27891}" srcOrd="4" destOrd="0" presId="urn:microsoft.com/office/officeart/2005/8/layout/process4"/>
    <dgm:cxn modelId="{FCF11B2B-66E4-8343-95DE-9233F67AF744}" type="presParOf" srcId="{CDDB669F-00A1-1946-9CC2-3A4043B27891}" destId="{72068010-C823-D244-BFCA-DC5583CC7448}" srcOrd="0" destOrd="0" presId="urn:microsoft.com/office/officeart/2005/8/layout/process4"/>
    <dgm:cxn modelId="{B8FD3672-089A-7E49-ADD9-36851C38D7BB}" type="presParOf" srcId="{CDDB669F-00A1-1946-9CC2-3A4043B27891}" destId="{BCFB1815-D55D-EE4F-AE3F-56A5F7B3A72A}" srcOrd="1" destOrd="0" presId="urn:microsoft.com/office/officeart/2005/8/layout/process4"/>
    <dgm:cxn modelId="{A6863BFB-3712-AD48-B083-52541A402AD6}" type="presParOf" srcId="{CDDB669F-00A1-1946-9CC2-3A4043B27891}" destId="{343A335F-29D6-2D47-A2F1-9C1221338A07}" srcOrd="2" destOrd="0" presId="urn:microsoft.com/office/officeart/2005/8/layout/process4"/>
    <dgm:cxn modelId="{85316ED6-2F64-5245-8E47-1E39279AEEF2}" type="presParOf" srcId="{343A335F-29D6-2D47-A2F1-9C1221338A07}" destId="{299E1EDE-B083-DC43-9199-B463476D8018}" srcOrd="0" destOrd="0" presId="urn:microsoft.com/office/officeart/2005/8/layout/process4"/>
    <dgm:cxn modelId="{33539A75-4211-A844-AE7F-4D116E4FB13B}" type="presParOf" srcId="{17699732-871A-DE47-A865-3375EEC2C381}" destId="{540BF409-B014-9649-B130-24AD673E0B7D}" srcOrd="5" destOrd="0" presId="urn:microsoft.com/office/officeart/2005/8/layout/process4"/>
    <dgm:cxn modelId="{ED8824C8-45E6-2E4E-B6D7-D4E7EE4AE888}" type="presParOf" srcId="{17699732-871A-DE47-A865-3375EEC2C381}" destId="{A469B4E4-09F9-4849-9FFD-8287BF250EC5}" srcOrd="6" destOrd="0" presId="urn:microsoft.com/office/officeart/2005/8/layout/process4"/>
    <dgm:cxn modelId="{9B97A501-B49F-6A47-AD40-31D167AFAC3F}" type="presParOf" srcId="{A469B4E4-09F9-4849-9FFD-8287BF250EC5}" destId="{AF21C871-1D7F-FF49-9241-00862C1C69F5}" srcOrd="0" destOrd="0" presId="urn:microsoft.com/office/officeart/2005/8/layout/process4"/>
    <dgm:cxn modelId="{9B324F3A-9BA6-7742-9537-FFAC0B1D9C35}" type="presParOf" srcId="{A469B4E4-09F9-4849-9FFD-8287BF250EC5}" destId="{BAB5C27A-FD97-9045-8D18-6B75DA28B5ED}" srcOrd="1" destOrd="0" presId="urn:microsoft.com/office/officeart/2005/8/layout/process4"/>
    <dgm:cxn modelId="{590BAAB7-9C83-DB44-9F13-D1E0DE71C056}" type="presParOf" srcId="{A469B4E4-09F9-4849-9FFD-8287BF250EC5}" destId="{077AFFC8-00F0-3E43-BC4F-8CB5C9A49E54}" srcOrd="2" destOrd="0" presId="urn:microsoft.com/office/officeart/2005/8/layout/process4"/>
    <dgm:cxn modelId="{E222EF12-0DB3-404E-8443-FE35825B867D}" type="presParOf" srcId="{077AFFC8-00F0-3E43-BC4F-8CB5C9A49E54}" destId="{2AA1F50B-19AA-4040-8007-A16ACEC4C9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A8A9-7F52-A347-BC90-9AFF0A1E7FCC}">
      <dsp:nvSpPr>
        <dsp:cNvPr id="0" name=""/>
        <dsp:cNvSpPr/>
      </dsp:nvSpPr>
      <dsp:spPr>
        <a:xfrm>
          <a:off x="0" y="2997071"/>
          <a:ext cx="7695986" cy="655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Special Awards</a:t>
          </a:r>
          <a:endParaRPr lang="en-US" sz="2000" kern="1200" dirty="0"/>
        </a:p>
      </dsp:txBody>
      <dsp:txXfrm>
        <a:off x="0" y="2997071"/>
        <a:ext cx="7695986" cy="354070"/>
      </dsp:txXfrm>
    </dsp:sp>
    <dsp:sp modelId="{1D09777F-3C60-8349-894D-B14EA6316B88}">
      <dsp:nvSpPr>
        <dsp:cNvPr id="0" name=""/>
        <dsp:cNvSpPr/>
      </dsp:nvSpPr>
      <dsp:spPr>
        <a:xfrm>
          <a:off x="0" y="3338028"/>
          <a:ext cx="7695986" cy="301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ARRL Service to Scouting Award</a:t>
          </a:r>
          <a:endParaRPr lang="en-US" sz="1600" kern="1200" dirty="0"/>
        </a:p>
      </dsp:txBody>
      <dsp:txXfrm>
        <a:off x="0" y="3338028"/>
        <a:ext cx="7695986" cy="301615"/>
      </dsp:txXfrm>
    </dsp:sp>
    <dsp:sp modelId="{BA0EEC49-D415-A14D-BE05-0AF18FFD395B}">
      <dsp:nvSpPr>
        <dsp:cNvPr id="0" name=""/>
        <dsp:cNvSpPr/>
      </dsp:nvSpPr>
      <dsp:spPr>
        <a:xfrm rot="10800000">
          <a:off x="0" y="1998461"/>
          <a:ext cx="7695986" cy="10084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Special Recognition</a:t>
          </a:r>
        </a:p>
      </dsp:txBody>
      <dsp:txXfrm rot="-10800000">
        <a:off x="0" y="1998461"/>
        <a:ext cx="7695986" cy="353964"/>
      </dsp:txXfrm>
    </dsp:sp>
    <dsp:sp modelId="{5391F594-8E3F-8946-959A-0D2DE83867F2}">
      <dsp:nvSpPr>
        <dsp:cNvPr id="0" name=""/>
        <dsp:cNvSpPr/>
      </dsp:nvSpPr>
      <dsp:spPr>
        <a:xfrm>
          <a:off x="0" y="2352426"/>
          <a:ext cx="3847993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Morse Code Interpreter Strip</a:t>
          </a:r>
        </a:p>
      </dsp:txBody>
      <dsp:txXfrm>
        <a:off x="0" y="2352426"/>
        <a:ext cx="3847993" cy="301525"/>
      </dsp:txXfrm>
    </dsp:sp>
    <dsp:sp modelId="{4831EFC6-C594-2241-A65E-72E03D3A77CA}">
      <dsp:nvSpPr>
        <dsp:cNvPr id="0" name=""/>
        <dsp:cNvSpPr/>
      </dsp:nvSpPr>
      <dsp:spPr>
        <a:xfrm>
          <a:off x="3847993" y="2352426"/>
          <a:ext cx="3847993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Amateur Radio Operator Rating Strip</a:t>
          </a:r>
        </a:p>
      </dsp:txBody>
      <dsp:txXfrm>
        <a:off x="3847993" y="2352426"/>
        <a:ext cx="3847993" cy="301525"/>
      </dsp:txXfrm>
    </dsp:sp>
    <dsp:sp modelId="{BCFB1815-D55D-EE4F-AE3F-56A5F7B3A72A}">
      <dsp:nvSpPr>
        <dsp:cNvPr id="0" name=""/>
        <dsp:cNvSpPr/>
      </dsp:nvSpPr>
      <dsp:spPr>
        <a:xfrm rot="10800000">
          <a:off x="0" y="999852"/>
          <a:ext cx="7695986" cy="10084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Rank Advancement</a:t>
          </a:r>
        </a:p>
      </dsp:txBody>
      <dsp:txXfrm rot="-10800000">
        <a:off x="0" y="999852"/>
        <a:ext cx="7695986" cy="353964"/>
      </dsp:txXfrm>
    </dsp:sp>
    <dsp:sp modelId="{299E1EDE-B083-DC43-9199-B463476D8018}">
      <dsp:nvSpPr>
        <dsp:cNvPr id="0" name=""/>
        <dsp:cNvSpPr/>
      </dsp:nvSpPr>
      <dsp:spPr>
        <a:xfrm>
          <a:off x="0" y="1353816"/>
          <a:ext cx="7695986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Radio Merit Badge</a:t>
          </a:r>
        </a:p>
      </dsp:txBody>
      <dsp:txXfrm>
        <a:off x="0" y="1353816"/>
        <a:ext cx="7695986" cy="301525"/>
      </dsp:txXfrm>
    </dsp:sp>
    <dsp:sp modelId="{BAB5C27A-FD97-9045-8D18-6B75DA28B5ED}">
      <dsp:nvSpPr>
        <dsp:cNvPr id="0" name=""/>
        <dsp:cNvSpPr/>
      </dsp:nvSpPr>
      <dsp:spPr>
        <a:xfrm rot="10800000">
          <a:off x="0" y="0"/>
          <a:ext cx="7695986" cy="10084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Introduction</a:t>
          </a:r>
        </a:p>
      </dsp:txBody>
      <dsp:txXfrm rot="-10800000">
        <a:off x="0" y="0"/>
        <a:ext cx="7695986" cy="353964"/>
      </dsp:txXfrm>
    </dsp:sp>
    <dsp:sp modelId="{2AA1F50B-19AA-4040-8007-A16ACEC4C973}">
      <dsp:nvSpPr>
        <dsp:cNvPr id="0" name=""/>
        <dsp:cNvSpPr/>
      </dsp:nvSpPr>
      <dsp:spPr>
        <a:xfrm>
          <a:off x="0" y="355206"/>
          <a:ext cx="7695986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Jamboree on the Air</a:t>
          </a:r>
        </a:p>
      </dsp:txBody>
      <dsp:txXfrm>
        <a:off x="0" y="355206"/>
        <a:ext cx="7695986" cy="301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A8A9-7F52-A347-BC90-9AFF0A1E7FCC}">
      <dsp:nvSpPr>
        <dsp:cNvPr id="0" name=""/>
        <dsp:cNvSpPr/>
      </dsp:nvSpPr>
      <dsp:spPr>
        <a:xfrm>
          <a:off x="0" y="2997071"/>
          <a:ext cx="7695986" cy="655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Special Awards</a:t>
          </a:r>
          <a:endParaRPr lang="en-US" sz="2000" kern="1200" dirty="0"/>
        </a:p>
      </dsp:txBody>
      <dsp:txXfrm>
        <a:off x="0" y="2997071"/>
        <a:ext cx="7695986" cy="354070"/>
      </dsp:txXfrm>
    </dsp:sp>
    <dsp:sp modelId="{1D09777F-3C60-8349-894D-B14EA6316B88}">
      <dsp:nvSpPr>
        <dsp:cNvPr id="0" name=""/>
        <dsp:cNvSpPr/>
      </dsp:nvSpPr>
      <dsp:spPr>
        <a:xfrm>
          <a:off x="0" y="3338028"/>
          <a:ext cx="7695986" cy="301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ARRL Service to Scouting Award</a:t>
          </a:r>
          <a:endParaRPr lang="en-US" sz="1600" kern="1200" dirty="0"/>
        </a:p>
      </dsp:txBody>
      <dsp:txXfrm>
        <a:off x="0" y="3338028"/>
        <a:ext cx="7695986" cy="301615"/>
      </dsp:txXfrm>
    </dsp:sp>
    <dsp:sp modelId="{BA0EEC49-D415-A14D-BE05-0AF18FFD395B}">
      <dsp:nvSpPr>
        <dsp:cNvPr id="0" name=""/>
        <dsp:cNvSpPr/>
      </dsp:nvSpPr>
      <dsp:spPr>
        <a:xfrm rot="10800000">
          <a:off x="0" y="1998461"/>
          <a:ext cx="7695986" cy="10084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Special Recognition</a:t>
          </a:r>
        </a:p>
      </dsp:txBody>
      <dsp:txXfrm rot="-10800000">
        <a:off x="0" y="1998461"/>
        <a:ext cx="7695986" cy="353964"/>
      </dsp:txXfrm>
    </dsp:sp>
    <dsp:sp modelId="{5391F594-8E3F-8946-959A-0D2DE83867F2}">
      <dsp:nvSpPr>
        <dsp:cNvPr id="0" name=""/>
        <dsp:cNvSpPr/>
      </dsp:nvSpPr>
      <dsp:spPr>
        <a:xfrm>
          <a:off x="0" y="2352426"/>
          <a:ext cx="3847993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Morse Code Interpreter Strip</a:t>
          </a:r>
        </a:p>
      </dsp:txBody>
      <dsp:txXfrm>
        <a:off x="0" y="2352426"/>
        <a:ext cx="3847993" cy="301525"/>
      </dsp:txXfrm>
    </dsp:sp>
    <dsp:sp modelId="{4831EFC6-C594-2241-A65E-72E03D3A77CA}">
      <dsp:nvSpPr>
        <dsp:cNvPr id="0" name=""/>
        <dsp:cNvSpPr/>
      </dsp:nvSpPr>
      <dsp:spPr>
        <a:xfrm>
          <a:off x="3847993" y="2352426"/>
          <a:ext cx="3847993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Amateur Radio Operator Rating Strip</a:t>
          </a:r>
        </a:p>
      </dsp:txBody>
      <dsp:txXfrm>
        <a:off x="3847993" y="2352426"/>
        <a:ext cx="3847993" cy="301525"/>
      </dsp:txXfrm>
    </dsp:sp>
    <dsp:sp modelId="{BCFB1815-D55D-EE4F-AE3F-56A5F7B3A72A}">
      <dsp:nvSpPr>
        <dsp:cNvPr id="0" name=""/>
        <dsp:cNvSpPr/>
      </dsp:nvSpPr>
      <dsp:spPr>
        <a:xfrm rot="10800000">
          <a:off x="0" y="999852"/>
          <a:ext cx="7695986" cy="10084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Rank Advancement</a:t>
          </a:r>
        </a:p>
      </dsp:txBody>
      <dsp:txXfrm rot="-10800000">
        <a:off x="0" y="999852"/>
        <a:ext cx="7695986" cy="353964"/>
      </dsp:txXfrm>
    </dsp:sp>
    <dsp:sp modelId="{299E1EDE-B083-DC43-9199-B463476D8018}">
      <dsp:nvSpPr>
        <dsp:cNvPr id="0" name=""/>
        <dsp:cNvSpPr/>
      </dsp:nvSpPr>
      <dsp:spPr>
        <a:xfrm>
          <a:off x="0" y="1353816"/>
          <a:ext cx="7695986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Radio Merit Badge</a:t>
          </a:r>
        </a:p>
      </dsp:txBody>
      <dsp:txXfrm>
        <a:off x="0" y="1353816"/>
        <a:ext cx="7695986" cy="301525"/>
      </dsp:txXfrm>
    </dsp:sp>
    <dsp:sp modelId="{BAB5C27A-FD97-9045-8D18-6B75DA28B5ED}">
      <dsp:nvSpPr>
        <dsp:cNvPr id="0" name=""/>
        <dsp:cNvSpPr/>
      </dsp:nvSpPr>
      <dsp:spPr>
        <a:xfrm rot="10800000">
          <a:off x="0" y="0"/>
          <a:ext cx="7695986" cy="10084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Introduction</a:t>
          </a:r>
        </a:p>
      </dsp:txBody>
      <dsp:txXfrm rot="-10800000">
        <a:off x="0" y="0"/>
        <a:ext cx="7695986" cy="353964"/>
      </dsp:txXfrm>
    </dsp:sp>
    <dsp:sp modelId="{2AA1F50B-19AA-4040-8007-A16ACEC4C973}">
      <dsp:nvSpPr>
        <dsp:cNvPr id="0" name=""/>
        <dsp:cNvSpPr/>
      </dsp:nvSpPr>
      <dsp:spPr>
        <a:xfrm>
          <a:off x="0" y="355206"/>
          <a:ext cx="7695986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Jamboree on the Air</a:t>
          </a:r>
        </a:p>
      </dsp:txBody>
      <dsp:txXfrm>
        <a:off x="0" y="355206"/>
        <a:ext cx="7695986" cy="301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A8A9-7F52-A347-BC90-9AFF0A1E7FCC}">
      <dsp:nvSpPr>
        <dsp:cNvPr id="0" name=""/>
        <dsp:cNvSpPr/>
      </dsp:nvSpPr>
      <dsp:spPr>
        <a:xfrm>
          <a:off x="0" y="2997071"/>
          <a:ext cx="7695986" cy="655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Special Awards</a:t>
          </a:r>
          <a:endParaRPr lang="en-US" sz="2000" kern="1200" dirty="0"/>
        </a:p>
      </dsp:txBody>
      <dsp:txXfrm>
        <a:off x="0" y="2997071"/>
        <a:ext cx="7695986" cy="354070"/>
      </dsp:txXfrm>
    </dsp:sp>
    <dsp:sp modelId="{1D09777F-3C60-8349-894D-B14EA6316B88}">
      <dsp:nvSpPr>
        <dsp:cNvPr id="0" name=""/>
        <dsp:cNvSpPr/>
      </dsp:nvSpPr>
      <dsp:spPr>
        <a:xfrm>
          <a:off x="0" y="3338028"/>
          <a:ext cx="7695986" cy="301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ARRL Service to Scouting Award</a:t>
          </a:r>
          <a:endParaRPr lang="en-US" sz="1600" kern="1200" dirty="0"/>
        </a:p>
      </dsp:txBody>
      <dsp:txXfrm>
        <a:off x="0" y="3338028"/>
        <a:ext cx="7695986" cy="301615"/>
      </dsp:txXfrm>
    </dsp:sp>
    <dsp:sp modelId="{BA0EEC49-D415-A14D-BE05-0AF18FFD395B}">
      <dsp:nvSpPr>
        <dsp:cNvPr id="0" name=""/>
        <dsp:cNvSpPr/>
      </dsp:nvSpPr>
      <dsp:spPr>
        <a:xfrm rot="10800000">
          <a:off x="0" y="1998461"/>
          <a:ext cx="7695986" cy="10084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Special Recognition</a:t>
          </a:r>
        </a:p>
      </dsp:txBody>
      <dsp:txXfrm rot="-10800000">
        <a:off x="0" y="1998461"/>
        <a:ext cx="7695986" cy="353964"/>
      </dsp:txXfrm>
    </dsp:sp>
    <dsp:sp modelId="{5391F594-8E3F-8946-959A-0D2DE83867F2}">
      <dsp:nvSpPr>
        <dsp:cNvPr id="0" name=""/>
        <dsp:cNvSpPr/>
      </dsp:nvSpPr>
      <dsp:spPr>
        <a:xfrm>
          <a:off x="0" y="2352426"/>
          <a:ext cx="3847993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Morse Code Interpreter Strip</a:t>
          </a:r>
        </a:p>
      </dsp:txBody>
      <dsp:txXfrm>
        <a:off x="0" y="2352426"/>
        <a:ext cx="3847993" cy="301525"/>
      </dsp:txXfrm>
    </dsp:sp>
    <dsp:sp modelId="{4831EFC6-C594-2241-A65E-72E03D3A77CA}">
      <dsp:nvSpPr>
        <dsp:cNvPr id="0" name=""/>
        <dsp:cNvSpPr/>
      </dsp:nvSpPr>
      <dsp:spPr>
        <a:xfrm>
          <a:off x="3847993" y="2352426"/>
          <a:ext cx="3847993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Amateur Radio Operator Rating Strip</a:t>
          </a:r>
        </a:p>
      </dsp:txBody>
      <dsp:txXfrm>
        <a:off x="3847993" y="2352426"/>
        <a:ext cx="3847993" cy="301525"/>
      </dsp:txXfrm>
    </dsp:sp>
    <dsp:sp modelId="{BCFB1815-D55D-EE4F-AE3F-56A5F7B3A72A}">
      <dsp:nvSpPr>
        <dsp:cNvPr id="0" name=""/>
        <dsp:cNvSpPr/>
      </dsp:nvSpPr>
      <dsp:spPr>
        <a:xfrm rot="10800000">
          <a:off x="0" y="999852"/>
          <a:ext cx="7695986" cy="10084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Rank Advancement</a:t>
          </a:r>
        </a:p>
      </dsp:txBody>
      <dsp:txXfrm rot="-10800000">
        <a:off x="0" y="999852"/>
        <a:ext cx="7695986" cy="353964"/>
      </dsp:txXfrm>
    </dsp:sp>
    <dsp:sp modelId="{299E1EDE-B083-DC43-9199-B463476D8018}">
      <dsp:nvSpPr>
        <dsp:cNvPr id="0" name=""/>
        <dsp:cNvSpPr/>
      </dsp:nvSpPr>
      <dsp:spPr>
        <a:xfrm>
          <a:off x="0" y="1353816"/>
          <a:ext cx="7695986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Radio Merit Badge</a:t>
          </a:r>
        </a:p>
      </dsp:txBody>
      <dsp:txXfrm>
        <a:off x="0" y="1353816"/>
        <a:ext cx="7695986" cy="301525"/>
      </dsp:txXfrm>
    </dsp:sp>
    <dsp:sp modelId="{BAB5C27A-FD97-9045-8D18-6B75DA28B5ED}">
      <dsp:nvSpPr>
        <dsp:cNvPr id="0" name=""/>
        <dsp:cNvSpPr/>
      </dsp:nvSpPr>
      <dsp:spPr>
        <a:xfrm rot="10800000">
          <a:off x="0" y="0"/>
          <a:ext cx="7695986" cy="100844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Introduction</a:t>
          </a:r>
        </a:p>
      </dsp:txBody>
      <dsp:txXfrm rot="-10800000">
        <a:off x="0" y="0"/>
        <a:ext cx="7695986" cy="353964"/>
      </dsp:txXfrm>
    </dsp:sp>
    <dsp:sp modelId="{2AA1F50B-19AA-4040-8007-A16ACEC4C973}">
      <dsp:nvSpPr>
        <dsp:cNvPr id="0" name=""/>
        <dsp:cNvSpPr/>
      </dsp:nvSpPr>
      <dsp:spPr>
        <a:xfrm>
          <a:off x="0" y="355206"/>
          <a:ext cx="7695986" cy="301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Jamboree on the Air</a:t>
          </a:r>
        </a:p>
      </dsp:txBody>
      <dsp:txXfrm>
        <a:off x="0" y="355206"/>
        <a:ext cx="7695986" cy="30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EE3D3-2A0E-44FC-9F4A-988E8BBE5BC1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73C5B-B372-43BB-B967-82D593B92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3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859F-9962-4665-8495-C416A7EE8471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756-9E94-4BEB-931F-C55C614D473A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9756-9E94-4BEB-931F-C55C614D473A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CD89-47B5-4B12-855E-5DB0B8C57AA0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65DE-34FD-4828-8C17-6985E5F8EF4E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6890-217E-46F4-BC3D-BF098CE7EFF0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B6F6-F9D4-4F7B-BD8C-BE10231C1844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BED0-584F-4D2C-AECC-A84269377BE3}" type="datetime1">
              <a:rPr lang="en-US" smtClean="0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2B84-7B29-45A1-965A-83A2E11681D9}" type="datetime1">
              <a:rPr lang="en-US" smtClean="0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389B-DDD7-4634-B435-FF130D71CD77}" type="datetime1">
              <a:rPr lang="en-US" smtClean="0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B831-BB48-428A-94B9-BB87DF8ED212}" type="datetime1">
              <a:rPr lang="en-US" smtClean="0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V1 04052013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E1F49756-9E94-4BEB-931F-C55C614D473A}" type="datetime1">
              <a:rPr lang="en-US" smtClean="0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88A605-819E-41AE-9D5E-65B606BDD0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uting.org/jota.aspx" TargetMode="External"/><Relationship Id="rId3" Type="http://schemas.openxmlformats.org/officeDocument/2006/relationships/hyperlink" Target="http://www.k2bsa.ne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2bsa.net/morse-code/" TargetMode="Externa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2BSA.Scouting" TargetMode="External"/><Relationship Id="rId4" Type="http://schemas.openxmlformats.org/officeDocument/2006/relationships/hyperlink" Target="http://twitter.com/K2BSA_Scouting" TargetMode="External"/><Relationship Id="rId5" Type="http://schemas.openxmlformats.org/officeDocument/2006/relationships/hyperlink" Target="http://scouting.org/jota" TargetMode="External"/><Relationship Id="rId6" Type="http://schemas.openxmlformats.org/officeDocument/2006/relationships/hyperlink" Target="http://jotajoti.inf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2bsa.ne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2bsa.net/talking-poi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130-032-Radio-Scouting-20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87" y="1126710"/>
            <a:ext cx="6364679" cy="48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6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787" y="1371600"/>
            <a:ext cx="8233859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What Resources are Available?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266509"/>
            <a:ext cx="7382933" cy="3382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go-to website is </a:t>
            </a:r>
            <a:r>
              <a:rPr lang="en-US" dirty="0" smtClean="0">
                <a:hlinkClick r:id="rId2"/>
              </a:rPr>
              <a:t>http://scouting.org/jota.aspx</a:t>
            </a:r>
            <a:endParaRPr lang="en-US" dirty="0" smtClean="0"/>
          </a:p>
          <a:p>
            <a:r>
              <a:rPr lang="en-US" dirty="0" smtClean="0"/>
              <a:t>Leader guidelines, operator guidelines, planning and calendars, program ideas, success stories, activity books, participation certificates, graphics.</a:t>
            </a:r>
          </a:p>
          <a:p>
            <a:r>
              <a:rPr lang="en-US" dirty="0" smtClean="0"/>
              <a:t>Supporting website is </a:t>
            </a:r>
            <a:r>
              <a:rPr lang="en-US" dirty="0" smtClean="0">
                <a:hlinkClick r:id="rId3"/>
              </a:rPr>
              <a:t>http://k2bsa.net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7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Demonstrate Hospitality</a:t>
            </a:r>
          </a:p>
          <a:p>
            <a:r>
              <a:rPr lang="en-US" sz="2800" dirty="0" smtClean="0"/>
              <a:t>Hand out QSO’s and Conversations</a:t>
            </a:r>
          </a:p>
          <a:p>
            <a:r>
              <a:rPr lang="en-US" sz="2800" dirty="0" smtClean="0"/>
              <a:t>Invite Scouts to our Hobby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on the Air during JOTA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992">
            <a:off x="817251" y="785968"/>
            <a:ext cx="7720684" cy="3495863"/>
          </a:xfrm>
        </p:spPr>
      </p:pic>
    </p:spTree>
    <p:extLst>
      <p:ext uri="{BB962C8B-B14F-4D97-AF65-F5344CB8AC3E}">
        <p14:creationId xmlns:p14="http://schemas.microsoft.com/office/powerpoint/2010/main" val="42805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39" y="1426344"/>
            <a:ext cx="7716837" cy="1328693"/>
          </a:xfrm>
        </p:spPr>
        <p:txBody>
          <a:bodyPr/>
          <a:lstStyle/>
          <a:p>
            <a:r>
              <a:rPr lang="en-US" dirty="0" smtClean="0"/>
              <a:t>Radio Scouting 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147896"/>
              </p:ext>
            </p:extLst>
          </p:nvPr>
        </p:nvGraphicFramePr>
        <p:xfrm>
          <a:off x="733639" y="2978222"/>
          <a:ext cx="7695986" cy="365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31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244308"/>
            <a:ext cx="8085130" cy="1447800"/>
          </a:xfrm>
        </p:spPr>
        <p:txBody>
          <a:bodyPr/>
          <a:lstStyle/>
          <a:p>
            <a:r>
              <a:rPr lang="en-US" dirty="0" smtClean="0"/>
              <a:t>What is Radio Merit Badge?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0542" y="3274130"/>
            <a:ext cx="6036733" cy="33661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Introduced as Wireless Merit Badge 1918</a:t>
            </a:r>
            <a:endParaRPr lang="en-US" dirty="0"/>
          </a:p>
          <a:p>
            <a:r>
              <a:rPr lang="en-US" dirty="0" smtClean="0"/>
              <a:t>Introduction to Radio</a:t>
            </a:r>
          </a:p>
          <a:p>
            <a:r>
              <a:rPr lang="en-US" dirty="0"/>
              <a:t>B</a:t>
            </a:r>
            <a:r>
              <a:rPr lang="en-US" dirty="0" smtClean="0"/>
              <a:t>roadcast, SWL, and Ham Radio Options – Soon to Add ARDF Option</a:t>
            </a:r>
          </a:p>
          <a:p>
            <a:r>
              <a:rPr lang="en-US" dirty="0" smtClean="0"/>
              <a:t>Can be completed in a day-long workshop</a:t>
            </a:r>
          </a:p>
          <a:p>
            <a:r>
              <a:rPr lang="en-US" dirty="0" smtClean="0"/>
              <a:t>Jamboree used a four-hour time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Radio-Merit-Bad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57" y="3274130"/>
            <a:ext cx="2452860" cy="24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4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268623"/>
            <a:ext cx="7716837" cy="1447800"/>
          </a:xfrm>
        </p:spPr>
        <p:txBody>
          <a:bodyPr/>
          <a:lstStyle/>
          <a:p>
            <a:r>
              <a:rPr lang="en-US" dirty="0" smtClean="0"/>
              <a:t>Strong Interest &amp;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570781"/>
              </p:ext>
            </p:extLst>
          </p:nvPr>
        </p:nvGraphicFramePr>
        <p:xfrm>
          <a:off x="492644" y="2716422"/>
          <a:ext cx="8068396" cy="373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07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39" y="1426344"/>
            <a:ext cx="7716837" cy="1328693"/>
          </a:xfrm>
        </p:spPr>
        <p:txBody>
          <a:bodyPr/>
          <a:lstStyle/>
          <a:p>
            <a:r>
              <a:rPr lang="en-US" dirty="0" smtClean="0"/>
              <a:t>Radio Scouting 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439262"/>
              </p:ext>
            </p:extLst>
          </p:nvPr>
        </p:nvGraphicFramePr>
        <p:xfrm>
          <a:off x="733639" y="2978222"/>
          <a:ext cx="7695986" cy="365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56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280065"/>
            <a:ext cx="7716837" cy="1447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Amateur Radio </a:t>
            </a:r>
            <a:br>
              <a:rPr lang="en-US" dirty="0" smtClean="0"/>
            </a:br>
            <a:r>
              <a:rPr lang="en-US" dirty="0" smtClean="0"/>
              <a:t>Operator Rating Strip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968469"/>
            <a:ext cx="7731359" cy="21226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Builds on Senior Scout Radioman Strip from 1940’s</a:t>
            </a:r>
          </a:p>
          <a:p>
            <a:r>
              <a:rPr lang="en-US" dirty="0" smtClean="0"/>
              <a:t>All licensed youth and adult members can wear it</a:t>
            </a:r>
          </a:p>
          <a:p>
            <a:r>
              <a:rPr lang="en-US" dirty="0" smtClean="0"/>
              <a:t>Natural follow-on to Radio Merit Badge with Technician license training and uniform patch </a:t>
            </a:r>
            <a:r>
              <a:rPr lang="en-US" dirty="0" err="1" smtClean="0"/>
              <a:t>rewar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AmateurRadioOperator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7" y="5310127"/>
            <a:ext cx="7594153" cy="111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25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62249" cy="1340135"/>
          </a:xfrm>
        </p:spPr>
        <p:txBody>
          <a:bodyPr/>
          <a:lstStyle/>
          <a:p>
            <a:r>
              <a:rPr lang="en-US" sz="4400" dirty="0" smtClean="0"/>
              <a:t>Morse Code Interpreter Strip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wpm send and receive, requirements </a:t>
            </a:r>
            <a:r>
              <a:rPr lang="en-US" dirty="0"/>
              <a:t>online at 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://k2bsa.net/morse-code/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Initially sold at </a:t>
            </a:r>
            <a:r>
              <a:rPr lang="en-US" dirty="0" smtClean="0"/>
              <a:t>1,200/year </a:t>
            </a:r>
            <a:r>
              <a:rPr lang="en-US" dirty="0" smtClean="0"/>
              <a:t>in first two years, now at 345 sold in past 12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InterpretorStrip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12787" y="5189690"/>
            <a:ext cx="7968247" cy="121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91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Amateur Radio Service to Scouting Award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ServiceToScouting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51" y="3111350"/>
            <a:ext cx="4496007" cy="34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7688" y="1361588"/>
            <a:ext cx="7908703" cy="1281495"/>
          </a:xfrm>
        </p:spPr>
        <p:txBody>
          <a:bodyPr>
            <a:normAutofit/>
          </a:bodyPr>
          <a:lstStyle/>
          <a:p>
            <a:r>
              <a:rPr lang="en-US" dirty="0" smtClean="0"/>
              <a:t>National Scout Jamboree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400" y="3066434"/>
            <a:ext cx="7813639" cy="3366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K2BSA Operation, July 2013</a:t>
            </a:r>
          </a:p>
          <a:p>
            <a:r>
              <a:rPr lang="en-US" dirty="0" smtClean="0"/>
              <a:t>Demonstration Station </a:t>
            </a:r>
            <a:r>
              <a:rPr lang="en-US" dirty="0"/>
              <a:t>—</a:t>
            </a:r>
            <a:r>
              <a:rPr lang="en-US" dirty="0" smtClean="0"/>
              <a:t> </a:t>
            </a:r>
            <a:r>
              <a:rPr lang="en-US" dirty="0" smtClean="0"/>
              <a:t>2,600 Scouts</a:t>
            </a:r>
          </a:p>
          <a:p>
            <a:r>
              <a:rPr lang="en-US" dirty="0" smtClean="0"/>
              <a:t>Radio Merit Badge </a:t>
            </a:r>
            <a:r>
              <a:rPr lang="en-US" dirty="0"/>
              <a:t>—</a:t>
            </a:r>
            <a:r>
              <a:rPr lang="en-US" dirty="0" smtClean="0"/>
              <a:t> </a:t>
            </a:r>
            <a:r>
              <a:rPr lang="en-US" dirty="0" smtClean="0"/>
              <a:t>339 Scouts</a:t>
            </a:r>
          </a:p>
          <a:p>
            <a:r>
              <a:rPr lang="en-US" dirty="0" smtClean="0"/>
              <a:t>ARDF-Foxhunting </a:t>
            </a:r>
            <a:r>
              <a:rPr lang="en-US" dirty="0"/>
              <a:t>—</a:t>
            </a:r>
            <a:r>
              <a:rPr lang="en-US" dirty="0" smtClean="0"/>
              <a:t> </a:t>
            </a:r>
            <a:r>
              <a:rPr lang="en-US" dirty="0" smtClean="0"/>
              <a:t>100+</a:t>
            </a:r>
          </a:p>
          <a:p>
            <a:r>
              <a:rPr lang="en-US" dirty="0" smtClean="0"/>
              <a:t>ISS Contact, 10 Scouts </a:t>
            </a:r>
          </a:p>
          <a:p>
            <a:r>
              <a:rPr lang="en-US" dirty="0" smtClean="0"/>
              <a:t>Four High-Altitude Balloon Launches</a:t>
            </a:r>
          </a:p>
          <a:p>
            <a:r>
              <a:rPr lang="en-US" dirty="0" smtClean="0"/>
              <a:t>Permanent Repeater Installation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320-057_Patch_w_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939273"/>
            <a:ext cx="3673438" cy="367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03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53947">
            <a:off x="853717" y="3110884"/>
            <a:ext cx="7772400" cy="1248158"/>
          </a:xfrm>
        </p:spPr>
        <p:txBody>
          <a:bodyPr/>
          <a:lstStyle/>
          <a:p>
            <a:r>
              <a:rPr lang="en-US" dirty="0" smtClean="0"/>
              <a:t>What is Radio Scouting?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9988"/>
            <a:ext cx="1162050" cy="365125"/>
          </a:xfrm>
        </p:spPr>
        <p:txBody>
          <a:bodyPr/>
          <a:lstStyle/>
          <a:p>
            <a:fld id="{FA88A605-819E-41AE-9D5E-65B606BDD01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130-032-Radio-Scouting-20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27" y="490270"/>
            <a:ext cx="2663242" cy="2013777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060000">
            <a:off x="2387432" y="4717631"/>
            <a:ext cx="6564837" cy="914400"/>
          </a:xfrm>
        </p:spPr>
        <p:txBody>
          <a:bodyPr/>
          <a:lstStyle/>
          <a:p>
            <a:r>
              <a:rPr lang="en-US" dirty="0" smtClean="0"/>
              <a:t>Jim Wilson, K5ND and Bill Stearns, NE4RD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9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Jamboree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Icom</a:t>
            </a:r>
            <a:r>
              <a:rPr lang="en-US" dirty="0" smtClean="0"/>
              <a:t> America </a:t>
            </a:r>
            <a:r>
              <a:rPr lang="en-US" dirty="0"/>
              <a:t>–</a:t>
            </a:r>
            <a:r>
              <a:rPr lang="en-US" dirty="0" smtClean="0"/>
              <a:t> transceivers, repeaters and support throughout the year with station loans to Scout Councils and promotion.</a:t>
            </a:r>
          </a:p>
          <a:p>
            <a:r>
              <a:rPr lang="en-US" dirty="0" smtClean="0"/>
              <a:t>DX Engineering – verticals and beam antennas, coaxial cables, band-pass filters, multiplexers.</a:t>
            </a:r>
          </a:p>
          <a:p>
            <a:r>
              <a:rPr lang="en-US" dirty="0" smtClean="0"/>
              <a:t>MFJ – headphones</a:t>
            </a:r>
            <a:r>
              <a:rPr lang="en-US" smtClean="0"/>
              <a:t>, rotator, </a:t>
            </a:r>
            <a:r>
              <a:rPr lang="en-US" dirty="0" smtClean="0"/>
              <a:t>dipoles.</a:t>
            </a:r>
          </a:p>
          <a:p>
            <a:r>
              <a:rPr lang="en-US" dirty="0" smtClean="0"/>
              <a:t>Thanks for such great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49988"/>
            <a:ext cx="1162050" cy="365125"/>
          </a:xfrm>
        </p:spPr>
        <p:txBody>
          <a:bodyPr/>
          <a:lstStyle/>
          <a:p>
            <a:fld id="{FA88A605-819E-41AE-9D5E-65B606BDD01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130-032-Radio-Scouting-20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66" y="549212"/>
            <a:ext cx="2557318" cy="19336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00000">
            <a:off x="558505" y="3393299"/>
            <a:ext cx="7622161" cy="1199912"/>
          </a:xfrm>
        </p:spPr>
        <p:txBody>
          <a:bodyPr/>
          <a:lstStyle/>
          <a:p>
            <a:r>
              <a:rPr lang="en-US" dirty="0" smtClean="0"/>
              <a:t>What does it mean to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8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ICOM JOTA POP Bann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12" y="1421531"/>
            <a:ext cx="7241088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2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For More Info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K2BSA Website </a:t>
            </a:r>
            <a:r>
              <a:rPr lang="en-US" dirty="0" smtClean="0">
                <a:hlinkClick r:id="rId2"/>
              </a:rPr>
              <a:t>http://k2bsa.net</a:t>
            </a:r>
            <a:endParaRPr lang="en-US" dirty="0" smtClean="0"/>
          </a:p>
          <a:p>
            <a:r>
              <a:rPr lang="en-US" dirty="0" smtClean="0"/>
              <a:t>K2BSA Facebook Page </a:t>
            </a:r>
            <a:r>
              <a:rPr lang="en-US" dirty="0" smtClean="0">
                <a:hlinkClick r:id="rId3"/>
              </a:rPr>
              <a:t>http://facebook.com/K2BSA.Scouting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K2BSA Twitter </a:t>
            </a:r>
            <a:r>
              <a:rPr lang="en-US" dirty="0" smtClean="0">
                <a:hlinkClick r:id="rId4"/>
              </a:rPr>
              <a:t>http://twitter.com/K2BSA_Scouting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JOTA Pages </a:t>
            </a:r>
            <a:r>
              <a:rPr lang="en-US" dirty="0" smtClean="0">
                <a:hlinkClick r:id="rId5"/>
              </a:rPr>
              <a:t>http://scouting.org/jota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World JOTA-JOTI </a:t>
            </a:r>
            <a:r>
              <a:rPr lang="en-US" dirty="0" smtClean="0">
                <a:hlinkClick r:id="rId6"/>
              </a:rPr>
              <a:t>http://jotajoti.info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5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21042312">
            <a:off x="1217216" y="3567234"/>
            <a:ext cx="7324068" cy="1220720"/>
          </a:xfrm>
        </p:spPr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Radio Scouting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04838"/>
            <a:ext cx="1385888" cy="233362"/>
          </a:xfrm>
        </p:spPr>
        <p:txBody>
          <a:bodyPr/>
          <a:lstStyle/>
          <a:p>
            <a:fld id="{FA88A605-819E-41AE-9D5E-65B606BDD01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 descr="130-032-Radio-Scouting-20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428" y="4519483"/>
            <a:ext cx="2487332" cy="1880765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2">
            <a:off x="1322454" y="456520"/>
            <a:ext cx="3886555" cy="3635360"/>
          </a:xfrm>
        </p:spPr>
      </p:pic>
    </p:spTree>
    <p:extLst>
      <p:ext uri="{BB962C8B-B14F-4D97-AF65-F5344CB8AC3E}">
        <p14:creationId xmlns:p14="http://schemas.microsoft.com/office/powerpoint/2010/main" val="242432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361587"/>
            <a:ext cx="7716837" cy="1320509"/>
          </a:xfrm>
        </p:spPr>
        <p:txBody>
          <a:bodyPr/>
          <a:lstStyle/>
          <a:p>
            <a:r>
              <a:rPr lang="en-US" dirty="0" smtClean="0"/>
              <a:t>What is Radio Scouting?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9322" y="3157500"/>
            <a:ext cx="6446956" cy="30683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Jamboree on the Air</a:t>
            </a:r>
          </a:p>
          <a:p>
            <a:r>
              <a:rPr lang="en-US" dirty="0" smtClean="0"/>
              <a:t>Radio Merit Badge</a:t>
            </a:r>
          </a:p>
          <a:p>
            <a:r>
              <a:rPr lang="en-US" dirty="0" smtClean="0"/>
              <a:t>Amateur Radio Operator Rating Strip</a:t>
            </a:r>
          </a:p>
          <a:p>
            <a:r>
              <a:rPr lang="en-US" dirty="0" smtClean="0"/>
              <a:t>Morse Code Interpreter Strip</a:t>
            </a:r>
          </a:p>
          <a:p>
            <a:r>
              <a:rPr lang="en-US" dirty="0"/>
              <a:t>National Scout Jamboree </a:t>
            </a:r>
            <a:r>
              <a:rPr lang="en-US" dirty="0" smtClean="0"/>
              <a:t>Operation</a:t>
            </a:r>
          </a:p>
          <a:p>
            <a:r>
              <a:rPr lang="en-US" dirty="0" smtClean="0"/>
              <a:t>More…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39" y="1426344"/>
            <a:ext cx="7716837" cy="1328693"/>
          </a:xfrm>
        </p:spPr>
        <p:txBody>
          <a:bodyPr/>
          <a:lstStyle/>
          <a:p>
            <a:r>
              <a:rPr lang="en-US" dirty="0" smtClean="0"/>
              <a:t>Radio Scouting 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593070"/>
              </p:ext>
            </p:extLst>
          </p:nvPr>
        </p:nvGraphicFramePr>
        <p:xfrm>
          <a:off x="733639" y="2978222"/>
          <a:ext cx="7695986" cy="365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48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2397" cy="1328693"/>
          </a:xfrm>
        </p:spPr>
        <p:txBody>
          <a:bodyPr/>
          <a:lstStyle/>
          <a:p>
            <a:r>
              <a:rPr lang="en-US" sz="4400" dirty="0" smtClean="0"/>
              <a:t>What is Jamboree on the Air?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788" y="3053050"/>
            <a:ext cx="7947841" cy="34506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World-Wide Annual Event – Third Weekend in October </a:t>
            </a:r>
            <a:r>
              <a:rPr lang="en-US" dirty="0"/>
              <a:t>–</a:t>
            </a:r>
            <a:r>
              <a:rPr lang="en-US" dirty="0" smtClean="0"/>
              <a:t> Started 1957</a:t>
            </a:r>
          </a:p>
          <a:p>
            <a:r>
              <a:rPr lang="en-US" dirty="0" smtClean="0"/>
              <a:t>Largest Scouting Event in the World</a:t>
            </a:r>
          </a:p>
          <a:p>
            <a:r>
              <a:rPr lang="en-US" dirty="0" smtClean="0"/>
              <a:t>1 million Scouts</a:t>
            </a:r>
          </a:p>
          <a:p>
            <a:r>
              <a:rPr lang="en-US" dirty="0" smtClean="0"/>
              <a:t>22,000+ Radio Amateurs</a:t>
            </a:r>
          </a:p>
          <a:p>
            <a:r>
              <a:rPr lang="en-US" dirty="0" smtClean="0"/>
              <a:t>17,000+ Stations </a:t>
            </a:r>
          </a:p>
          <a:p>
            <a:r>
              <a:rPr lang="en-US" dirty="0" smtClean="0"/>
              <a:t>150+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72" y="3631419"/>
            <a:ext cx="3056399" cy="29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788" y="1383042"/>
            <a:ext cx="7716837" cy="1351577"/>
          </a:xfrm>
        </p:spPr>
        <p:txBody>
          <a:bodyPr/>
          <a:lstStyle/>
          <a:p>
            <a:r>
              <a:rPr lang="en-US" dirty="0" smtClean="0"/>
              <a:t>What are the Benefits?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Scouts engage in conversations with other Scouts across the country and around the world. </a:t>
            </a:r>
          </a:p>
          <a:p>
            <a:r>
              <a:rPr lang="en-US" dirty="0"/>
              <a:t>They get a glimpse of other cultures and regional differences.</a:t>
            </a:r>
          </a:p>
          <a:p>
            <a:r>
              <a:rPr lang="en-US" dirty="0" smtClean="0"/>
              <a:t>Scouts get exposed to the technology, fun and magic of amateur radio.</a:t>
            </a:r>
          </a:p>
          <a:p>
            <a:r>
              <a:rPr lang="en-US" dirty="0" smtClean="0"/>
              <a:t>Natural starting point for Radio Merit Badge.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2788" y="4444532"/>
            <a:ext cx="7716838" cy="1905733"/>
          </a:xfrm>
        </p:spPr>
        <p:txBody>
          <a:bodyPr/>
          <a:lstStyle/>
          <a:p>
            <a:r>
              <a:rPr lang="en-US" dirty="0" smtClean="0"/>
              <a:t>Scouts Having Fun</a:t>
            </a:r>
            <a:r>
              <a:rPr lang="en-US" dirty="0"/>
              <a:t> </a:t>
            </a:r>
            <a:r>
              <a:rPr lang="en-US" dirty="0" smtClean="0"/>
              <a:t>in Conversations Across the Country and Around the World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39">
            <a:off x="451737" y="1067529"/>
            <a:ext cx="4329278" cy="2937358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992">
            <a:off x="4491429" y="1132247"/>
            <a:ext cx="4329278" cy="2893853"/>
          </a:xfrm>
        </p:spPr>
      </p:pic>
    </p:spTree>
    <p:extLst>
      <p:ext uri="{BB962C8B-B14F-4D97-AF65-F5344CB8AC3E}">
        <p14:creationId xmlns:p14="http://schemas.microsoft.com/office/powerpoint/2010/main" val="66907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JOTA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39617"/>
              </p:ext>
            </p:extLst>
          </p:nvPr>
        </p:nvGraphicFramePr>
        <p:xfrm>
          <a:off x="712788" y="3419993"/>
          <a:ext cx="80033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775"/>
                <a:gridCol w="923614"/>
                <a:gridCol w="968019"/>
                <a:gridCol w="1056827"/>
                <a:gridCol w="1036437"/>
                <a:gridCol w="1143334"/>
                <a:gridCol w="1143334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  Growth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119%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200%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33%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-24%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+1%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Participants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3,185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18,537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13,866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13,326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12,255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  Growth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602%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482%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- 25%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-4%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-8%</a:t>
                      </a:r>
                      <a:endParaRPr lang="en-US" sz="20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3401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How do I organize </a:t>
            </a:r>
            <a:br>
              <a:rPr lang="en-US" dirty="0" smtClean="0"/>
            </a:br>
            <a:r>
              <a:rPr lang="en-US" dirty="0" smtClean="0"/>
              <a:t>a JOTA event?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030202"/>
            <a:ext cx="7651274" cy="363174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Work with your local Scout Council, District, or Unit.</a:t>
            </a:r>
          </a:p>
          <a:p>
            <a:r>
              <a:rPr lang="en-US" dirty="0" smtClean="0"/>
              <a:t>See JOTA </a:t>
            </a:r>
            <a:r>
              <a:rPr lang="en-US" dirty="0"/>
              <a:t>Talking points at 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://k2bsa.net/talking-points/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Line up with an existing Scouting event that happens on JOTA weekend </a:t>
            </a:r>
            <a:r>
              <a:rPr lang="en-US" dirty="0"/>
              <a:t>—</a:t>
            </a:r>
            <a:r>
              <a:rPr lang="en-US" dirty="0" smtClean="0"/>
              <a:t> October 14-16, 2016</a:t>
            </a:r>
          </a:p>
          <a:p>
            <a:r>
              <a:rPr lang="en-US" dirty="0" smtClean="0"/>
              <a:t>Go where the Scouts are as one more supporting activity for their event </a:t>
            </a:r>
            <a:r>
              <a:rPr lang="en-US" dirty="0"/>
              <a:t>—</a:t>
            </a:r>
            <a:r>
              <a:rPr lang="en-US" dirty="0" smtClean="0"/>
              <a:t> camporee,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A605-819E-41AE-9D5E-65B606BDD0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5160</TotalTime>
  <Words>741</Words>
  <Application>Microsoft Macintosh PowerPoint</Application>
  <PresentationFormat>On-screen Show (4:3)</PresentationFormat>
  <Paragraphs>159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Sky</vt:lpstr>
      <vt:lpstr>PowerPoint Presentation</vt:lpstr>
      <vt:lpstr>What is Radio Scouting?</vt:lpstr>
      <vt:lpstr>What is Radio Scouting?</vt:lpstr>
      <vt:lpstr>Radio Scouting Path</vt:lpstr>
      <vt:lpstr>What is Jamboree on the Air?</vt:lpstr>
      <vt:lpstr>What are the Benefits?</vt:lpstr>
      <vt:lpstr>Scouts Having Fun in Conversations Across the Country and Around the World</vt:lpstr>
      <vt:lpstr>USA JOTA Results</vt:lpstr>
      <vt:lpstr>How do I organize  a JOTA event?</vt:lpstr>
      <vt:lpstr>What Resources are Available?</vt:lpstr>
      <vt:lpstr>Get on the Air during JOTA</vt:lpstr>
      <vt:lpstr>Radio Scouting Path</vt:lpstr>
      <vt:lpstr>What is Radio Merit Badge?</vt:lpstr>
      <vt:lpstr>Strong Interest &amp; Growth</vt:lpstr>
      <vt:lpstr>Radio Scouting Path</vt:lpstr>
      <vt:lpstr>Amateur Radio  Operator Rating Strip</vt:lpstr>
      <vt:lpstr>Morse Code Interpreter Strip</vt:lpstr>
      <vt:lpstr>Amateur Radio Service to Scouting Award</vt:lpstr>
      <vt:lpstr>National Scout Jamboree</vt:lpstr>
      <vt:lpstr>2017 Jamboree Sponsors</vt:lpstr>
      <vt:lpstr>What does it mean to me?</vt:lpstr>
      <vt:lpstr>PowerPoint Presentation</vt:lpstr>
      <vt:lpstr>For More Info</vt:lpstr>
      <vt:lpstr>Q &amp; A</vt:lpstr>
    </vt:vector>
  </TitlesOfParts>
  <Company>Boy Scouts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Jamboree on the Air</dc:title>
  <dc:creator>Jim Wilson</dc:creator>
  <cp:lastModifiedBy>James Wilson</cp:lastModifiedBy>
  <cp:revision>119</cp:revision>
  <dcterms:created xsi:type="dcterms:W3CDTF">2013-04-05T14:30:18Z</dcterms:created>
  <dcterms:modified xsi:type="dcterms:W3CDTF">2016-09-20T23:21:28Z</dcterms:modified>
</cp:coreProperties>
</file>