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83" r:id="rId2"/>
    <p:sldId id="270" r:id="rId3"/>
    <p:sldId id="269" r:id="rId4"/>
    <p:sldId id="271" r:id="rId5"/>
    <p:sldId id="286" r:id="rId6"/>
    <p:sldId id="257" r:id="rId7"/>
    <p:sldId id="262" r:id="rId8"/>
    <p:sldId id="291" r:id="rId9"/>
    <p:sldId id="287" r:id="rId10"/>
    <p:sldId id="260" r:id="rId11"/>
    <p:sldId id="261" r:id="rId12"/>
    <p:sldId id="292" r:id="rId13"/>
    <p:sldId id="288" r:id="rId14"/>
    <p:sldId id="272" r:id="rId15"/>
    <p:sldId id="274" r:id="rId16"/>
    <p:sldId id="290" r:id="rId17"/>
    <p:sldId id="275" r:id="rId18"/>
    <p:sldId id="277" r:id="rId19"/>
    <p:sldId id="276" r:id="rId20"/>
    <p:sldId id="293" r:id="rId21"/>
    <p:sldId id="289" r:id="rId22"/>
    <p:sldId id="281" r:id="rId23"/>
    <p:sldId id="279" r:id="rId24"/>
    <p:sldId id="280" r:id="rId25"/>
    <p:sldId id="284" r:id="rId26"/>
    <p:sldId id="263" r:id="rId27"/>
    <p:sldId id="285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N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d:Documents:Ham%20Radio%20BSA:Radio%20Merit%20Badge:Radio%20MB%20Stats:Radio%20Merit%20Badge%20Histo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Radio Merit Badges Earned/Decade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1206036745407"/>
          <c:y val="0.206779514006532"/>
          <c:w val="0.828793963254593"/>
          <c:h val="0.615987897346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Decade!$J$47</c:f>
              <c:strCache>
                <c:ptCount val="1"/>
                <c:pt idx="0">
                  <c:v>Earned</c:v>
                </c:pt>
              </c:strCache>
            </c:strRef>
          </c:tx>
          <c:invertIfNegative val="0"/>
          <c:cat>
            <c:strRef>
              <c:f>Decade!$I$48:$I$53</c:f>
              <c:strCache>
                <c:ptCount val="6"/>
                <c:pt idx="0">
                  <c:v>1954 to 1963</c:v>
                </c:pt>
                <c:pt idx="1">
                  <c:v>1964 to 1973</c:v>
                </c:pt>
                <c:pt idx="2">
                  <c:v>1974 to 1983</c:v>
                </c:pt>
                <c:pt idx="3">
                  <c:v>1984 to 1993</c:v>
                </c:pt>
                <c:pt idx="4">
                  <c:v>1994 to 2003</c:v>
                </c:pt>
                <c:pt idx="5">
                  <c:v>2004 to 2013</c:v>
                </c:pt>
              </c:strCache>
            </c:strRef>
          </c:cat>
          <c:val>
            <c:numRef>
              <c:f>Decade!$J$48:$J$53</c:f>
              <c:numCache>
                <c:formatCode>_(* #,##0_);_(* \(#,##0\);_(* "-"??_);_(@_)</c:formatCode>
                <c:ptCount val="6"/>
                <c:pt idx="0">
                  <c:v>18683.0</c:v>
                </c:pt>
                <c:pt idx="1">
                  <c:v>17035.0</c:v>
                </c:pt>
                <c:pt idx="2">
                  <c:v>13072.0</c:v>
                </c:pt>
                <c:pt idx="3">
                  <c:v>9245.0</c:v>
                </c:pt>
                <c:pt idx="4">
                  <c:v>30961.0</c:v>
                </c:pt>
                <c:pt idx="5">
                  <c:v>61616.0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7055128"/>
        <c:axId val="2107056984"/>
      </c:barChart>
      <c:catAx>
        <c:axId val="21070551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107056984"/>
        <c:crosses val="autoZero"/>
        <c:auto val="1"/>
        <c:lblAlgn val="ctr"/>
        <c:lblOffset val="100"/>
        <c:noMultiLvlLbl val="0"/>
      </c:catAx>
      <c:valAx>
        <c:axId val="2107056984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107055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5B456-BAA3-F247-A0F3-2C540A74AEEF}" type="doc">
      <dgm:prSet loTypeId="urn:microsoft.com/office/officeart/2005/8/layout/process4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34FEF-C12F-3541-BF88-9F1FD8E23333}">
      <dgm:prSet phldrT="[Text]"/>
      <dgm:spPr/>
      <dgm:t>
        <a:bodyPr/>
        <a:lstStyle/>
        <a:p>
          <a:r>
            <a:rPr lang="en-US"/>
            <a:t>Introduction</a:t>
          </a:r>
        </a:p>
      </dgm:t>
    </dgm:pt>
    <dgm:pt modelId="{A2938B8F-3126-6A4B-B1C2-D2E28E8CCB4D}" type="parTrans" cxnId="{964FD05A-AA5E-1D42-A65F-605FFD675E99}">
      <dgm:prSet/>
      <dgm:spPr/>
      <dgm:t>
        <a:bodyPr/>
        <a:lstStyle/>
        <a:p>
          <a:endParaRPr lang="en-US"/>
        </a:p>
      </dgm:t>
    </dgm:pt>
    <dgm:pt modelId="{607BD445-A9BC-C84D-B3A2-5CC8596212A7}" type="sibTrans" cxnId="{964FD05A-AA5E-1D42-A65F-605FFD675E99}">
      <dgm:prSet/>
      <dgm:spPr/>
      <dgm:t>
        <a:bodyPr/>
        <a:lstStyle/>
        <a:p>
          <a:endParaRPr lang="en-US"/>
        </a:p>
      </dgm:t>
    </dgm:pt>
    <dgm:pt modelId="{65FF94DB-220E-6642-9DCB-D2F1E800A629}">
      <dgm:prSet phldrT="[Text]"/>
      <dgm:spPr/>
      <dgm:t>
        <a:bodyPr/>
        <a:lstStyle/>
        <a:p>
          <a:r>
            <a:rPr lang="en-US"/>
            <a:t>Jamboree on the Air</a:t>
          </a:r>
        </a:p>
      </dgm:t>
    </dgm:pt>
    <dgm:pt modelId="{1A147391-ADF5-234E-9AF7-E7982672F0A5}" type="parTrans" cxnId="{3C10D871-E48C-F84B-B816-B071927ACE46}">
      <dgm:prSet/>
      <dgm:spPr/>
      <dgm:t>
        <a:bodyPr/>
        <a:lstStyle/>
        <a:p>
          <a:endParaRPr lang="en-US"/>
        </a:p>
      </dgm:t>
    </dgm:pt>
    <dgm:pt modelId="{86A0E4A3-D891-E04C-B60A-BB97A844E6FD}" type="sibTrans" cxnId="{3C10D871-E48C-F84B-B816-B071927ACE46}">
      <dgm:prSet/>
      <dgm:spPr/>
      <dgm:t>
        <a:bodyPr/>
        <a:lstStyle/>
        <a:p>
          <a:endParaRPr lang="en-US"/>
        </a:p>
      </dgm:t>
    </dgm:pt>
    <dgm:pt modelId="{D9E33F4F-AABC-8F42-882D-FD06D0314014}">
      <dgm:prSet phldrT="[Text]"/>
      <dgm:spPr/>
      <dgm:t>
        <a:bodyPr/>
        <a:lstStyle/>
        <a:p>
          <a:r>
            <a:rPr lang="en-US"/>
            <a:t>Rank Advancement</a:t>
          </a:r>
        </a:p>
      </dgm:t>
    </dgm:pt>
    <dgm:pt modelId="{5F128E63-CC44-3249-B9C8-43C1CB5CE981}" type="parTrans" cxnId="{39201732-DE2C-2448-94A2-3A5BB8CE9DFB}">
      <dgm:prSet/>
      <dgm:spPr/>
      <dgm:t>
        <a:bodyPr/>
        <a:lstStyle/>
        <a:p>
          <a:endParaRPr lang="en-US"/>
        </a:p>
      </dgm:t>
    </dgm:pt>
    <dgm:pt modelId="{494493C3-DEFA-4541-8EC9-F1E69E27EA5A}" type="sibTrans" cxnId="{39201732-DE2C-2448-94A2-3A5BB8CE9DFB}">
      <dgm:prSet/>
      <dgm:spPr/>
      <dgm:t>
        <a:bodyPr/>
        <a:lstStyle/>
        <a:p>
          <a:endParaRPr lang="en-US"/>
        </a:p>
      </dgm:t>
    </dgm:pt>
    <dgm:pt modelId="{B4CCBDAC-F6AF-D24D-8BB4-F4588D963658}">
      <dgm:prSet phldrT="[Text]"/>
      <dgm:spPr/>
      <dgm:t>
        <a:bodyPr/>
        <a:lstStyle/>
        <a:p>
          <a:r>
            <a:rPr lang="en-US"/>
            <a:t>Radio Merit Badge</a:t>
          </a:r>
        </a:p>
      </dgm:t>
    </dgm:pt>
    <dgm:pt modelId="{D09788C0-979B-2A4A-9C1B-52AE8DA58819}" type="parTrans" cxnId="{1BB0BE69-FC8F-F844-AE0C-A69D39EE33BD}">
      <dgm:prSet/>
      <dgm:spPr/>
      <dgm:t>
        <a:bodyPr/>
        <a:lstStyle/>
        <a:p>
          <a:endParaRPr lang="en-US"/>
        </a:p>
      </dgm:t>
    </dgm:pt>
    <dgm:pt modelId="{4066B8C1-E66C-C446-9BD0-2D29C75E81A6}" type="sibTrans" cxnId="{1BB0BE69-FC8F-F844-AE0C-A69D39EE33BD}">
      <dgm:prSet/>
      <dgm:spPr/>
      <dgm:t>
        <a:bodyPr/>
        <a:lstStyle/>
        <a:p>
          <a:endParaRPr lang="en-US"/>
        </a:p>
      </dgm:t>
    </dgm:pt>
    <dgm:pt modelId="{0DC1F8C6-D7A6-344D-82AD-F606E3D51BAF}">
      <dgm:prSet phldrT="[Text]"/>
      <dgm:spPr/>
      <dgm:t>
        <a:bodyPr/>
        <a:lstStyle/>
        <a:p>
          <a:r>
            <a:rPr lang="en-US"/>
            <a:t>Special Recognition</a:t>
          </a:r>
        </a:p>
      </dgm:t>
    </dgm:pt>
    <dgm:pt modelId="{AFE23ADA-AB40-6B4E-B141-E2CE3288ECC8}" type="parTrans" cxnId="{53B0F4C9-BE39-534D-850F-EE4577E60D63}">
      <dgm:prSet/>
      <dgm:spPr/>
      <dgm:t>
        <a:bodyPr/>
        <a:lstStyle/>
        <a:p>
          <a:endParaRPr lang="en-US"/>
        </a:p>
      </dgm:t>
    </dgm:pt>
    <dgm:pt modelId="{EF6AAC55-8635-2A4F-8007-2325586089DE}" type="sibTrans" cxnId="{53B0F4C9-BE39-534D-850F-EE4577E60D63}">
      <dgm:prSet/>
      <dgm:spPr/>
      <dgm:t>
        <a:bodyPr/>
        <a:lstStyle/>
        <a:p>
          <a:endParaRPr lang="en-US"/>
        </a:p>
      </dgm:t>
    </dgm:pt>
    <dgm:pt modelId="{CED8D02A-857E-C247-8DE3-D2D35DD8D7F9}">
      <dgm:prSet phldrT="[Text]"/>
      <dgm:spPr/>
      <dgm:t>
        <a:bodyPr/>
        <a:lstStyle/>
        <a:p>
          <a:r>
            <a:rPr lang="en-US"/>
            <a:t>Morse Code Interpreter Strip</a:t>
          </a:r>
        </a:p>
      </dgm:t>
    </dgm:pt>
    <dgm:pt modelId="{4481CB28-DDBE-B047-B3DB-EFDC42D3B2BF}" type="parTrans" cxnId="{E4003702-51D9-AD44-91C4-CBD6B6ED44B7}">
      <dgm:prSet/>
      <dgm:spPr/>
      <dgm:t>
        <a:bodyPr/>
        <a:lstStyle/>
        <a:p>
          <a:endParaRPr lang="en-US"/>
        </a:p>
      </dgm:t>
    </dgm:pt>
    <dgm:pt modelId="{12766F1C-E08B-C548-8E59-B8885F7B718E}" type="sibTrans" cxnId="{E4003702-51D9-AD44-91C4-CBD6B6ED44B7}">
      <dgm:prSet/>
      <dgm:spPr/>
      <dgm:t>
        <a:bodyPr/>
        <a:lstStyle/>
        <a:p>
          <a:endParaRPr lang="en-US"/>
        </a:p>
      </dgm:t>
    </dgm:pt>
    <dgm:pt modelId="{737AEAC2-98E3-2446-814C-CFEB15EE1BC1}">
      <dgm:prSet phldrT="[Text]"/>
      <dgm:spPr/>
      <dgm:t>
        <a:bodyPr/>
        <a:lstStyle/>
        <a:p>
          <a:r>
            <a:rPr lang="en-US"/>
            <a:t>Amateur Radio Operator Rating Strip</a:t>
          </a:r>
        </a:p>
      </dgm:t>
    </dgm:pt>
    <dgm:pt modelId="{A7508A34-53AA-944B-842C-CE56DDF3F7F7}" type="parTrans" cxnId="{370C42F6-EE17-4246-9C28-F72E5BBE6DC9}">
      <dgm:prSet/>
      <dgm:spPr/>
      <dgm:t>
        <a:bodyPr/>
        <a:lstStyle/>
        <a:p>
          <a:endParaRPr lang="en-US"/>
        </a:p>
      </dgm:t>
    </dgm:pt>
    <dgm:pt modelId="{DFE54C22-2A17-1940-8539-08A513AD089A}" type="sibTrans" cxnId="{370C42F6-EE17-4246-9C28-F72E5BBE6DC9}">
      <dgm:prSet/>
      <dgm:spPr/>
      <dgm:t>
        <a:bodyPr/>
        <a:lstStyle/>
        <a:p>
          <a:endParaRPr lang="en-US"/>
        </a:p>
      </dgm:t>
    </dgm:pt>
    <dgm:pt modelId="{17699732-871A-DE47-A865-3375EEC2C381}" type="pres">
      <dgm:prSet presAssocID="{67C5B456-BAA3-F247-A0F3-2C540A74AE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D0A0-2131-3641-976D-E694FC03EFFD}" type="pres">
      <dgm:prSet presAssocID="{0DC1F8C6-D7A6-344D-82AD-F606E3D51BAF}" presName="boxAndChildren" presStyleCnt="0"/>
      <dgm:spPr/>
      <dgm:t>
        <a:bodyPr/>
        <a:lstStyle/>
        <a:p>
          <a:endParaRPr lang="en-US"/>
        </a:p>
      </dgm:t>
    </dgm:pt>
    <dgm:pt modelId="{BECE20A9-D6B3-B447-ABEC-2ABA56675B54}" type="pres">
      <dgm:prSet presAssocID="{0DC1F8C6-D7A6-344D-82AD-F606E3D51BAF}" presName="parentTextBox" presStyleLbl="node1" presStyleIdx="0" presStyleCnt="3"/>
      <dgm:spPr/>
      <dgm:t>
        <a:bodyPr/>
        <a:lstStyle/>
        <a:p>
          <a:endParaRPr lang="en-US"/>
        </a:p>
      </dgm:t>
    </dgm:pt>
    <dgm:pt modelId="{DF34F97C-092E-904E-B9AF-8F74BF31399B}" type="pres">
      <dgm:prSet presAssocID="{0DC1F8C6-D7A6-344D-82AD-F606E3D51BAF}" presName="entireBox" presStyleLbl="node1" presStyleIdx="0" presStyleCnt="3"/>
      <dgm:spPr/>
      <dgm:t>
        <a:bodyPr/>
        <a:lstStyle/>
        <a:p>
          <a:endParaRPr lang="en-US"/>
        </a:p>
      </dgm:t>
    </dgm:pt>
    <dgm:pt modelId="{8605CC18-855D-6040-B855-5C059F8C92F1}" type="pres">
      <dgm:prSet presAssocID="{0DC1F8C6-D7A6-344D-82AD-F606E3D51BAF}" presName="descendantBox" presStyleCnt="0"/>
      <dgm:spPr/>
      <dgm:t>
        <a:bodyPr/>
        <a:lstStyle/>
        <a:p>
          <a:endParaRPr lang="en-US"/>
        </a:p>
      </dgm:t>
    </dgm:pt>
    <dgm:pt modelId="{6842F06B-5AFC-1F46-99E3-913F3E123484}" type="pres">
      <dgm:prSet presAssocID="{CED8D02A-857E-C247-8DE3-D2D35DD8D7F9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B5C88-6AFB-6C4F-B60F-60EE8752B5F8}" type="pres">
      <dgm:prSet presAssocID="{737AEAC2-98E3-2446-814C-CFEB15EE1BC1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90B8D-AEAD-7943-81FF-E9469CA5D32F}" type="pres">
      <dgm:prSet presAssocID="{494493C3-DEFA-4541-8EC9-F1E69E27EA5A}" presName="sp" presStyleCnt="0"/>
      <dgm:spPr/>
      <dgm:t>
        <a:bodyPr/>
        <a:lstStyle/>
        <a:p>
          <a:endParaRPr lang="en-US"/>
        </a:p>
      </dgm:t>
    </dgm:pt>
    <dgm:pt modelId="{CDDB669F-00A1-1946-9CC2-3A4043B27891}" type="pres">
      <dgm:prSet presAssocID="{D9E33F4F-AABC-8F42-882D-FD06D0314014}" presName="arrowAndChildren" presStyleCnt="0"/>
      <dgm:spPr/>
      <dgm:t>
        <a:bodyPr/>
        <a:lstStyle/>
        <a:p>
          <a:endParaRPr lang="en-US"/>
        </a:p>
      </dgm:t>
    </dgm:pt>
    <dgm:pt modelId="{72068010-C823-D244-BFCA-DC5583CC7448}" type="pres">
      <dgm:prSet presAssocID="{D9E33F4F-AABC-8F42-882D-FD06D0314014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BCFB1815-D55D-EE4F-AE3F-56A5F7B3A72A}" type="pres">
      <dgm:prSet presAssocID="{D9E33F4F-AABC-8F42-882D-FD06D0314014}" presName="arrow" presStyleLbl="node1" presStyleIdx="1" presStyleCnt="3"/>
      <dgm:spPr/>
      <dgm:t>
        <a:bodyPr/>
        <a:lstStyle/>
        <a:p>
          <a:endParaRPr lang="en-US"/>
        </a:p>
      </dgm:t>
    </dgm:pt>
    <dgm:pt modelId="{343A335F-29D6-2D47-A2F1-9C1221338A07}" type="pres">
      <dgm:prSet presAssocID="{D9E33F4F-AABC-8F42-882D-FD06D0314014}" presName="descendantArrow" presStyleCnt="0"/>
      <dgm:spPr/>
      <dgm:t>
        <a:bodyPr/>
        <a:lstStyle/>
        <a:p>
          <a:endParaRPr lang="en-US"/>
        </a:p>
      </dgm:t>
    </dgm:pt>
    <dgm:pt modelId="{299E1EDE-B083-DC43-9199-B463476D8018}" type="pres">
      <dgm:prSet presAssocID="{B4CCBDAC-F6AF-D24D-8BB4-F4588D963658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BF409-B014-9649-B130-24AD673E0B7D}" type="pres">
      <dgm:prSet presAssocID="{607BD445-A9BC-C84D-B3A2-5CC8596212A7}" presName="sp" presStyleCnt="0"/>
      <dgm:spPr/>
      <dgm:t>
        <a:bodyPr/>
        <a:lstStyle/>
        <a:p>
          <a:endParaRPr lang="en-US"/>
        </a:p>
      </dgm:t>
    </dgm:pt>
    <dgm:pt modelId="{A469B4E4-09F9-4849-9FFD-8287BF250EC5}" type="pres">
      <dgm:prSet presAssocID="{37834FEF-C12F-3541-BF88-9F1FD8E23333}" presName="arrowAndChildren" presStyleCnt="0"/>
      <dgm:spPr/>
      <dgm:t>
        <a:bodyPr/>
        <a:lstStyle/>
        <a:p>
          <a:endParaRPr lang="en-US"/>
        </a:p>
      </dgm:t>
    </dgm:pt>
    <dgm:pt modelId="{AF21C871-1D7F-FF49-9241-00862C1C69F5}" type="pres">
      <dgm:prSet presAssocID="{37834FEF-C12F-3541-BF88-9F1FD8E23333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AB5C27A-FD97-9045-8D18-6B75DA28B5ED}" type="pres">
      <dgm:prSet presAssocID="{37834FEF-C12F-3541-BF88-9F1FD8E23333}" presName="arrow" presStyleLbl="node1" presStyleIdx="2" presStyleCnt="3" custLinFactNeighborY="-46"/>
      <dgm:spPr/>
      <dgm:t>
        <a:bodyPr/>
        <a:lstStyle/>
        <a:p>
          <a:endParaRPr lang="en-US"/>
        </a:p>
      </dgm:t>
    </dgm:pt>
    <dgm:pt modelId="{077AFFC8-00F0-3E43-BC4F-8CB5C9A49E54}" type="pres">
      <dgm:prSet presAssocID="{37834FEF-C12F-3541-BF88-9F1FD8E23333}" presName="descendantArrow" presStyleCnt="0"/>
      <dgm:spPr/>
      <dgm:t>
        <a:bodyPr/>
        <a:lstStyle/>
        <a:p>
          <a:endParaRPr lang="en-US"/>
        </a:p>
      </dgm:t>
    </dgm:pt>
    <dgm:pt modelId="{2AA1F50B-19AA-4040-8007-A16ACEC4C973}" type="pres">
      <dgm:prSet presAssocID="{65FF94DB-220E-6642-9DCB-D2F1E800A629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74707B-0A47-E642-B4DA-6336D5526E34}" type="presOf" srcId="{0DC1F8C6-D7A6-344D-82AD-F606E3D51BAF}" destId="{BECE20A9-D6B3-B447-ABEC-2ABA56675B54}" srcOrd="0" destOrd="0" presId="urn:microsoft.com/office/officeart/2005/8/layout/process4"/>
    <dgm:cxn modelId="{629A3A9D-1CBA-894D-9B73-757812D75F5B}" type="presOf" srcId="{67C5B456-BAA3-F247-A0F3-2C540A74AEEF}" destId="{17699732-871A-DE47-A865-3375EEC2C381}" srcOrd="0" destOrd="0" presId="urn:microsoft.com/office/officeart/2005/8/layout/process4"/>
    <dgm:cxn modelId="{E4003702-51D9-AD44-91C4-CBD6B6ED44B7}" srcId="{0DC1F8C6-D7A6-344D-82AD-F606E3D51BAF}" destId="{CED8D02A-857E-C247-8DE3-D2D35DD8D7F9}" srcOrd="0" destOrd="0" parTransId="{4481CB28-DDBE-B047-B3DB-EFDC42D3B2BF}" sibTransId="{12766F1C-E08B-C548-8E59-B8885F7B718E}"/>
    <dgm:cxn modelId="{8A0BF4DF-D6E5-F143-9B21-75A33C470280}" type="presOf" srcId="{CED8D02A-857E-C247-8DE3-D2D35DD8D7F9}" destId="{6842F06B-5AFC-1F46-99E3-913F3E123484}" srcOrd="0" destOrd="0" presId="urn:microsoft.com/office/officeart/2005/8/layout/process4"/>
    <dgm:cxn modelId="{9FEB7D76-D020-264C-96D6-C7AF45683FE8}" type="presOf" srcId="{37834FEF-C12F-3541-BF88-9F1FD8E23333}" destId="{AF21C871-1D7F-FF49-9241-00862C1C69F5}" srcOrd="0" destOrd="0" presId="urn:microsoft.com/office/officeart/2005/8/layout/process4"/>
    <dgm:cxn modelId="{53B0F4C9-BE39-534D-850F-EE4577E60D63}" srcId="{67C5B456-BAA3-F247-A0F3-2C540A74AEEF}" destId="{0DC1F8C6-D7A6-344D-82AD-F606E3D51BAF}" srcOrd="2" destOrd="0" parTransId="{AFE23ADA-AB40-6B4E-B141-E2CE3288ECC8}" sibTransId="{EF6AAC55-8635-2A4F-8007-2325586089DE}"/>
    <dgm:cxn modelId="{0DA75D6B-06FD-8340-97ED-127B01839A74}" type="presOf" srcId="{737AEAC2-98E3-2446-814C-CFEB15EE1BC1}" destId="{A25B5C88-6AFB-6C4F-B60F-60EE8752B5F8}" srcOrd="0" destOrd="0" presId="urn:microsoft.com/office/officeart/2005/8/layout/process4"/>
    <dgm:cxn modelId="{30AEB4C1-1617-074B-A151-18840FB6D4CB}" type="presOf" srcId="{D9E33F4F-AABC-8F42-882D-FD06D0314014}" destId="{72068010-C823-D244-BFCA-DC5583CC7448}" srcOrd="0" destOrd="0" presId="urn:microsoft.com/office/officeart/2005/8/layout/process4"/>
    <dgm:cxn modelId="{645392B1-2376-964C-9B28-50B6BB8549C3}" type="presOf" srcId="{65FF94DB-220E-6642-9DCB-D2F1E800A629}" destId="{2AA1F50B-19AA-4040-8007-A16ACEC4C973}" srcOrd="0" destOrd="0" presId="urn:microsoft.com/office/officeart/2005/8/layout/process4"/>
    <dgm:cxn modelId="{39201732-DE2C-2448-94A2-3A5BB8CE9DFB}" srcId="{67C5B456-BAA3-F247-A0F3-2C540A74AEEF}" destId="{D9E33F4F-AABC-8F42-882D-FD06D0314014}" srcOrd="1" destOrd="0" parTransId="{5F128E63-CC44-3249-B9C8-43C1CB5CE981}" sibTransId="{494493C3-DEFA-4541-8EC9-F1E69E27EA5A}"/>
    <dgm:cxn modelId="{52483292-D118-9447-8CC8-4F7CD27F7116}" type="presOf" srcId="{0DC1F8C6-D7A6-344D-82AD-F606E3D51BAF}" destId="{DF34F97C-092E-904E-B9AF-8F74BF31399B}" srcOrd="1" destOrd="0" presId="urn:microsoft.com/office/officeart/2005/8/layout/process4"/>
    <dgm:cxn modelId="{370C42F6-EE17-4246-9C28-F72E5BBE6DC9}" srcId="{0DC1F8C6-D7A6-344D-82AD-F606E3D51BAF}" destId="{737AEAC2-98E3-2446-814C-CFEB15EE1BC1}" srcOrd="1" destOrd="0" parTransId="{A7508A34-53AA-944B-842C-CE56DDF3F7F7}" sibTransId="{DFE54C22-2A17-1940-8539-08A513AD089A}"/>
    <dgm:cxn modelId="{10D2E9D3-69BE-0A4F-97A1-A319CE5F6ED8}" type="presOf" srcId="{D9E33F4F-AABC-8F42-882D-FD06D0314014}" destId="{BCFB1815-D55D-EE4F-AE3F-56A5F7B3A72A}" srcOrd="1" destOrd="0" presId="urn:microsoft.com/office/officeart/2005/8/layout/process4"/>
    <dgm:cxn modelId="{80BF46AC-106B-744D-B6FA-AA55CF1BB047}" type="presOf" srcId="{B4CCBDAC-F6AF-D24D-8BB4-F4588D963658}" destId="{299E1EDE-B083-DC43-9199-B463476D8018}" srcOrd="0" destOrd="0" presId="urn:microsoft.com/office/officeart/2005/8/layout/process4"/>
    <dgm:cxn modelId="{EC582029-E7AA-B441-8BAF-28731F2787A4}" type="presOf" srcId="{37834FEF-C12F-3541-BF88-9F1FD8E23333}" destId="{BAB5C27A-FD97-9045-8D18-6B75DA28B5ED}" srcOrd="1" destOrd="0" presId="urn:microsoft.com/office/officeart/2005/8/layout/process4"/>
    <dgm:cxn modelId="{964FD05A-AA5E-1D42-A65F-605FFD675E99}" srcId="{67C5B456-BAA3-F247-A0F3-2C540A74AEEF}" destId="{37834FEF-C12F-3541-BF88-9F1FD8E23333}" srcOrd="0" destOrd="0" parTransId="{A2938B8F-3126-6A4B-B1C2-D2E28E8CCB4D}" sibTransId="{607BD445-A9BC-C84D-B3A2-5CC8596212A7}"/>
    <dgm:cxn modelId="{3C10D871-E48C-F84B-B816-B071927ACE46}" srcId="{37834FEF-C12F-3541-BF88-9F1FD8E23333}" destId="{65FF94DB-220E-6642-9DCB-D2F1E800A629}" srcOrd="0" destOrd="0" parTransId="{1A147391-ADF5-234E-9AF7-E7982672F0A5}" sibTransId="{86A0E4A3-D891-E04C-B60A-BB97A844E6FD}"/>
    <dgm:cxn modelId="{1BB0BE69-FC8F-F844-AE0C-A69D39EE33BD}" srcId="{D9E33F4F-AABC-8F42-882D-FD06D0314014}" destId="{B4CCBDAC-F6AF-D24D-8BB4-F4588D963658}" srcOrd="0" destOrd="0" parTransId="{D09788C0-979B-2A4A-9C1B-52AE8DA58819}" sibTransId="{4066B8C1-E66C-C446-9BD0-2D29C75E81A6}"/>
    <dgm:cxn modelId="{73A60F96-6770-BF4D-93DC-D937EF8DC976}" type="presParOf" srcId="{17699732-871A-DE47-A865-3375EEC2C381}" destId="{D7FAD0A0-2131-3641-976D-E694FC03EFFD}" srcOrd="0" destOrd="0" presId="urn:microsoft.com/office/officeart/2005/8/layout/process4"/>
    <dgm:cxn modelId="{C31E5109-5F0B-FD42-AE43-E755BF9F73EF}" type="presParOf" srcId="{D7FAD0A0-2131-3641-976D-E694FC03EFFD}" destId="{BECE20A9-D6B3-B447-ABEC-2ABA56675B54}" srcOrd="0" destOrd="0" presId="urn:microsoft.com/office/officeart/2005/8/layout/process4"/>
    <dgm:cxn modelId="{AEF8A54B-BA84-B647-9A8F-78323E2A3A7F}" type="presParOf" srcId="{D7FAD0A0-2131-3641-976D-E694FC03EFFD}" destId="{DF34F97C-092E-904E-B9AF-8F74BF31399B}" srcOrd="1" destOrd="0" presId="urn:microsoft.com/office/officeart/2005/8/layout/process4"/>
    <dgm:cxn modelId="{231513F5-4244-2F45-9046-EA8D94F83E47}" type="presParOf" srcId="{D7FAD0A0-2131-3641-976D-E694FC03EFFD}" destId="{8605CC18-855D-6040-B855-5C059F8C92F1}" srcOrd="2" destOrd="0" presId="urn:microsoft.com/office/officeart/2005/8/layout/process4"/>
    <dgm:cxn modelId="{C0C2B11E-EEBA-B648-BD8C-1A0F4C346C4C}" type="presParOf" srcId="{8605CC18-855D-6040-B855-5C059F8C92F1}" destId="{6842F06B-5AFC-1F46-99E3-913F3E123484}" srcOrd="0" destOrd="0" presId="urn:microsoft.com/office/officeart/2005/8/layout/process4"/>
    <dgm:cxn modelId="{96C01397-CBEC-1B4A-9E2D-35D18675A750}" type="presParOf" srcId="{8605CC18-855D-6040-B855-5C059F8C92F1}" destId="{A25B5C88-6AFB-6C4F-B60F-60EE8752B5F8}" srcOrd="1" destOrd="0" presId="urn:microsoft.com/office/officeart/2005/8/layout/process4"/>
    <dgm:cxn modelId="{D9EF12DD-7C39-8A49-BE05-F31D7438DCA4}" type="presParOf" srcId="{17699732-871A-DE47-A865-3375EEC2C381}" destId="{7C590B8D-AEAD-7943-81FF-E9469CA5D32F}" srcOrd="1" destOrd="0" presId="urn:microsoft.com/office/officeart/2005/8/layout/process4"/>
    <dgm:cxn modelId="{F3F36209-65FA-5645-9FB4-24B99C2E8E1D}" type="presParOf" srcId="{17699732-871A-DE47-A865-3375EEC2C381}" destId="{CDDB669F-00A1-1946-9CC2-3A4043B27891}" srcOrd="2" destOrd="0" presId="urn:microsoft.com/office/officeart/2005/8/layout/process4"/>
    <dgm:cxn modelId="{2F14F8BE-C271-7240-8C89-0F2F6BBA0606}" type="presParOf" srcId="{CDDB669F-00A1-1946-9CC2-3A4043B27891}" destId="{72068010-C823-D244-BFCA-DC5583CC7448}" srcOrd="0" destOrd="0" presId="urn:microsoft.com/office/officeart/2005/8/layout/process4"/>
    <dgm:cxn modelId="{4FF7F910-3129-0748-9785-6E069CA2C601}" type="presParOf" srcId="{CDDB669F-00A1-1946-9CC2-3A4043B27891}" destId="{BCFB1815-D55D-EE4F-AE3F-56A5F7B3A72A}" srcOrd="1" destOrd="0" presId="urn:microsoft.com/office/officeart/2005/8/layout/process4"/>
    <dgm:cxn modelId="{AA2F1D79-C524-404C-82B7-D7F7775A9107}" type="presParOf" srcId="{CDDB669F-00A1-1946-9CC2-3A4043B27891}" destId="{343A335F-29D6-2D47-A2F1-9C1221338A07}" srcOrd="2" destOrd="0" presId="urn:microsoft.com/office/officeart/2005/8/layout/process4"/>
    <dgm:cxn modelId="{DCA29739-690C-0742-995A-0BAA484C9223}" type="presParOf" srcId="{343A335F-29D6-2D47-A2F1-9C1221338A07}" destId="{299E1EDE-B083-DC43-9199-B463476D8018}" srcOrd="0" destOrd="0" presId="urn:microsoft.com/office/officeart/2005/8/layout/process4"/>
    <dgm:cxn modelId="{C52B75FF-29AF-5F4A-AC41-521F60E4BDC5}" type="presParOf" srcId="{17699732-871A-DE47-A865-3375EEC2C381}" destId="{540BF409-B014-9649-B130-24AD673E0B7D}" srcOrd="3" destOrd="0" presId="urn:microsoft.com/office/officeart/2005/8/layout/process4"/>
    <dgm:cxn modelId="{FB442C0A-93A4-ED4F-9D9E-5D18EBB0F41B}" type="presParOf" srcId="{17699732-871A-DE47-A865-3375EEC2C381}" destId="{A469B4E4-09F9-4849-9FFD-8287BF250EC5}" srcOrd="4" destOrd="0" presId="urn:microsoft.com/office/officeart/2005/8/layout/process4"/>
    <dgm:cxn modelId="{FF15BA56-8557-184D-A61A-DF351ADCF7D6}" type="presParOf" srcId="{A469B4E4-09F9-4849-9FFD-8287BF250EC5}" destId="{AF21C871-1D7F-FF49-9241-00862C1C69F5}" srcOrd="0" destOrd="0" presId="urn:microsoft.com/office/officeart/2005/8/layout/process4"/>
    <dgm:cxn modelId="{82060E6F-F904-DD43-AE9F-855079FB1AF6}" type="presParOf" srcId="{A469B4E4-09F9-4849-9FFD-8287BF250EC5}" destId="{BAB5C27A-FD97-9045-8D18-6B75DA28B5ED}" srcOrd="1" destOrd="0" presId="urn:microsoft.com/office/officeart/2005/8/layout/process4"/>
    <dgm:cxn modelId="{A62280FC-85AF-BF4B-9591-B5CF467487D5}" type="presParOf" srcId="{A469B4E4-09F9-4849-9FFD-8287BF250EC5}" destId="{077AFFC8-00F0-3E43-BC4F-8CB5C9A49E54}" srcOrd="2" destOrd="0" presId="urn:microsoft.com/office/officeart/2005/8/layout/process4"/>
    <dgm:cxn modelId="{EA379A84-6C88-314F-B6A1-257BDEAED346}" type="presParOf" srcId="{077AFFC8-00F0-3E43-BC4F-8CB5C9A49E54}" destId="{2AA1F50B-19AA-4040-8007-A16ACEC4C97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C5B456-BAA3-F247-A0F3-2C540A74AEEF}" type="doc">
      <dgm:prSet loTypeId="urn:microsoft.com/office/officeart/2005/8/layout/process4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34FEF-C12F-3541-BF88-9F1FD8E23333}">
      <dgm:prSet phldrT="[Text]"/>
      <dgm:spPr/>
      <dgm:t>
        <a:bodyPr/>
        <a:lstStyle/>
        <a:p>
          <a:r>
            <a:rPr lang="en-US"/>
            <a:t>Introduction</a:t>
          </a:r>
        </a:p>
      </dgm:t>
    </dgm:pt>
    <dgm:pt modelId="{A2938B8F-3126-6A4B-B1C2-D2E28E8CCB4D}" type="parTrans" cxnId="{964FD05A-AA5E-1D42-A65F-605FFD675E99}">
      <dgm:prSet/>
      <dgm:spPr/>
      <dgm:t>
        <a:bodyPr/>
        <a:lstStyle/>
        <a:p>
          <a:endParaRPr lang="en-US"/>
        </a:p>
      </dgm:t>
    </dgm:pt>
    <dgm:pt modelId="{607BD445-A9BC-C84D-B3A2-5CC8596212A7}" type="sibTrans" cxnId="{964FD05A-AA5E-1D42-A65F-605FFD675E99}">
      <dgm:prSet/>
      <dgm:spPr/>
      <dgm:t>
        <a:bodyPr/>
        <a:lstStyle/>
        <a:p>
          <a:endParaRPr lang="en-US"/>
        </a:p>
      </dgm:t>
    </dgm:pt>
    <dgm:pt modelId="{65FF94DB-220E-6642-9DCB-D2F1E800A629}">
      <dgm:prSet phldrT="[Text]"/>
      <dgm:spPr/>
      <dgm:t>
        <a:bodyPr/>
        <a:lstStyle/>
        <a:p>
          <a:r>
            <a:rPr lang="en-US"/>
            <a:t>Jamboree on the Air</a:t>
          </a:r>
        </a:p>
      </dgm:t>
    </dgm:pt>
    <dgm:pt modelId="{1A147391-ADF5-234E-9AF7-E7982672F0A5}" type="parTrans" cxnId="{3C10D871-E48C-F84B-B816-B071927ACE46}">
      <dgm:prSet/>
      <dgm:spPr/>
      <dgm:t>
        <a:bodyPr/>
        <a:lstStyle/>
        <a:p>
          <a:endParaRPr lang="en-US"/>
        </a:p>
      </dgm:t>
    </dgm:pt>
    <dgm:pt modelId="{86A0E4A3-D891-E04C-B60A-BB97A844E6FD}" type="sibTrans" cxnId="{3C10D871-E48C-F84B-B816-B071927ACE46}">
      <dgm:prSet/>
      <dgm:spPr/>
      <dgm:t>
        <a:bodyPr/>
        <a:lstStyle/>
        <a:p>
          <a:endParaRPr lang="en-US"/>
        </a:p>
      </dgm:t>
    </dgm:pt>
    <dgm:pt modelId="{D9E33F4F-AABC-8F42-882D-FD06D0314014}">
      <dgm:prSet phldrT="[Text]"/>
      <dgm:spPr/>
      <dgm:t>
        <a:bodyPr/>
        <a:lstStyle/>
        <a:p>
          <a:r>
            <a:rPr lang="en-US"/>
            <a:t>Rank Advancement</a:t>
          </a:r>
        </a:p>
      </dgm:t>
    </dgm:pt>
    <dgm:pt modelId="{5F128E63-CC44-3249-B9C8-43C1CB5CE981}" type="parTrans" cxnId="{39201732-DE2C-2448-94A2-3A5BB8CE9DFB}">
      <dgm:prSet/>
      <dgm:spPr/>
      <dgm:t>
        <a:bodyPr/>
        <a:lstStyle/>
        <a:p>
          <a:endParaRPr lang="en-US"/>
        </a:p>
      </dgm:t>
    </dgm:pt>
    <dgm:pt modelId="{494493C3-DEFA-4541-8EC9-F1E69E27EA5A}" type="sibTrans" cxnId="{39201732-DE2C-2448-94A2-3A5BB8CE9DFB}">
      <dgm:prSet/>
      <dgm:spPr/>
      <dgm:t>
        <a:bodyPr/>
        <a:lstStyle/>
        <a:p>
          <a:endParaRPr lang="en-US"/>
        </a:p>
      </dgm:t>
    </dgm:pt>
    <dgm:pt modelId="{B4CCBDAC-F6AF-D24D-8BB4-F4588D963658}">
      <dgm:prSet phldrT="[Text]"/>
      <dgm:spPr/>
      <dgm:t>
        <a:bodyPr/>
        <a:lstStyle/>
        <a:p>
          <a:r>
            <a:rPr lang="en-US"/>
            <a:t>Radio Merit Badge</a:t>
          </a:r>
        </a:p>
      </dgm:t>
    </dgm:pt>
    <dgm:pt modelId="{D09788C0-979B-2A4A-9C1B-52AE8DA58819}" type="parTrans" cxnId="{1BB0BE69-FC8F-F844-AE0C-A69D39EE33BD}">
      <dgm:prSet/>
      <dgm:spPr/>
      <dgm:t>
        <a:bodyPr/>
        <a:lstStyle/>
        <a:p>
          <a:endParaRPr lang="en-US"/>
        </a:p>
      </dgm:t>
    </dgm:pt>
    <dgm:pt modelId="{4066B8C1-E66C-C446-9BD0-2D29C75E81A6}" type="sibTrans" cxnId="{1BB0BE69-FC8F-F844-AE0C-A69D39EE33BD}">
      <dgm:prSet/>
      <dgm:spPr/>
      <dgm:t>
        <a:bodyPr/>
        <a:lstStyle/>
        <a:p>
          <a:endParaRPr lang="en-US"/>
        </a:p>
      </dgm:t>
    </dgm:pt>
    <dgm:pt modelId="{0DC1F8C6-D7A6-344D-82AD-F606E3D51BAF}">
      <dgm:prSet phldrT="[Text]"/>
      <dgm:spPr/>
      <dgm:t>
        <a:bodyPr/>
        <a:lstStyle/>
        <a:p>
          <a:r>
            <a:rPr lang="en-US"/>
            <a:t>Special Recognition</a:t>
          </a:r>
        </a:p>
      </dgm:t>
    </dgm:pt>
    <dgm:pt modelId="{AFE23ADA-AB40-6B4E-B141-E2CE3288ECC8}" type="parTrans" cxnId="{53B0F4C9-BE39-534D-850F-EE4577E60D63}">
      <dgm:prSet/>
      <dgm:spPr/>
      <dgm:t>
        <a:bodyPr/>
        <a:lstStyle/>
        <a:p>
          <a:endParaRPr lang="en-US"/>
        </a:p>
      </dgm:t>
    </dgm:pt>
    <dgm:pt modelId="{EF6AAC55-8635-2A4F-8007-2325586089DE}" type="sibTrans" cxnId="{53B0F4C9-BE39-534D-850F-EE4577E60D63}">
      <dgm:prSet/>
      <dgm:spPr/>
      <dgm:t>
        <a:bodyPr/>
        <a:lstStyle/>
        <a:p>
          <a:endParaRPr lang="en-US"/>
        </a:p>
      </dgm:t>
    </dgm:pt>
    <dgm:pt modelId="{CED8D02A-857E-C247-8DE3-D2D35DD8D7F9}">
      <dgm:prSet phldrT="[Text]"/>
      <dgm:spPr/>
      <dgm:t>
        <a:bodyPr/>
        <a:lstStyle/>
        <a:p>
          <a:r>
            <a:rPr lang="en-US"/>
            <a:t>Morse Code Interpreter Strip</a:t>
          </a:r>
        </a:p>
      </dgm:t>
    </dgm:pt>
    <dgm:pt modelId="{4481CB28-DDBE-B047-B3DB-EFDC42D3B2BF}" type="parTrans" cxnId="{E4003702-51D9-AD44-91C4-CBD6B6ED44B7}">
      <dgm:prSet/>
      <dgm:spPr/>
      <dgm:t>
        <a:bodyPr/>
        <a:lstStyle/>
        <a:p>
          <a:endParaRPr lang="en-US"/>
        </a:p>
      </dgm:t>
    </dgm:pt>
    <dgm:pt modelId="{12766F1C-E08B-C548-8E59-B8885F7B718E}" type="sibTrans" cxnId="{E4003702-51D9-AD44-91C4-CBD6B6ED44B7}">
      <dgm:prSet/>
      <dgm:spPr/>
      <dgm:t>
        <a:bodyPr/>
        <a:lstStyle/>
        <a:p>
          <a:endParaRPr lang="en-US"/>
        </a:p>
      </dgm:t>
    </dgm:pt>
    <dgm:pt modelId="{737AEAC2-98E3-2446-814C-CFEB15EE1BC1}">
      <dgm:prSet phldrT="[Text]"/>
      <dgm:spPr/>
      <dgm:t>
        <a:bodyPr/>
        <a:lstStyle/>
        <a:p>
          <a:r>
            <a:rPr lang="en-US"/>
            <a:t>Amateur Radio Operator Rating Strip</a:t>
          </a:r>
        </a:p>
      </dgm:t>
    </dgm:pt>
    <dgm:pt modelId="{A7508A34-53AA-944B-842C-CE56DDF3F7F7}" type="parTrans" cxnId="{370C42F6-EE17-4246-9C28-F72E5BBE6DC9}">
      <dgm:prSet/>
      <dgm:spPr/>
      <dgm:t>
        <a:bodyPr/>
        <a:lstStyle/>
        <a:p>
          <a:endParaRPr lang="en-US"/>
        </a:p>
      </dgm:t>
    </dgm:pt>
    <dgm:pt modelId="{DFE54C22-2A17-1940-8539-08A513AD089A}" type="sibTrans" cxnId="{370C42F6-EE17-4246-9C28-F72E5BBE6DC9}">
      <dgm:prSet/>
      <dgm:spPr/>
      <dgm:t>
        <a:bodyPr/>
        <a:lstStyle/>
        <a:p>
          <a:endParaRPr lang="en-US"/>
        </a:p>
      </dgm:t>
    </dgm:pt>
    <dgm:pt modelId="{17699732-871A-DE47-A865-3375EEC2C381}" type="pres">
      <dgm:prSet presAssocID="{67C5B456-BAA3-F247-A0F3-2C540A74AE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D0A0-2131-3641-976D-E694FC03EFFD}" type="pres">
      <dgm:prSet presAssocID="{0DC1F8C6-D7A6-344D-82AD-F606E3D51BAF}" presName="boxAndChildren" presStyleCnt="0"/>
      <dgm:spPr/>
      <dgm:t>
        <a:bodyPr/>
        <a:lstStyle/>
        <a:p>
          <a:endParaRPr lang="en-US"/>
        </a:p>
      </dgm:t>
    </dgm:pt>
    <dgm:pt modelId="{BECE20A9-D6B3-B447-ABEC-2ABA56675B54}" type="pres">
      <dgm:prSet presAssocID="{0DC1F8C6-D7A6-344D-82AD-F606E3D51BAF}" presName="parentTextBox" presStyleLbl="node1" presStyleIdx="0" presStyleCnt="3"/>
      <dgm:spPr/>
      <dgm:t>
        <a:bodyPr/>
        <a:lstStyle/>
        <a:p>
          <a:endParaRPr lang="en-US"/>
        </a:p>
      </dgm:t>
    </dgm:pt>
    <dgm:pt modelId="{DF34F97C-092E-904E-B9AF-8F74BF31399B}" type="pres">
      <dgm:prSet presAssocID="{0DC1F8C6-D7A6-344D-82AD-F606E3D51BAF}" presName="entireBox" presStyleLbl="node1" presStyleIdx="0" presStyleCnt="3"/>
      <dgm:spPr/>
      <dgm:t>
        <a:bodyPr/>
        <a:lstStyle/>
        <a:p>
          <a:endParaRPr lang="en-US"/>
        </a:p>
      </dgm:t>
    </dgm:pt>
    <dgm:pt modelId="{8605CC18-855D-6040-B855-5C059F8C92F1}" type="pres">
      <dgm:prSet presAssocID="{0DC1F8C6-D7A6-344D-82AD-F606E3D51BAF}" presName="descendantBox" presStyleCnt="0"/>
      <dgm:spPr/>
      <dgm:t>
        <a:bodyPr/>
        <a:lstStyle/>
        <a:p>
          <a:endParaRPr lang="en-US"/>
        </a:p>
      </dgm:t>
    </dgm:pt>
    <dgm:pt modelId="{6842F06B-5AFC-1F46-99E3-913F3E123484}" type="pres">
      <dgm:prSet presAssocID="{CED8D02A-857E-C247-8DE3-D2D35DD8D7F9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B5C88-6AFB-6C4F-B60F-60EE8752B5F8}" type="pres">
      <dgm:prSet presAssocID="{737AEAC2-98E3-2446-814C-CFEB15EE1BC1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90B8D-AEAD-7943-81FF-E9469CA5D32F}" type="pres">
      <dgm:prSet presAssocID="{494493C3-DEFA-4541-8EC9-F1E69E27EA5A}" presName="sp" presStyleCnt="0"/>
      <dgm:spPr/>
      <dgm:t>
        <a:bodyPr/>
        <a:lstStyle/>
        <a:p>
          <a:endParaRPr lang="en-US"/>
        </a:p>
      </dgm:t>
    </dgm:pt>
    <dgm:pt modelId="{CDDB669F-00A1-1946-9CC2-3A4043B27891}" type="pres">
      <dgm:prSet presAssocID="{D9E33F4F-AABC-8F42-882D-FD06D0314014}" presName="arrowAndChildren" presStyleCnt="0"/>
      <dgm:spPr/>
      <dgm:t>
        <a:bodyPr/>
        <a:lstStyle/>
        <a:p>
          <a:endParaRPr lang="en-US"/>
        </a:p>
      </dgm:t>
    </dgm:pt>
    <dgm:pt modelId="{72068010-C823-D244-BFCA-DC5583CC7448}" type="pres">
      <dgm:prSet presAssocID="{D9E33F4F-AABC-8F42-882D-FD06D0314014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BCFB1815-D55D-EE4F-AE3F-56A5F7B3A72A}" type="pres">
      <dgm:prSet presAssocID="{D9E33F4F-AABC-8F42-882D-FD06D0314014}" presName="arrow" presStyleLbl="node1" presStyleIdx="1" presStyleCnt="3"/>
      <dgm:spPr/>
      <dgm:t>
        <a:bodyPr/>
        <a:lstStyle/>
        <a:p>
          <a:endParaRPr lang="en-US"/>
        </a:p>
      </dgm:t>
    </dgm:pt>
    <dgm:pt modelId="{343A335F-29D6-2D47-A2F1-9C1221338A07}" type="pres">
      <dgm:prSet presAssocID="{D9E33F4F-AABC-8F42-882D-FD06D0314014}" presName="descendantArrow" presStyleCnt="0"/>
      <dgm:spPr/>
      <dgm:t>
        <a:bodyPr/>
        <a:lstStyle/>
        <a:p>
          <a:endParaRPr lang="en-US"/>
        </a:p>
      </dgm:t>
    </dgm:pt>
    <dgm:pt modelId="{299E1EDE-B083-DC43-9199-B463476D8018}" type="pres">
      <dgm:prSet presAssocID="{B4CCBDAC-F6AF-D24D-8BB4-F4588D963658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BF409-B014-9649-B130-24AD673E0B7D}" type="pres">
      <dgm:prSet presAssocID="{607BD445-A9BC-C84D-B3A2-5CC8596212A7}" presName="sp" presStyleCnt="0"/>
      <dgm:spPr/>
      <dgm:t>
        <a:bodyPr/>
        <a:lstStyle/>
        <a:p>
          <a:endParaRPr lang="en-US"/>
        </a:p>
      </dgm:t>
    </dgm:pt>
    <dgm:pt modelId="{A469B4E4-09F9-4849-9FFD-8287BF250EC5}" type="pres">
      <dgm:prSet presAssocID="{37834FEF-C12F-3541-BF88-9F1FD8E23333}" presName="arrowAndChildren" presStyleCnt="0"/>
      <dgm:spPr/>
      <dgm:t>
        <a:bodyPr/>
        <a:lstStyle/>
        <a:p>
          <a:endParaRPr lang="en-US"/>
        </a:p>
      </dgm:t>
    </dgm:pt>
    <dgm:pt modelId="{AF21C871-1D7F-FF49-9241-00862C1C69F5}" type="pres">
      <dgm:prSet presAssocID="{37834FEF-C12F-3541-BF88-9F1FD8E23333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AB5C27A-FD97-9045-8D18-6B75DA28B5ED}" type="pres">
      <dgm:prSet presAssocID="{37834FEF-C12F-3541-BF88-9F1FD8E23333}" presName="arrow" presStyleLbl="node1" presStyleIdx="2" presStyleCnt="3" custLinFactNeighborY="-46"/>
      <dgm:spPr/>
      <dgm:t>
        <a:bodyPr/>
        <a:lstStyle/>
        <a:p>
          <a:endParaRPr lang="en-US"/>
        </a:p>
      </dgm:t>
    </dgm:pt>
    <dgm:pt modelId="{077AFFC8-00F0-3E43-BC4F-8CB5C9A49E54}" type="pres">
      <dgm:prSet presAssocID="{37834FEF-C12F-3541-BF88-9F1FD8E23333}" presName="descendantArrow" presStyleCnt="0"/>
      <dgm:spPr/>
      <dgm:t>
        <a:bodyPr/>
        <a:lstStyle/>
        <a:p>
          <a:endParaRPr lang="en-US"/>
        </a:p>
      </dgm:t>
    </dgm:pt>
    <dgm:pt modelId="{2AA1F50B-19AA-4040-8007-A16ACEC4C973}" type="pres">
      <dgm:prSet presAssocID="{65FF94DB-220E-6642-9DCB-D2F1E800A629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003702-51D9-AD44-91C4-CBD6B6ED44B7}" srcId="{0DC1F8C6-D7A6-344D-82AD-F606E3D51BAF}" destId="{CED8D02A-857E-C247-8DE3-D2D35DD8D7F9}" srcOrd="0" destOrd="0" parTransId="{4481CB28-DDBE-B047-B3DB-EFDC42D3B2BF}" sibTransId="{12766F1C-E08B-C548-8E59-B8885F7B718E}"/>
    <dgm:cxn modelId="{8C8FC85C-5152-3B4D-A705-34A0A0F940F8}" type="presOf" srcId="{37834FEF-C12F-3541-BF88-9F1FD8E23333}" destId="{AF21C871-1D7F-FF49-9241-00862C1C69F5}" srcOrd="0" destOrd="0" presId="urn:microsoft.com/office/officeart/2005/8/layout/process4"/>
    <dgm:cxn modelId="{E41757EB-E3E7-1D42-9AAC-79DDC159F75A}" type="presOf" srcId="{37834FEF-C12F-3541-BF88-9F1FD8E23333}" destId="{BAB5C27A-FD97-9045-8D18-6B75DA28B5ED}" srcOrd="1" destOrd="0" presId="urn:microsoft.com/office/officeart/2005/8/layout/process4"/>
    <dgm:cxn modelId="{C2FA86E0-BB32-F241-9D5C-B0D8811319F5}" type="presOf" srcId="{CED8D02A-857E-C247-8DE3-D2D35DD8D7F9}" destId="{6842F06B-5AFC-1F46-99E3-913F3E123484}" srcOrd="0" destOrd="0" presId="urn:microsoft.com/office/officeart/2005/8/layout/process4"/>
    <dgm:cxn modelId="{950B9E36-C1CC-4849-BD8E-C141F5124802}" type="presOf" srcId="{67C5B456-BAA3-F247-A0F3-2C540A74AEEF}" destId="{17699732-871A-DE47-A865-3375EEC2C381}" srcOrd="0" destOrd="0" presId="urn:microsoft.com/office/officeart/2005/8/layout/process4"/>
    <dgm:cxn modelId="{67BEA566-1941-7F47-AA94-B237AFB36DCB}" type="presOf" srcId="{65FF94DB-220E-6642-9DCB-D2F1E800A629}" destId="{2AA1F50B-19AA-4040-8007-A16ACEC4C973}" srcOrd="0" destOrd="0" presId="urn:microsoft.com/office/officeart/2005/8/layout/process4"/>
    <dgm:cxn modelId="{53B0F4C9-BE39-534D-850F-EE4577E60D63}" srcId="{67C5B456-BAA3-F247-A0F3-2C540A74AEEF}" destId="{0DC1F8C6-D7A6-344D-82AD-F606E3D51BAF}" srcOrd="2" destOrd="0" parTransId="{AFE23ADA-AB40-6B4E-B141-E2CE3288ECC8}" sibTransId="{EF6AAC55-8635-2A4F-8007-2325586089DE}"/>
    <dgm:cxn modelId="{C2294E8D-F6C3-0743-80A2-9D5F10EBF9A4}" type="presOf" srcId="{0DC1F8C6-D7A6-344D-82AD-F606E3D51BAF}" destId="{DF34F97C-092E-904E-B9AF-8F74BF31399B}" srcOrd="1" destOrd="0" presId="urn:microsoft.com/office/officeart/2005/8/layout/process4"/>
    <dgm:cxn modelId="{39201732-DE2C-2448-94A2-3A5BB8CE9DFB}" srcId="{67C5B456-BAA3-F247-A0F3-2C540A74AEEF}" destId="{D9E33F4F-AABC-8F42-882D-FD06D0314014}" srcOrd="1" destOrd="0" parTransId="{5F128E63-CC44-3249-B9C8-43C1CB5CE981}" sibTransId="{494493C3-DEFA-4541-8EC9-F1E69E27EA5A}"/>
    <dgm:cxn modelId="{AC7BE621-B4F8-D446-BAEE-35C2ED456720}" type="presOf" srcId="{0DC1F8C6-D7A6-344D-82AD-F606E3D51BAF}" destId="{BECE20A9-D6B3-B447-ABEC-2ABA56675B54}" srcOrd="0" destOrd="0" presId="urn:microsoft.com/office/officeart/2005/8/layout/process4"/>
    <dgm:cxn modelId="{370C42F6-EE17-4246-9C28-F72E5BBE6DC9}" srcId="{0DC1F8C6-D7A6-344D-82AD-F606E3D51BAF}" destId="{737AEAC2-98E3-2446-814C-CFEB15EE1BC1}" srcOrd="1" destOrd="0" parTransId="{A7508A34-53AA-944B-842C-CE56DDF3F7F7}" sibTransId="{DFE54C22-2A17-1940-8539-08A513AD089A}"/>
    <dgm:cxn modelId="{11ECF896-A2A2-E44F-9423-5F67225BF687}" type="presOf" srcId="{D9E33F4F-AABC-8F42-882D-FD06D0314014}" destId="{BCFB1815-D55D-EE4F-AE3F-56A5F7B3A72A}" srcOrd="1" destOrd="0" presId="urn:microsoft.com/office/officeart/2005/8/layout/process4"/>
    <dgm:cxn modelId="{CD80D8DD-F453-9742-B3CC-6F164385832A}" type="presOf" srcId="{737AEAC2-98E3-2446-814C-CFEB15EE1BC1}" destId="{A25B5C88-6AFB-6C4F-B60F-60EE8752B5F8}" srcOrd="0" destOrd="0" presId="urn:microsoft.com/office/officeart/2005/8/layout/process4"/>
    <dgm:cxn modelId="{964FD05A-AA5E-1D42-A65F-605FFD675E99}" srcId="{67C5B456-BAA3-F247-A0F3-2C540A74AEEF}" destId="{37834FEF-C12F-3541-BF88-9F1FD8E23333}" srcOrd="0" destOrd="0" parTransId="{A2938B8F-3126-6A4B-B1C2-D2E28E8CCB4D}" sibTransId="{607BD445-A9BC-C84D-B3A2-5CC8596212A7}"/>
    <dgm:cxn modelId="{3C10D871-E48C-F84B-B816-B071927ACE46}" srcId="{37834FEF-C12F-3541-BF88-9F1FD8E23333}" destId="{65FF94DB-220E-6642-9DCB-D2F1E800A629}" srcOrd="0" destOrd="0" parTransId="{1A147391-ADF5-234E-9AF7-E7982672F0A5}" sibTransId="{86A0E4A3-D891-E04C-B60A-BB97A844E6FD}"/>
    <dgm:cxn modelId="{1BB0BE69-FC8F-F844-AE0C-A69D39EE33BD}" srcId="{D9E33F4F-AABC-8F42-882D-FD06D0314014}" destId="{B4CCBDAC-F6AF-D24D-8BB4-F4588D963658}" srcOrd="0" destOrd="0" parTransId="{D09788C0-979B-2A4A-9C1B-52AE8DA58819}" sibTransId="{4066B8C1-E66C-C446-9BD0-2D29C75E81A6}"/>
    <dgm:cxn modelId="{5E2E8438-FAB3-184A-A201-56F04577E774}" type="presOf" srcId="{B4CCBDAC-F6AF-D24D-8BB4-F4588D963658}" destId="{299E1EDE-B083-DC43-9199-B463476D8018}" srcOrd="0" destOrd="0" presId="urn:microsoft.com/office/officeart/2005/8/layout/process4"/>
    <dgm:cxn modelId="{350B2746-165C-1C40-9F2B-81D2DC73B483}" type="presOf" srcId="{D9E33F4F-AABC-8F42-882D-FD06D0314014}" destId="{72068010-C823-D244-BFCA-DC5583CC7448}" srcOrd="0" destOrd="0" presId="urn:microsoft.com/office/officeart/2005/8/layout/process4"/>
    <dgm:cxn modelId="{6F966CA0-6A0F-314B-926B-17BDAF12E030}" type="presParOf" srcId="{17699732-871A-DE47-A865-3375EEC2C381}" destId="{D7FAD0A0-2131-3641-976D-E694FC03EFFD}" srcOrd="0" destOrd="0" presId="urn:microsoft.com/office/officeart/2005/8/layout/process4"/>
    <dgm:cxn modelId="{C9460344-2FED-C946-912C-9AE7776F3968}" type="presParOf" srcId="{D7FAD0A0-2131-3641-976D-E694FC03EFFD}" destId="{BECE20A9-D6B3-B447-ABEC-2ABA56675B54}" srcOrd="0" destOrd="0" presId="urn:microsoft.com/office/officeart/2005/8/layout/process4"/>
    <dgm:cxn modelId="{5FF656FA-7405-A048-9648-E17DF436C046}" type="presParOf" srcId="{D7FAD0A0-2131-3641-976D-E694FC03EFFD}" destId="{DF34F97C-092E-904E-B9AF-8F74BF31399B}" srcOrd="1" destOrd="0" presId="urn:microsoft.com/office/officeart/2005/8/layout/process4"/>
    <dgm:cxn modelId="{1E319AF8-7B4D-4E43-8454-6D53F68F38AB}" type="presParOf" srcId="{D7FAD0A0-2131-3641-976D-E694FC03EFFD}" destId="{8605CC18-855D-6040-B855-5C059F8C92F1}" srcOrd="2" destOrd="0" presId="urn:microsoft.com/office/officeart/2005/8/layout/process4"/>
    <dgm:cxn modelId="{1D04053B-10C5-8444-9B63-71C3F8E4D47D}" type="presParOf" srcId="{8605CC18-855D-6040-B855-5C059F8C92F1}" destId="{6842F06B-5AFC-1F46-99E3-913F3E123484}" srcOrd="0" destOrd="0" presId="urn:microsoft.com/office/officeart/2005/8/layout/process4"/>
    <dgm:cxn modelId="{0F5C536E-C5FE-6E42-B169-6C220D2D1213}" type="presParOf" srcId="{8605CC18-855D-6040-B855-5C059F8C92F1}" destId="{A25B5C88-6AFB-6C4F-B60F-60EE8752B5F8}" srcOrd="1" destOrd="0" presId="urn:microsoft.com/office/officeart/2005/8/layout/process4"/>
    <dgm:cxn modelId="{67FB8E5C-553A-FD4C-A776-51B8AB910015}" type="presParOf" srcId="{17699732-871A-DE47-A865-3375EEC2C381}" destId="{7C590B8D-AEAD-7943-81FF-E9469CA5D32F}" srcOrd="1" destOrd="0" presId="urn:microsoft.com/office/officeart/2005/8/layout/process4"/>
    <dgm:cxn modelId="{B89755E6-79D4-F441-A44D-D2E0FA9D1959}" type="presParOf" srcId="{17699732-871A-DE47-A865-3375EEC2C381}" destId="{CDDB669F-00A1-1946-9CC2-3A4043B27891}" srcOrd="2" destOrd="0" presId="urn:microsoft.com/office/officeart/2005/8/layout/process4"/>
    <dgm:cxn modelId="{19C2EDCC-261C-C04A-9BD9-5D6B97C6494D}" type="presParOf" srcId="{CDDB669F-00A1-1946-9CC2-3A4043B27891}" destId="{72068010-C823-D244-BFCA-DC5583CC7448}" srcOrd="0" destOrd="0" presId="urn:microsoft.com/office/officeart/2005/8/layout/process4"/>
    <dgm:cxn modelId="{C169DDCA-CACB-AC4E-B26B-121951B8ED0E}" type="presParOf" srcId="{CDDB669F-00A1-1946-9CC2-3A4043B27891}" destId="{BCFB1815-D55D-EE4F-AE3F-56A5F7B3A72A}" srcOrd="1" destOrd="0" presId="urn:microsoft.com/office/officeart/2005/8/layout/process4"/>
    <dgm:cxn modelId="{23CCE22F-1C45-AA46-9D9B-72D059516E60}" type="presParOf" srcId="{CDDB669F-00A1-1946-9CC2-3A4043B27891}" destId="{343A335F-29D6-2D47-A2F1-9C1221338A07}" srcOrd="2" destOrd="0" presId="urn:microsoft.com/office/officeart/2005/8/layout/process4"/>
    <dgm:cxn modelId="{404E34FB-3F79-4F43-BF26-F127999BC5C8}" type="presParOf" srcId="{343A335F-29D6-2D47-A2F1-9C1221338A07}" destId="{299E1EDE-B083-DC43-9199-B463476D8018}" srcOrd="0" destOrd="0" presId="urn:microsoft.com/office/officeart/2005/8/layout/process4"/>
    <dgm:cxn modelId="{CFA0ACC2-C20E-F749-98B3-652028DDD6F7}" type="presParOf" srcId="{17699732-871A-DE47-A865-3375EEC2C381}" destId="{540BF409-B014-9649-B130-24AD673E0B7D}" srcOrd="3" destOrd="0" presId="urn:microsoft.com/office/officeart/2005/8/layout/process4"/>
    <dgm:cxn modelId="{BF53120B-8636-6546-B982-10B85AB663BA}" type="presParOf" srcId="{17699732-871A-DE47-A865-3375EEC2C381}" destId="{A469B4E4-09F9-4849-9FFD-8287BF250EC5}" srcOrd="4" destOrd="0" presId="urn:microsoft.com/office/officeart/2005/8/layout/process4"/>
    <dgm:cxn modelId="{4E6561D0-0860-FC4A-9606-B215D4D6E2E0}" type="presParOf" srcId="{A469B4E4-09F9-4849-9FFD-8287BF250EC5}" destId="{AF21C871-1D7F-FF49-9241-00862C1C69F5}" srcOrd="0" destOrd="0" presId="urn:microsoft.com/office/officeart/2005/8/layout/process4"/>
    <dgm:cxn modelId="{C82F2574-B17D-EF4D-A8C3-72696DBA4300}" type="presParOf" srcId="{A469B4E4-09F9-4849-9FFD-8287BF250EC5}" destId="{BAB5C27A-FD97-9045-8D18-6B75DA28B5ED}" srcOrd="1" destOrd="0" presId="urn:microsoft.com/office/officeart/2005/8/layout/process4"/>
    <dgm:cxn modelId="{8EDC982C-579A-354C-B715-354CE66838E8}" type="presParOf" srcId="{A469B4E4-09F9-4849-9FFD-8287BF250EC5}" destId="{077AFFC8-00F0-3E43-BC4F-8CB5C9A49E54}" srcOrd="2" destOrd="0" presId="urn:microsoft.com/office/officeart/2005/8/layout/process4"/>
    <dgm:cxn modelId="{DC911B9D-A732-1F4C-A55A-022EB31AB250}" type="presParOf" srcId="{077AFFC8-00F0-3E43-BC4F-8CB5C9A49E54}" destId="{2AA1F50B-19AA-4040-8007-A16ACEC4C97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5B456-BAA3-F247-A0F3-2C540A74AEEF}" type="doc">
      <dgm:prSet loTypeId="urn:microsoft.com/office/officeart/2005/8/layout/process4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34FEF-C12F-3541-BF88-9F1FD8E23333}">
      <dgm:prSet phldrT="[Text]"/>
      <dgm:spPr/>
      <dgm:t>
        <a:bodyPr/>
        <a:lstStyle/>
        <a:p>
          <a:r>
            <a:rPr lang="en-US"/>
            <a:t>Introduction</a:t>
          </a:r>
        </a:p>
      </dgm:t>
    </dgm:pt>
    <dgm:pt modelId="{A2938B8F-3126-6A4B-B1C2-D2E28E8CCB4D}" type="parTrans" cxnId="{964FD05A-AA5E-1D42-A65F-605FFD675E99}">
      <dgm:prSet/>
      <dgm:spPr/>
      <dgm:t>
        <a:bodyPr/>
        <a:lstStyle/>
        <a:p>
          <a:endParaRPr lang="en-US"/>
        </a:p>
      </dgm:t>
    </dgm:pt>
    <dgm:pt modelId="{607BD445-A9BC-C84D-B3A2-5CC8596212A7}" type="sibTrans" cxnId="{964FD05A-AA5E-1D42-A65F-605FFD675E99}">
      <dgm:prSet/>
      <dgm:spPr/>
      <dgm:t>
        <a:bodyPr/>
        <a:lstStyle/>
        <a:p>
          <a:endParaRPr lang="en-US"/>
        </a:p>
      </dgm:t>
    </dgm:pt>
    <dgm:pt modelId="{65FF94DB-220E-6642-9DCB-D2F1E800A629}">
      <dgm:prSet phldrT="[Text]"/>
      <dgm:spPr/>
      <dgm:t>
        <a:bodyPr/>
        <a:lstStyle/>
        <a:p>
          <a:r>
            <a:rPr lang="en-US"/>
            <a:t>Jamboree on the Air</a:t>
          </a:r>
        </a:p>
      </dgm:t>
    </dgm:pt>
    <dgm:pt modelId="{1A147391-ADF5-234E-9AF7-E7982672F0A5}" type="parTrans" cxnId="{3C10D871-E48C-F84B-B816-B071927ACE46}">
      <dgm:prSet/>
      <dgm:spPr/>
      <dgm:t>
        <a:bodyPr/>
        <a:lstStyle/>
        <a:p>
          <a:endParaRPr lang="en-US"/>
        </a:p>
      </dgm:t>
    </dgm:pt>
    <dgm:pt modelId="{86A0E4A3-D891-E04C-B60A-BB97A844E6FD}" type="sibTrans" cxnId="{3C10D871-E48C-F84B-B816-B071927ACE46}">
      <dgm:prSet/>
      <dgm:spPr/>
      <dgm:t>
        <a:bodyPr/>
        <a:lstStyle/>
        <a:p>
          <a:endParaRPr lang="en-US"/>
        </a:p>
      </dgm:t>
    </dgm:pt>
    <dgm:pt modelId="{D9E33F4F-AABC-8F42-882D-FD06D0314014}">
      <dgm:prSet phldrT="[Text]"/>
      <dgm:spPr/>
      <dgm:t>
        <a:bodyPr/>
        <a:lstStyle/>
        <a:p>
          <a:r>
            <a:rPr lang="en-US"/>
            <a:t>Rank Advancement</a:t>
          </a:r>
        </a:p>
      </dgm:t>
    </dgm:pt>
    <dgm:pt modelId="{5F128E63-CC44-3249-B9C8-43C1CB5CE981}" type="parTrans" cxnId="{39201732-DE2C-2448-94A2-3A5BB8CE9DFB}">
      <dgm:prSet/>
      <dgm:spPr/>
      <dgm:t>
        <a:bodyPr/>
        <a:lstStyle/>
        <a:p>
          <a:endParaRPr lang="en-US"/>
        </a:p>
      </dgm:t>
    </dgm:pt>
    <dgm:pt modelId="{494493C3-DEFA-4541-8EC9-F1E69E27EA5A}" type="sibTrans" cxnId="{39201732-DE2C-2448-94A2-3A5BB8CE9DFB}">
      <dgm:prSet/>
      <dgm:spPr/>
      <dgm:t>
        <a:bodyPr/>
        <a:lstStyle/>
        <a:p>
          <a:endParaRPr lang="en-US"/>
        </a:p>
      </dgm:t>
    </dgm:pt>
    <dgm:pt modelId="{B4CCBDAC-F6AF-D24D-8BB4-F4588D963658}">
      <dgm:prSet phldrT="[Text]"/>
      <dgm:spPr/>
      <dgm:t>
        <a:bodyPr/>
        <a:lstStyle/>
        <a:p>
          <a:r>
            <a:rPr lang="en-US"/>
            <a:t>Radio Merit Badge</a:t>
          </a:r>
        </a:p>
      </dgm:t>
    </dgm:pt>
    <dgm:pt modelId="{D09788C0-979B-2A4A-9C1B-52AE8DA58819}" type="parTrans" cxnId="{1BB0BE69-FC8F-F844-AE0C-A69D39EE33BD}">
      <dgm:prSet/>
      <dgm:spPr/>
      <dgm:t>
        <a:bodyPr/>
        <a:lstStyle/>
        <a:p>
          <a:endParaRPr lang="en-US"/>
        </a:p>
      </dgm:t>
    </dgm:pt>
    <dgm:pt modelId="{4066B8C1-E66C-C446-9BD0-2D29C75E81A6}" type="sibTrans" cxnId="{1BB0BE69-FC8F-F844-AE0C-A69D39EE33BD}">
      <dgm:prSet/>
      <dgm:spPr/>
      <dgm:t>
        <a:bodyPr/>
        <a:lstStyle/>
        <a:p>
          <a:endParaRPr lang="en-US"/>
        </a:p>
      </dgm:t>
    </dgm:pt>
    <dgm:pt modelId="{0DC1F8C6-D7A6-344D-82AD-F606E3D51BAF}">
      <dgm:prSet phldrT="[Text]"/>
      <dgm:spPr/>
      <dgm:t>
        <a:bodyPr/>
        <a:lstStyle/>
        <a:p>
          <a:r>
            <a:rPr lang="en-US"/>
            <a:t>Special Recognition</a:t>
          </a:r>
        </a:p>
      </dgm:t>
    </dgm:pt>
    <dgm:pt modelId="{AFE23ADA-AB40-6B4E-B141-E2CE3288ECC8}" type="parTrans" cxnId="{53B0F4C9-BE39-534D-850F-EE4577E60D63}">
      <dgm:prSet/>
      <dgm:spPr/>
      <dgm:t>
        <a:bodyPr/>
        <a:lstStyle/>
        <a:p>
          <a:endParaRPr lang="en-US"/>
        </a:p>
      </dgm:t>
    </dgm:pt>
    <dgm:pt modelId="{EF6AAC55-8635-2A4F-8007-2325586089DE}" type="sibTrans" cxnId="{53B0F4C9-BE39-534D-850F-EE4577E60D63}">
      <dgm:prSet/>
      <dgm:spPr/>
      <dgm:t>
        <a:bodyPr/>
        <a:lstStyle/>
        <a:p>
          <a:endParaRPr lang="en-US"/>
        </a:p>
      </dgm:t>
    </dgm:pt>
    <dgm:pt modelId="{CED8D02A-857E-C247-8DE3-D2D35DD8D7F9}">
      <dgm:prSet phldrT="[Text]"/>
      <dgm:spPr/>
      <dgm:t>
        <a:bodyPr/>
        <a:lstStyle/>
        <a:p>
          <a:r>
            <a:rPr lang="en-US"/>
            <a:t>Morse Code Interpreter Strip</a:t>
          </a:r>
        </a:p>
      </dgm:t>
    </dgm:pt>
    <dgm:pt modelId="{4481CB28-DDBE-B047-B3DB-EFDC42D3B2BF}" type="parTrans" cxnId="{E4003702-51D9-AD44-91C4-CBD6B6ED44B7}">
      <dgm:prSet/>
      <dgm:spPr/>
      <dgm:t>
        <a:bodyPr/>
        <a:lstStyle/>
        <a:p>
          <a:endParaRPr lang="en-US"/>
        </a:p>
      </dgm:t>
    </dgm:pt>
    <dgm:pt modelId="{12766F1C-E08B-C548-8E59-B8885F7B718E}" type="sibTrans" cxnId="{E4003702-51D9-AD44-91C4-CBD6B6ED44B7}">
      <dgm:prSet/>
      <dgm:spPr/>
      <dgm:t>
        <a:bodyPr/>
        <a:lstStyle/>
        <a:p>
          <a:endParaRPr lang="en-US"/>
        </a:p>
      </dgm:t>
    </dgm:pt>
    <dgm:pt modelId="{737AEAC2-98E3-2446-814C-CFEB15EE1BC1}">
      <dgm:prSet phldrT="[Text]"/>
      <dgm:spPr/>
      <dgm:t>
        <a:bodyPr/>
        <a:lstStyle/>
        <a:p>
          <a:r>
            <a:rPr lang="en-US"/>
            <a:t>Amateur Radio Operator Rating Strip</a:t>
          </a:r>
        </a:p>
      </dgm:t>
    </dgm:pt>
    <dgm:pt modelId="{A7508A34-53AA-944B-842C-CE56DDF3F7F7}" type="parTrans" cxnId="{370C42F6-EE17-4246-9C28-F72E5BBE6DC9}">
      <dgm:prSet/>
      <dgm:spPr/>
      <dgm:t>
        <a:bodyPr/>
        <a:lstStyle/>
        <a:p>
          <a:endParaRPr lang="en-US"/>
        </a:p>
      </dgm:t>
    </dgm:pt>
    <dgm:pt modelId="{DFE54C22-2A17-1940-8539-08A513AD089A}" type="sibTrans" cxnId="{370C42F6-EE17-4246-9C28-F72E5BBE6DC9}">
      <dgm:prSet/>
      <dgm:spPr/>
      <dgm:t>
        <a:bodyPr/>
        <a:lstStyle/>
        <a:p>
          <a:endParaRPr lang="en-US"/>
        </a:p>
      </dgm:t>
    </dgm:pt>
    <dgm:pt modelId="{17699732-871A-DE47-A865-3375EEC2C381}" type="pres">
      <dgm:prSet presAssocID="{67C5B456-BAA3-F247-A0F3-2C540A74AE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D0A0-2131-3641-976D-E694FC03EFFD}" type="pres">
      <dgm:prSet presAssocID="{0DC1F8C6-D7A6-344D-82AD-F606E3D51BAF}" presName="boxAndChildren" presStyleCnt="0"/>
      <dgm:spPr/>
      <dgm:t>
        <a:bodyPr/>
        <a:lstStyle/>
        <a:p>
          <a:endParaRPr lang="en-US"/>
        </a:p>
      </dgm:t>
    </dgm:pt>
    <dgm:pt modelId="{BECE20A9-D6B3-B447-ABEC-2ABA56675B54}" type="pres">
      <dgm:prSet presAssocID="{0DC1F8C6-D7A6-344D-82AD-F606E3D51BAF}" presName="parentTextBox" presStyleLbl="node1" presStyleIdx="0" presStyleCnt="3"/>
      <dgm:spPr/>
      <dgm:t>
        <a:bodyPr/>
        <a:lstStyle/>
        <a:p>
          <a:endParaRPr lang="en-US"/>
        </a:p>
      </dgm:t>
    </dgm:pt>
    <dgm:pt modelId="{DF34F97C-092E-904E-B9AF-8F74BF31399B}" type="pres">
      <dgm:prSet presAssocID="{0DC1F8C6-D7A6-344D-82AD-F606E3D51BAF}" presName="entireBox" presStyleLbl="node1" presStyleIdx="0" presStyleCnt="3"/>
      <dgm:spPr/>
      <dgm:t>
        <a:bodyPr/>
        <a:lstStyle/>
        <a:p>
          <a:endParaRPr lang="en-US"/>
        </a:p>
      </dgm:t>
    </dgm:pt>
    <dgm:pt modelId="{8605CC18-855D-6040-B855-5C059F8C92F1}" type="pres">
      <dgm:prSet presAssocID="{0DC1F8C6-D7A6-344D-82AD-F606E3D51BAF}" presName="descendantBox" presStyleCnt="0"/>
      <dgm:spPr/>
      <dgm:t>
        <a:bodyPr/>
        <a:lstStyle/>
        <a:p>
          <a:endParaRPr lang="en-US"/>
        </a:p>
      </dgm:t>
    </dgm:pt>
    <dgm:pt modelId="{6842F06B-5AFC-1F46-99E3-913F3E123484}" type="pres">
      <dgm:prSet presAssocID="{CED8D02A-857E-C247-8DE3-D2D35DD8D7F9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B5C88-6AFB-6C4F-B60F-60EE8752B5F8}" type="pres">
      <dgm:prSet presAssocID="{737AEAC2-98E3-2446-814C-CFEB15EE1BC1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90B8D-AEAD-7943-81FF-E9469CA5D32F}" type="pres">
      <dgm:prSet presAssocID="{494493C3-DEFA-4541-8EC9-F1E69E27EA5A}" presName="sp" presStyleCnt="0"/>
      <dgm:spPr/>
      <dgm:t>
        <a:bodyPr/>
        <a:lstStyle/>
        <a:p>
          <a:endParaRPr lang="en-US"/>
        </a:p>
      </dgm:t>
    </dgm:pt>
    <dgm:pt modelId="{CDDB669F-00A1-1946-9CC2-3A4043B27891}" type="pres">
      <dgm:prSet presAssocID="{D9E33F4F-AABC-8F42-882D-FD06D0314014}" presName="arrowAndChildren" presStyleCnt="0"/>
      <dgm:spPr/>
      <dgm:t>
        <a:bodyPr/>
        <a:lstStyle/>
        <a:p>
          <a:endParaRPr lang="en-US"/>
        </a:p>
      </dgm:t>
    </dgm:pt>
    <dgm:pt modelId="{72068010-C823-D244-BFCA-DC5583CC7448}" type="pres">
      <dgm:prSet presAssocID="{D9E33F4F-AABC-8F42-882D-FD06D0314014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BCFB1815-D55D-EE4F-AE3F-56A5F7B3A72A}" type="pres">
      <dgm:prSet presAssocID="{D9E33F4F-AABC-8F42-882D-FD06D0314014}" presName="arrow" presStyleLbl="node1" presStyleIdx="1" presStyleCnt="3"/>
      <dgm:spPr/>
      <dgm:t>
        <a:bodyPr/>
        <a:lstStyle/>
        <a:p>
          <a:endParaRPr lang="en-US"/>
        </a:p>
      </dgm:t>
    </dgm:pt>
    <dgm:pt modelId="{343A335F-29D6-2D47-A2F1-9C1221338A07}" type="pres">
      <dgm:prSet presAssocID="{D9E33F4F-AABC-8F42-882D-FD06D0314014}" presName="descendantArrow" presStyleCnt="0"/>
      <dgm:spPr/>
      <dgm:t>
        <a:bodyPr/>
        <a:lstStyle/>
        <a:p>
          <a:endParaRPr lang="en-US"/>
        </a:p>
      </dgm:t>
    </dgm:pt>
    <dgm:pt modelId="{299E1EDE-B083-DC43-9199-B463476D8018}" type="pres">
      <dgm:prSet presAssocID="{B4CCBDAC-F6AF-D24D-8BB4-F4588D963658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BF409-B014-9649-B130-24AD673E0B7D}" type="pres">
      <dgm:prSet presAssocID="{607BD445-A9BC-C84D-B3A2-5CC8596212A7}" presName="sp" presStyleCnt="0"/>
      <dgm:spPr/>
      <dgm:t>
        <a:bodyPr/>
        <a:lstStyle/>
        <a:p>
          <a:endParaRPr lang="en-US"/>
        </a:p>
      </dgm:t>
    </dgm:pt>
    <dgm:pt modelId="{A469B4E4-09F9-4849-9FFD-8287BF250EC5}" type="pres">
      <dgm:prSet presAssocID="{37834FEF-C12F-3541-BF88-9F1FD8E23333}" presName="arrowAndChildren" presStyleCnt="0"/>
      <dgm:spPr/>
      <dgm:t>
        <a:bodyPr/>
        <a:lstStyle/>
        <a:p>
          <a:endParaRPr lang="en-US"/>
        </a:p>
      </dgm:t>
    </dgm:pt>
    <dgm:pt modelId="{AF21C871-1D7F-FF49-9241-00862C1C69F5}" type="pres">
      <dgm:prSet presAssocID="{37834FEF-C12F-3541-BF88-9F1FD8E23333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AB5C27A-FD97-9045-8D18-6B75DA28B5ED}" type="pres">
      <dgm:prSet presAssocID="{37834FEF-C12F-3541-BF88-9F1FD8E23333}" presName="arrow" presStyleLbl="node1" presStyleIdx="2" presStyleCnt="3" custLinFactNeighborY="-46"/>
      <dgm:spPr/>
      <dgm:t>
        <a:bodyPr/>
        <a:lstStyle/>
        <a:p>
          <a:endParaRPr lang="en-US"/>
        </a:p>
      </dgm:t>
    </dgm:pt>
    <dgm:pt modelId="{077AFFC8-00F0-3E43-BC4F-8CB5C9A49E54}" type="pres">
      <dgm:prSet presAssocID="{37834FEF-C12F-3541-BF88-9F1FD8E23333}" presName="descendantArrow" presStyleCnt="0"/>
      <dgm:spPr/>
      <dgm:t>
        <a:bodyPr/>
        <a:lstStyle/>
        <a:p>
          <a:endParaRPr lang="en-US"/>
        </a:p>
      </dgm:t>
    </dgm:pt>
    <dgm:pt modelId="{2AA1F50B-19AA-4040-8007-A16ACEC4C973}" type="pres">
      <dgm:prSet presAssocID="{65FF94DB-220E-6642-9DCB-D2F1E800A629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34B61A-8629-6542-9AA1-45EBE2A8CC59}" type="presOf" srcId="{D9E33F4F-AABC-8F42-882D-FD06D0314014}" destId="{72068010-C823-D244-BFCA-DC5583CC7448}" srcOrd="0" destOrd="0" presId="urn:microsoft.com/office/officeart/2005/8/layout/process4"/>
    <dgm:cxn modelId="{E4003702-51D9-AD44-91C4-CBD6B6ED44B7}" srcId="{0DC1F8C6-D7A6-344D-82AD-F606E3D51BAF}" destId="{CED8D02A-857E-C247-8DE3-D2D35DD8D7F9}" srcOrd="0" destOrd="0" parTransId="{4481CB28-DDBE-B047-B3DB-EFDC42D3B2BF}" sibTransId="{12766F1C-E08B-C548-8E59-B8885F7B718E}"/>
    <dgm:cxn modelId="{0E610681-E222-2A47-98A0-994121690788}" type="presOf" srcId="{37834FEF-C12F-3541-BF88-9F1FD8E23333}" destId="{AF21C871-1D7F-FF49-9241-00862C1C69F5}" srcOrd="0" destOrd="0" presId="urn:microsoft.com/office/officeart/2005/8/layout/process4"/>
    <dgm:cxn modelId="{71BF8342-2A3F-174F-9CF9-4D562B501FD9}" type="presOf" srcId="{737AEAC2-98E3-2446-814C-CFEB15EE1BC1}" destId="{A25B5C88-6AFB-6C4F-B60F-60EE8752B5F8}" srcOrd="0" destOrd="0" presId="urn:microsoft.com/office/officeart/2005/8/layout/process4"/>
    <dgm:cxn modelId="{53B0F4C9-BE39-534D-850F-EE4577E60D63}" srcId="{67C5B456-BAA3-F247-A0F3-2C540A74AEEF}" destId="{0DC1F8C6-D7A6-344D-82AD-F606E3D51BAF}" srcOrd="2" destOrd="0" parTransId="{AFE23ADA-AB40-6B4E-B141-E2CE3288ECC8}" sibTransId="{EF6AAC55-8635-2A4F-8007-2325586089DE}"/>
    <dgm:cxn modelId="{594A0D9C-EFE3-0648-80C7-AC820B636A0D}" type="presOf" srcId="{37834FEF-C12F-3541-BF88-9F1FD8E23333}" destId="{BAB5C27A-FD97-9045-8D18-6B75DA28B5ED}" srcOrd="1" destOrd="0" presId="urn:microsoft.com/office/officeart/2005/8/layout/process4"/>
    <dgm:cxn modelId="{0E2B49E7-848C-9444-B8C6-501F41EC2397}" type="presOf" srcId="{65FF94DB-220E-6642-9DCB-D2F1E800A629}" destId="{2AA1F50B-19AA-4040-8007-A16ACEC4C973}" srcOrd="0" destOrd="0" presId="urn:microsoft.com/office/officeart/2005/8/layout/process4"/>
    <dgm:cxn modelId="{6FC0EDE2-FCFA-A34E-B294-F693E082B6AD}" type="presOf" srcId="{CED8D02A-857E-C247-8DE3-D2D35DD8D7F9}" destId="{6842F06B-5AFC-1F46-99E3-913F3E123484}" srcOrd="0" destOrd="0" presId="urn:microsoft.com/office/officeart/2005/8/layout/process4"/>
    <dgm:cxn modelId="{39201732-DE2C-2448-94A2-3A5BB8CE9DFB}" srcId="{67C5B456-BAA3-F247-A0F3-2C540A74AEEF}" destId="{D9E33F4F-AABC-8F42-882D-FD06D0314014}" srcOrd="1" destOrd="0" parTransId="{5F128E63-CC44-3249-B9C8-43C1CB5CE981}" sibTransId="{494493C3-DEFA-4541-8EC9-F1E69E27EA5A}"/>
    <dgm:cxn modelId="{370C42F6-EE17-4246-9C28-F72E5BBE6DC9}" srcId="{0DC1F8C6-D7A6-344D-82AD-F606E3D51BAF}" destId="{737AEAC2-98E3-2446-814C-CFEB15EE1BC1}" srcOrd="1" destOrd="0" parTransId="{A7508A34-53AA-944B-842C-CE56DDF3F7F7}" sibTransId="{DFE54C22-2A17-1940-8539-08A513AD089A}"/>
    <dgm:cxn modelId="{F77A7A7D-5ABE-7E45-8DC0-DDF0C8E5F36C}" type="presOf" srcId="{D9E33F4F-AABC-8F42-882D-FD06D0314014}" destId="{BCFB1815-D55D-EE4F-AE3F-56A5F7B3A72A}" srcOrd="1" destOrd="0" presId="urn:microsoft.com/office/officeart/2005/8/layout/process4"/>
    <dgm:cxn modelId="{68C65772-01EB-B244-A908-8C1CFE771922}" type="presOf" srcId="{0DC1F8C6-D7A6-344D-82AD-F606E3D51BAF}" destId="{BECE20A9-D6B3-B447-ABEC-2ABA56675B54}" srcOrd="0" destOrd="0" presId="urn:microsoft.com/office/officeart/2005/8/layout/process4"/>
    <dgm:cxn modelId="{B2568B0D-D5CC-6C4A-A309-8476AE560D06}" type="presOf" srcId="{0DC1F8C6-D7A6-344D-82AD-F606E3D51BAF}" destId="{DF34F97C-092E-904E-B9AF-8F74BF31399B}" srcOrd="1" destOrd="0" presId="urn:microsoft.com/office/officeart/2005/8/layout/process4"/>
    <dgm:cxn modelId="{9905E28B-C1FA-2348-AA0C-6959C94F8A8C}" type="presOf" srcId="{B4CCBDAC-F6AF-D24D-8BB4-F4588D963658}" destId="{299E1EDE-B083-DC43-9199-B463476D8018}" srcOrd="0" destOrd="0" presId="urn:microsoft.com/office/officeart/2005/8/layout/process4"/>
    <dgm:cxn modelId="{820775A2-D294-EA4D-8428-E030F9D89507}" type="presOf" srcId="{67C5B456-BAA3-F247-A0F3-2C540A74AEEF}" destId="{17699732-871A-DE47-A865-3375EEC2C381}" srcOrd="0" destOrd="0" presId="urn:microsoft.com/office/officeart/2005/8/layout/process4"/>
    <dgm:cxn modelId="{964FD05A-AA5E-1D42-A65F-605FFD675E99}" srcId="{67C5B456-BAA3-F247-A0F3-2C540A74AEEF}" destId="{37834FEF-C12F-3541-BF88-9F1FD8E23333}" srcOrd="0" destOrd="0" parTransId="{A2938B8F-3126-6A4B-B1C2-D2E28E8CCB4D}" sibTransId="{607BD445-A9BC-C84D-B3A2-5CC8596212A7}"/>
    <dgm:cxn modelId="{3C10D871-E48C-F84B-B816-B071927ACE46}" srcId="{37834FEF-C12F-3541-BF88-9F1FD8E23333}" destId="{65FF94DB-220E-6642-9DCB-D2F1E800A629}" srcOrd="0" destOrd="0" parTransId="{1A147391-ADF5-234E-9AF7-E7982672F0A5}" sibTransId="{86A0E4A3-D891-E04C-B60A-BB97A844E6FD}"/>
    <dgm:cxn modelId="{1BB0BE69-FC8F-F844-AE0C-A69D39EE33BD}" srcId="{D9E33F4F-AABC-8F42-882D-FD06D0314014}" destId="{B4CCBDAC-F6AF-D24D-8BB4-F4588D963658}" srcOrd="0" destOrd="0" parTransId="{D09788C0-979B-2A4A-9C1B-52AE8DA58819}" sibTransId="{4066B8C1-E66C-C446-9BD0-2D29C75E81A6}"/>
    <dgm:cxn modelId="{82F24904-D7F8-C24C-A2B7-9545398AA730}" type="presParOf" srcId="{17699732-871A-DE47-A865-3375EEC2C381}" destId="{D7FAD0A0-2131-3641-976D-E694FC03EFFD}" srcOrd="0" destOrd="0" presId="urn:microsoft.com/office/officeart/2005/8/layout/process4"/>
    <dgm:cxn modelId="{55F0FAFC-E0E5-004E-B47B-FCBF402216A8}" type="presParOf" srcId="{D7FAD0A0-2131-3641-976D-E694FC03EFFD}" destId="{BECE20A9-D6B3-B447-ABEC-2ABA56675B54}" srcOrd="0" destOrd="0" presId="urn:microsoft.com/office/officeart/2005/8/layout/process4"/>
    <dgm:cxn modelId="{CDD93C04-509E-4F4A-AB06-4929D536C040}" type="presParOf" srcId="{D7FAD0A0-2131-3641-976D-E694FC03EFFD}" destId="{DF34F97C-092E-904E-B9AF-8F74BF31399B}" srcOrd="1" destOrd="0" presId="urn:microsoft.com/office/officeart/2005/8/layout/process4"/>
    <dgm:cxn modelId="{B742237B-025F-D44C-9A6F-63769BE97910}" type="presParOf" srcId="{D7FAD0A0-2131-3641-976D-E694FC03EFFD}" destId="{8605CC18-855D-6040-B855-5C059F8C92F1}" srcOrd="2" destOrd="0" presId="urn:microsoft.com/office/officeart/2005/8/layout/process4"/>
    <dgm:cxn modelId="{985D060C-F1AF-F040-8658-05123CC64A3A}" type="presParOf" srcId="{8605CC18-855D-6040-B855-5C059F8C92F1}" destId="{6842F06B-5AFC-1F46-99E3-913F3E123484}" srcOrd="0" destOrd="0" presId="urn:microsoft.com/office/officeart/2005/8/layout/process4"/>
    <dgm:cxn modelId="{DD1D780C-A180-E946-AD83-45802C0C9682}" type="presParOf" srcId="{8605CC18-855D-6040-B855-5C059F8C92F1}" destId="{A25B5C88-6AFB-6C4F-B60F-60EE8752B5F8}" srcOrd="1" destOrd="0" presId="urn:microsoft.com/office/officeart/2005/8/layout/process4"/>
    <dgm:cxn modelId="{8CDF6FE8-B14E-9841-A8AE-2B513679AD29}" type="presParOf" srcId="{17699732-871A-DE47-A865-3375EEC2C381}" destId="{7C590B8D-AEAD-7943-81FF-E9469CA5D32F}" srcOrd="1" destOrd="0" presId="urn:microsoft.com/office/officeart/2005/8/layout/process4"/>
    <dgm:cxn modelId="{7B6F91FE-AF0C-754C-818C-86260F53F3FE}" type="presParOf" srcId="{17699732-871A-DE47-A865-3375EEC2C381}" destId="{CDDB669F-00A1-1946-9CC2-3A4043B27891}" srcOrd="2" destOrd="0" presId="urn:microsoft.com/office/officeart/2005/8/layout/process4"/>
    <dgm:cxn modelId="{C567FB38-BFCD-684B-A311-C2108240CC07}" type="presParOf" srcId="{CDDB669F-00A1-1946-9CC2-3A4043B27891}" destId="{72068010-C823-D244-BFCA-DC5583CC7448}" srcOrd="0" destOrd="0" presId="urn:microsoft.com/office/officeart/2005/8/layout/process4"/>
    <dgm:cxn modelId="{4E099DAD-86E1-7440-881B-47FC75D4EFD9}" type="presParOf" srcId="{CDDB669F-00A1-1946-9CC2-3A4043B27891}" destId="{BCFB1815-D55D-EE4F-AE3F-56A5F7B3A72A}" srcOrd="1" destOrd="0" presId="urn:microsoft.com/office/officeart/2005/8/layout/process4"/>
    <dgm:cxn modelId="{9234A925-9A8F-3F4D-82DC-BC25977D2A3E}" type="presParOf" srcId="{CDDB669F-00A1-1946-9CC2-3A4043B27891}" destId="{343A335F-29D6-2D47-A2F1-9C1221338A07}" srcOrd="2" destOrd="0" presId="urn:microsoft.com/office/officeart/2005/8/layout/process4"/>
    <dgm:cxn modelId="{7A17895A-832A-4540-A5F0-4DEDB21FB2AB}" type="presParOf" srcId="{343A335F-29D6-2D47-A2F1-9C1221338A07}" destId="{299E1EDE-B083-DC43-9199-B463476D8018}" srcOrd="0" destOrd="0" presId="urn:microsoft.com/office/officeart/2005/8/layout/process4"/>
    <dgm:cxn modelId="{314B22BD-63CC-0940-A7BD-BDD987FB47C7}" type="presParOf" srcId="{17699732-871A-DE47-A865-3375EEC2C381}" destId="{540BF409-B014-9649-B130-24AD673E0B7D}" srcOrd="3" destOrd="0" presId="urn:microsoft.com/office/officeart/2005/8/layout/process4"/>
    <dgm:cxn modelId="{79B7A62F-2723-1140-8350-1E3C02F51031}" type="presParOf" srcId="{17699732-871A-DE47-A865-3375EEC2C381}" destId="{A469B4E4-09F9-4849-9FFD-8287BF250EC5}" srcOrd="4" destOrd="0" presId="urn:microsoft.com/office/officeart/2005/8/layout/process4"/>
    <dgm:cxn modelId="{8F422923-FF98-B143-ADAB-ADBF97A4FF93}" type="presParOf" srcId="{A469B4E4-09F9-4849-9FFD-8287BF250EC5}" destId="{AF21C871-1D7F-FF49-9241-00862C1C69F5}" srcOrd="0" destOrd="0" presId="urn:microsoft.com/office/officeart/2005/8/layout/process4"/>
    <dgm:cxn modelId="{799442ED-CB7F-274B-ADED-907B3E8779DE}" type="presParOf" srcId="{A469B4E4-09F9-4849-9FFD-8287BF250EC5}" destId="{BAB5C27A-FD97-9045-8D18-6B75DA28B5ED}" srcOrd="1" destOrd="0" presId="urn:microsoft.com/office/officeart/2005/8/layout/process4"/>
    <dgm:cxn modelId="{F0E16FFA-AC7B-8947-B1F4-0A00E4EE2ADA}" type="presParOf" srcId="{A469B4E4-09F9-4849-9FFD-8287BF250EC5}" destId="{077AFFC8-00F0-3E43-BC4F-8CB5C9A49E54}" srcOrd="2" destOrd="0" presId="urn:microsoft.com/office/officeart/2005/8/layout/process4"/>
    <dgm:cxn modelId="{F139095F-972A-AF4D-A323-90FF63D9CFCF}" type="presParOf" srcId="{077AFFC8-00F0-3E43-BC4F-8CB5C9A49E54}" destId="{2AA1F50B-19AA-4040-8007-A16ACEC4C97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4F97C-092E-904E-B9AF-8F74BF31399B}">
      <dsp:nvSpPr>
        <dsp:cNvPr id="0" name=""/>
        <dsp:cNvSpPr/>
      </dsp:nvSpPr>
      <dsp:spPr>
        <a:xfrm>
          <a:off x="0" y="2551314"/>
          <a:ext cx="7716837" cy="837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Special Recognition</a:t>
          </a:r>
        </a:p>
      </dsp:txBody>
      <dsp:txXfrm>
        <a:off x="0" y="2551314"/>
        <a:ext cx="7716837" cy="452195"/>
      </dsp:txXfrm>
    </dsp:sp>
    <dsp:sp modelId="{6842F06B-5AFC-1F46-99E3-913F3E123484}">
      <dsp:nvSpPr>
        <dsp:cNvPr id="0" name=""/>
        <dsp:cNvSpPr/>
      </dsp:nvSpPr>
      <dsp:spPr>
        <a:xfrm>
          <a:off x="0" y="2986761"/>
          <a:ext cx="3858418" cy="3852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Morse Code Interpreter Strip</a:t>
          </a:r>
        </a:p>
      </dsp:txBody>
      <dsp:txXfrm>
        <a:off x="0" y="2986761"/>
        <a:ext cx="3858418" cy="385203"/>
      </dsp:txXfrm>
    </dsp:sp>
    <dsp:sp modelId="{A25B5C88-6AFB-6C4F-B60F-60EE8752B5F8}">
      <dsp:nvSpPr>
        <dsp:cNvPr id="0" name=""/>
        <dsp:cNvSpPr/>
      </dsp:nvSpPr>
      <dsp:spPr>
        <a:xfrm>
          <a:off x="3858418" y="2986761"/>
          <a:ext cx="3858418" cy="3852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Amateur Radio Operator Rating Strip</a:t>
          </a:r>
        </a:p>
      </dsp:txBody>
      <dsp:txXfrm>
        <a:off x="3858418" y="2986761"/>
        <a:ext cx="3858418" cy="385203"/>
      </dsp:txXfrm>
    </dsp:sp>
    <dsp:sp modelId="{BCFB1815-D55D-EE4F-AE3F-56A5F7B3A72A}">
      <dsp:nvSpPr>
        <dsp:cNvPr id="0" name=""/>
        <dsp:cNvSpPr/>
      </dsp:nvSpPr>
      <dsp:spPr>
        <a:xfrm rot="10800000">
          <a:off x="0" y="1275956"/>
          <a:ext cx="7716837" cy="128791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Rank Advancement</a:t>
          </a:r>
        </a:p>
      </dsp:txBody>
      <dsp:txXfrm rot="-10800000">
        <a:off x="0" y="1275956"/>
        <a:ext cx="7716837" cy="452059"/>
      </dsp:txXfrm>
    </dsp:sp>
    <dsp:sp modelId="{299E1EDE-B083-DC43-9199-B463476D8018}">
      <dsp:nvSpPr>
        <dsp:cNvPr id="0" name=""/>
        <dsp:cNvSpPr/>
      </dsp:nvSpPr>
      <dsp:spPr>
        <a:xfrm>
          <a:off x="0" y="1728016"/>
          <a:ext cx="7716837" cy="3850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Radio Merit Badge</a:t>
          </a:r>
        </a:p>
      </dsp:txBody>
      <dsp:txXfrm>
        <a:off x="0" y="1728016"/>
        <a:ext cx="7716837" cy="385087"/>
      </dsp:txXfrm>
    </dsp:sp>
    <dsp:sp modelId="{BAB5C27A-FD97-9045-8D18-6B75DA28B5ED}">
      <dsp:nvSpPr>
        <dsp:cNvPr id="0" name=""/>
        <dsp:cNvSpPr/>
      </dsp:nvSpPr>
      <dsp:spPr>
        <a:xfrm rot="10800000">
          <a:off x="0" y="6"/>
          <a:ext cx="7716837" cy="128791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Introduction</a:t>
          </a:r>
        </a:p>
      </dsp:txBody>
      <dsp:txXfrm rot="-10800000">
        <a:off x="0" y="6"/>
        <a:ext cx="7716837" cy="452059"/>
      </dsp:txXfrm>
    </dsp:sp>
    <dsp:sp modelId="{2AA1F50B-19AA-4040-8007-A16ACEC4C973}">
      <dsp:nvSpPr>
        <dsp:cNvPr id="0" name=""/>
        <dsp:cNvSpPr/>
      </dsp:nvSpPr>
      <dsp:spPr>
        <a:xfrm>
          <a:off x="0" y="452658"/>
          <a:ext cx="7716837" cy="3850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Jamboree on the Air</a:t>
          </a:r>
        </a:p>
      </dsp:txBody>
      <dsp:txXfrm>
        <a:off x="0" y="452658"/>
        <a:ext cx="7716837" cy="385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4F97C-092E-904E-B9AF-8F74BF31399B}">
      <dsp:nvSpPr>
        <dsp:cNvPr id="0" name=""/>
        <dsp:cNvSpPr/>
      </dsp:nvSpPr>
      <dsp:spPr>
        <a:xfrm>
          <a:off x="0" y="2551314"/>
          <a:ext cx="7716837" cy="837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Special Recognition</a:t>
          </a:r>
        </a:p>
      </dsp:txBody>
      <dsp:txXfrm>
        <a:off x="0" y="2551314"/>
        <a:ext cx="7716837" cy="452195"/>
      </dsp:txXfrm>
    </dsp:sp>
    <dsp:sp modelId="{6842F06B-5AFC-1F46-99E3-913F3E123484}">
      <dsp:nvSpPr>
        <dsp:cNvPr id="0" name=""/>
        <dsp:cNvSpPr/>
      </dsp:nvSpPr>
      <dsp:spPr>
        <a:xfrm>
          <a:off x="0" y="2986761"/>
          <a:ext cx="3858418" cy="3852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Morse Code Interpreter Strip</a:t>
          </a:r>
        </a:p>
      </dsp:txBody>
      <dsp:txXfrm>
        <a:off x="0" y="2986761"/>
        <a:ext cx="3858418" cy="385203"/>
      </dsp:txXfrm>
    </dsp:sp>
    <dsp:sp modelId="{A25B5C88-6AFB-6C4F-B60F-60EE8752B5F8}">
      <dsp:nvSpPr>
        <dsp:cNvPr id="0" name=""/>
        <dsp:cNvSpPr/>
      </dsp:nvSpPr>
      <dsp:spPr>
        <a:xfrm>
          <a:off x="3858418" y="2986761"/>
          <a:ext cx="3858418" cy="3852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Amateur Radio Operator Rating Strip</a:t>
          </a:r>
        </a:p>
      </dsp:txBody>
      <dsp:txXfrm>
        <a:off x="3858418" y="2986761"/>
        <a:ext cx="3858418" cy="385203"/>
      </dsp:txXfrm>
    </dsp:sp>
    <dsp:sp modelId="{BCFB1815-D55D-EE4F-AE3F-56A5F7B3A72A}">
      <dsp:nvSpPr>
        <dsp:cNvPr id="0" name=""/>
        <dsp:cNvSpPr/>
      </dsp:nvSpPr>
      <dsp:spPr>
        <a:xfrm rot="10800000">
          <a:off x="0" y="1275956"/>
          <a:ext cx="7716837" cy="128791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Rank Advancement</a:t>
          </a:r>
        </a:p>
      </dsp:txBody>
      <dsp:txXfrm rot="-10800000">
        <a:off x="0" y="1275956"/>
        <a:ext cx="7716837" cy="452059"/>
      </dsp:txXfrm>
    </dsp:sp>
    <dsp:sp modelId="{299E1EDE-B083-DC43-9199-B463476D8018}">
      <dsp:nvSpPr>
        <dsp:cNvPr id="0" name=""/>
        <dsp:cNvSpPr/>
      </dsp:nvSpPr>
      <dsp:spPr>
        <a:xfrm>
          <a:off x="0" y="1728016"/>
          <a:ext cx="7716837" cy="3850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Radio Merit Badge</a:t>
          </a:r>
        </a:p>
      </dsp:txBody>
      <dsp:txXfrm>
        <a:off x="0" y="1728016"/>
        <a:ext cx="7716837" cy="385087"/>
      </dsp:txXfrm>
    </dsp:sp>
    <dsp:sp modelId="{BAB5C27A-FD97-9045-8D18-6B75DA28B5ED}">
      <dsp:nvSpPr>
        <dsp:cNvPr id="0" name=""/>
        <dsp:cNvSpPr/>
      </dsp:nvSpPr>
      <dsp:spPr>
        <a:xfrm rot="10800000">
          <a:off x="0" y="6"/>
          <a:ext cx="7716837" cy="128791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Introduction</a:t>
          </a:r>
        </a:p>
      </dsp:txBody>
      <dsp:txXfrm rot="-10800000">
        <a:off x="0" y="6"/>
        <a:ext cx="7716837" cy="452059"/>
      </dsp:txXfrm>
    </dsp:sp>
    <dsp:sp modelId="{2AA1F50B-19AA-4040-8007-A16ACEC4C973}">
      <dsp:nvSpPr>
        <dsp:cNvPr id="0" name=""/>
        <dsp:cNvSpPr/>
      </dsp:nvSpPr>
      <dsp:spPr>
        <a:xfrm>
          <a:off x="0" y="452658"/>
          <a:ext cx="7716837" cy="3850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Jamboree on the Air</a:t>
          </a:r>
        </a:p>
      </dsp:txBody>
      <dsp:txXfrm>
        <a:off x="0" y="452658"/>
        <a:ext cx="7716837" cy="385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4F97C-092E-904E-B9AF-8F74BF31399B}">
      <dsp:nvSpPr>
        <dsp:cNvPr id="0" name=""/>
        <dsp:cNvSpPr/>
      </dsp:nvSpPr>
      <dsp:spPr>
        <a:xfrm>
          <a:off x="0" y="2551314"/>
          <a:ext cx="7716837" cy="837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Special Recognition</a:t>
          </a:r>
        </a:p>
      </dsp:txBody>
      <dsp:txXfrm>
        <a:off x="0" y="2551314"/>
        <a:ext cx="7716837" cy="452195"/>
      </dsp:txXfrm>
    </dsp:sp>
    <dsp:sp modelId="{6842F06B-5AFC-1F46-99E3-913F3E123484}">
      <dsp:nvSpPr>
        <dsp:cNvPr id="0" name=""/>
        <dsp:cNvSpPr/>
      </dsp:nvSpPr>
      <dsp:spPr>
        <a:xfrm>
          <a:off x="0" y="2986761"/>
          <a:ext cx="3858418" cy="3852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Morse Code Interpreter Strip</a:t>
          </a:r>
        </a:p>
      </dsp:txBody>
      <dsp:txXfrm>
        <a:off x="0" y="2986761"/>
        <a:ext cx="3858418" cy="385203"/>
      </dsp:txXfrm>
    </dsp:sp>
    <dsp:sp modelId="{A25B5C88-6AFB-6C4F-B60F-60EE8752B5F8}">
      <dsp:nvSpPr>
        <dsp:cNvPr id="0" name=""/>
        <dsp:cNvSpPr/>
      </dsp:nvSpPr>
      <dsp:spPr>
        <a:xfrm>
          <a:off x="3858418" y="2986761"/>
          <a:ext cx="3858418" cy="3852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Amateur Radio Operator Rating Strip</a:t>
          </a:r>
        </a:p>
      </dsp:txBody>
      <dsp:txXfrm>
        <a:off x="3858418" y="2986761"/>
        <a:ext cx="3858418" cy="385203"/>
      </dsp:txXfrm>
    </dsp:sp>
    <dsp:sp modelId="{BCFB1815-D55D-EE4F-AE3F-56A5F7B3A72A}">
      <dsp:nvSpPr>
        <dsp:cNvPr id="0" name=""/>
        <dsp:cNvSpPr/>
      </dsp:nvSpPr>
      <dsp:spPr>
        <a:xfrm rot="10800000">
          <a:off x="0" y="1275956"/>
          <a:ext cx="7716837" cy="128791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Rank Advancement</a:t>
          </a:r>
        </a:p>
      </dsp:txBody>
      <dsp:txXfrm rot="-10800000">
        <a:off x="0" y="1275956"/>
        <a:ext cx="7716837" cy="452059"/>
      </dsp:txXfrm>
    </dsp:sp>
    <dsp:sp modelId="{299E1EDE-B083-DC43-9199-B463476D8018}">
      <dsp:nvSpPr>
        <dsp:cNvPr id="0" name=""/>
        <dsp:cNvSpPr/>
      </dsp:nvSpPr>
      <dsp:spPr>
        <a:xfrm>
          <a:off x="0" y="1728016"/>
          <a:ext cx="7716837" cy="3850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Radio Merit Badge</a:t>
          </a:r>
        </a:p>
      </dsp:txBody>
      <dsp:txXfrm>
        <a:off x="0" y="1728016"/>
        <a:ext cx="7716837" cy="385087"/>
      </dsp:txXfrm>
    </dsp:sp>
    <dsp:sp modelId="{BAB5C27A-FD97-9045-8D18-6B75DA28B5ED}">
      <dsp:nvSpPr>
        <dsp:cNvPr id="0" name=""/>
        <dsp:cNvSpPr/>
      </dsp:nvSpPr>
      <dsp:spPr>
        <a:xfrm rot="10800000">
          <a:off x="0" y="6"/>
          <a:ext cx="7716837" cy="128791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Introduction</a:t>
          </a:r>
        </a:p>
      </dsp:txBody>
      <dsp:txXfrm rot="-10800000">
        <a:off x="0" y="6"/>
        <a:ext cx="7716837" cy="452059"/>
      </dsp:txXfrm>
    </dsp:sp>
    <dsp:sp modelId="{2AA1F50B-19AA-4040-8007-A16ACEC4C973}">
      <dsp:nvSpPr>
        <dsp:cNvPr id="0" name=""/>
        <dsp:cNvSpPr/>
      </dsp:nvSpPr>
      <dsp:spPr>
        <a:xfrm>
          <a:off x="0" y="452658"/>
          <a:ext cx="7716837" cy="3850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Jamboree on the Air</a:t>
          </a:r>
        </a:p>
      </dsp:txBody>
      <dsp:txXfrm>
        <a:off x="0" y="452658"/>
        <a:ext cx="7716837" cy="385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EE3D3-2A0E-44FC-9F4A-988E8BBE5BC1}" type="datetimeFigureOut">
              <a:rPr lang="en-US" smtClean="0"/>
              <a:t>5/7/14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73C5B-B372-43BB-B967-82D593B9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3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859F-9962-4665-8495-C416A7EE8471}" type="datetime1">
              <a:rPr lang="en-US" smtClean="0"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V1 04052013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9756-9E94-4BEB-931F-C55C614D473A}" type="datetime1">
              <a:rPr lang="en-US" smtClean="0"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9756-9E94-4BEB-931F-C55C614D473A}" type="datetime1">
              <a:rPr lang="en-US" smtClean="0"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CD89-47B5-4B12-855E-5DB0B8C57AA0}" type="datetime1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V1 04052013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65DE-34FD-4828-8C17-6985E5F8EF4E}" type="datetime1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V1 04052013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6890-217E-46F4-BC3D-BF098CE7EFF0}" type="datetime1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V1 04052013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B6F6-F9D4-4F7B-BD8C-BE10231C1844}" type="datetime1">
              <a:rPr lang="en-US" smtClean="0"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V1 04052013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BED0-584F-4D2C-AECC-A84269377BE3}" type="datetime1">
              <a:rPr lang="en-US" smtClean="0"/>
              <a:t>5/7/14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V1 04052013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2B84-7B29-45A1-965A-83A2E11681D9}" type="datetime1">
              <a:rPr lang="en-US" smtClean="0"/>
              <a:t>5/7/14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V1 04052013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389B-DDD7-4634-B435-FF130D71CD77}" type="datetime1">
              <a:rPr lang="en-US" smtClean="0"/>
              <a:t>5/7/14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V1 04052013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B831-BB48-428A-94B9-BB87DF8ED212}" type="datetime1">
              <a:rPr lang="en-US" smtClean="0"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V1 04052013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E1F49756-9E94-4BEB-931F-C55C614D473A}" type="datetime1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88A605-819E-41AE-9D5E-65B606BDD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dt="0"/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2bsa.net/talking-point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outing.org/jota.aspx" TargetMode="External"/><Relationship Id="rId3" Type="http://schemas.openxmlformats.org/officeDocument/2006/relationships/hyperlink" Target="http://www.k2bsa.net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2bsa.net/morse-code/" TargetMode="External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K2BSA.Scouting" TargetMode="External"/><Relationship Id="rId4" Type="http://schemas.openxmlformats.org/officeDocument/2006/relationships/hyperlink" Target="http://twitter.com/K2BSA_Scouting" TargetMode="External"/><Relationship Id="rId5" Type="http://schemas.openxmlformats.org/officeDocument/2006/relationships/hyperlink" Target="http://www.scouting.org/jota" TargetMode="External"/><Relationship Id="rId6" Type="http://schemas.openxmlformats.org/officeDocument/2006/relationships/hyperlink" Target="mailto:jim.wilson@k2bsa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2bsa.net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130-032-Radio-Scouting-201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087" y="1126710"/>
            <a:ext cx="6364679" cy="48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67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3401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How do I organize </a:t>
            </a:r>
            <a:br>
              <a:rPr lang="en-US" dirty="0" smtClean="0"/>
            </a:br>
            <a:r>
              <a:rPr lang="en-US" dirty="0" smtClean="0"/>
              <a:t>a JOTA event?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3043550"/>
            <a:ext cx="7651274" cy="324950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Work with your local Scout Council, District, or Unit.</a:t>
            </a:r>
          </a:p>
          <a:p>
            <a:r>
              <a:rPr lang="en-US" dirty="0" smtClean="0"/>
              <a:t>See JOTA </a:t>
            </a:r>
            <a:r>
              <a:rPr lang="en-US" dirty="0"/>
              <a:t>Talking points at </a:t>
            </a:r>
            <a:r>
              <a:rPr lang="en-US" dirty="0">
                <a:hlinkClick r:id="rId2"/>
              </a:rPr>
              <a:t>http://www.k2bsa.net/talking-points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Line up with an existing Scouting event that happens on JOTA weekend --- October 17-19, 2014</a:t>
            </a:r>
          </a:p>
          <a:p>
            <a:r>
              <a:rPr lang="en-US" dirty="0" smtClean="0"/>
              <a:t>Go where the Scouts are as one more supporting activity for their event --- camporee,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13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2787" y="1371600"/>
            <a:ext cx="8233859" cy="1447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/>
              <a:t>What Resources are Available?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983480"/>
            <a:ext cx="7382933" cy="3382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go-to website </a:t>
            </a:r>
            <a:r>
              <a:rPr lang="en-US" dirty="0" err="1" smtClean="0"/>
              <a:t>is</a:t>
            </a:r>
            <a:r>
              <a:rPr lang="en-US" dirty="0" err="1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://www.scouting.org/</a:t>
            </a:r>
            <a:r>
              <a:rPr lang="en-US" dirty="0" smtClean="0">
                <a:hlinkClick r:id="rId2"/>
              </a:rPr>
              <a:t>jota.aspx</a:t>
            </a:r>
            <a:r>
              <a:rPr lang="en-US" dirty="0" smtClean="0"/>
              <a:t>	 </a:t>
            </a:r>
          </a:p>
          <a:p>
            <a:r>
              <a:rPr lang="en-US" dirty="0" smtClean="0"/>
              <a:t>Leader guidelines, operator guidelines, planning and calendars, program ideas, success stories, activity books, participation certificates, graphics.</a:t>
            </a:r>
          </a:p>
          <a:p>
            <a:r>
              <a:rPr lang="en-US" dirty="0" smtClean="0"/>
              <a:t>Supporting website is </a:t>
            </a:r>
            <a:r>
              <a:rPr lang="en-US" dirty="0" smtClean="0">
                <a:hlinkClick r:id="rId3"/>
              </a:rPr>
              <a:t>http://www.k2bsa.net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76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Placeholder 8" descr="1013556_638914272787276_1797861769_n - Version 3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Demonstrate Hospitality</a:t>
            </a:r>
          </a:p>
          <a:p>
            <a:r>
              <a:rPr lang="en-US" sz="2800" dirty="0" smtClean="0"/>
              <a:t>Hand out QSO’s and Conversations</a:t>
            </a:r>
          </a:p>
          <a:p>
            <a:r>
              <a:rPr lang="en-US" sz="2800" dirty="0" smtClean="0"/>
              <a:t>Invite Scouts to our Hobby</a:t>
            </a:r>
            <a:endParaRPr lang="en-US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on the Air during JOTA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3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280064"/>
            <a:ext cx="7716837" cy="1447800"/>
          </a:xfrm>
        </p:spPr>
        <p:txBody>
          <a:bodyPr/>
          <a:lstStyle/>
          <a:p>
            <a:r>
              <a:rPr lang="en-US" dirty="0" smtClean="0"/>
              <a:t>Radio Scouting Path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487771"/>
              </p:ext>
            </p:extLst>
          </p:nvPr>
        </p:nvGraphicFramePr>
        <p:xfrm>
          <a:off x="712788" y="3011488"/>
          <a:ext cx="7716837" cy="338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413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2788" y="1244308"/>
            <a:ext cx="8085130" cy="1447800"/>
          </a:xfrm>
        </p:spPr>
        <p:txBody>
          <a:bodyPr/>
          <a:lstStyle/>
          <a:p>
            <a:r>
              <a:rPr lang="en-US" dirty="0" smtClean="0"/>
              <a:t>What is Radio Merit Badge?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0542" y="3274130"/>
            <a:ext cx="6036733" cy="24680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 to Radio</a:t>
            </a:r>
          </a:p>
          <a:p>
            <a:r>
              <a:rPr lang="en-US" dirty="0"/>
              <a:t>B</a:t>
            </a:r>
            <a:r>
              <a:rPr lang="en-US" dirty="0" smtClean="0"/>
              <a:t>roadcast, SWL, and Ham Radio Options</a:t>
            </a:r>
          </a:p>
          <a:p>
            <a:r>
              <a:rPr lang="en-US" dirty="0" smtClean="0"/>
              <a:t>Can be completed in a day-long workshop</a:t>
            </a:r>
          </a:p>
          <a:p>
            <a:r>
              <a:rPr lang="en-US" dirty="0" smtClean="0"/>
              <a:t>Jamboree used a four-hour time frame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 descr="Radio-Merit-Badg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57" y="3274130"/>
            <a:ext cx="2452860" cy="245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44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2788" y="1268623"/>
            <a:ext cx="7716837" cy="1447800"/>
          </a:xfrm>
        </p:spPr>
        <p:txBody>
          <a:bodyPr/>
          <a:lstStyle/>
          <a:p>
            <a:r>
              <a:rPr lang="en-US" dirty="0" smtClean="0"/>
              <a:t>Strong Interest &amp;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911423"/>
              </p:ext>
            </p:extLst>
          </p:nvPr>
        </p:nvGraphicFramePr>
        <p:xfrm>
          <a:off x="712788" y="2790415"/>
          <a:ext cx="7716837" cy="368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8079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280064"/>
            <a:ext cx="7716837" cy="1447800"/>
          </a:xfrm>
        </p:spPr>
        <p:txBody>
          <a:bodyPr/>
          <a:lstStyle/>
          <a:p>
            <a:r>
              <a:rPr lang="en-US" dirty="0" smtClean="0"/>
              <a:t>Radio Scouting Path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098550"/>
              </p:ext>
            </p:extLst>
          </p:nvPr>
        </p:nvGraphicFramePr>
        <p:xfrm>
          <a:off x="712788" y="3011488"/>
          <a:ext cx="7716837" cy="338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1127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2788" y="1280065"/>
            <a:ext cx="7716837" cy="14478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Amateur Radio </a:t>
            </a:r>
            <a:br>
              <a:rPr lang="en-US" dirty="0" smtClean="0"/>
            </a:br>
            <a:r>
              <a:rPr lang="en-US" dirty="0" smtClean="0"/>
              <a:t>Operator Rating Strip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968469"/>
            <a:ext cx="7731359" cy="264951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Builds on Senior Scout Radioman Strip from 1940’s</a:t>
            </a:r>
          </a:p>
          <a:p>
            <a:r>
              <a:rPr lang="en-US" dirty="0" smtClean="0"/>
              <a:t>All licensed youth and adult members can wear it</a:t>
            </a:r>
          </a:p>
          <a:p>
            <a:r>
              <a:rPr lang="en-US" dirty="0" smtClean="0"/>
              <a:t>Natural follow-on to Radio Merit Badge with Technician license training and uniform patch reward</a:t>
            </a:r>
          </a:p>
          <a:p>
            <a:r>
              <a:rPr lang="en-US" dirty="0" smtClean="0"/>
              <a:t>Highly Popular --- 6,800+ sold in first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AmateurRadioOperator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720" y="5617983"/>
            <a:ext cx="5496693" cy="806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256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062249" cy="1340135"/>
          </a:xfrm>
        </p:spPr>
        <p:txBody>
          <a:bodyPr/>
          <a:lstStyle/>
          <a:p>
            <a:r>
              <a:rPr lang="en-US" sz="4400" dirty="0" smtClean="0"/>
              <a:t>Morse Code Interpreter Strip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wpm send and receive, requirements </a:t>
            </a:r>
            <a:r>
              <a:rPr lang="en-US" dirty="0"/>
              <a:t>online at </a:t>
            </a:r>
            <a:r>
              <a:rPr lang="en-US" dirty="0">
                <a:hlinkClick r:id="rId2"/>
              </a:rPr>
              <a:t>http://www.k2bsa.net/morse-code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Already the second largest selling interpreter strip at 1,200 in the past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InterpretorStrip0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025009" y="5208324"/>
            <a:ext cx="5054114" cy="768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9912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7688" y="1361588"/>
            <a:ext cx="7908703" cy="1281495"/>
          </a:xfrm>
        </p:spPr>
        <p:txBody>
          <a:bodyPr>
            <a:normAutofit/>
          </a:bodyPr>
          <a:lstStyle/>
          <a:p>
            <a:r>
              <a:rPr lang="en-US" dirty="0" smtClean="0"/>
              <a:t>National Scout Jamboree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0400" y="3066434"/>
            <a:ext cx="7813639" cy="3366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K2BSA Operation, July 2013</a:t>
            </a:r>
          </a:p>
          <a:p>
            <a:r>
              <a:rPr lang="en-US" dirty="0" smtClean="0"/>
              <a:t>Demonstration Station --- 2,600 Scouts</a:t>
            </a:r>
          </a:p>
          <a:p>
            <a:r>
              <a:rPr lang="en-US" dirty="0" smtClean="0"/>
              <a:t>Radio Merit Badge --- 339 Scouts</a:t>
            </a:r>
          </a:p>
          <a:p>
            <a:r>
              <a:rPr lang="en-US" dirty="0" smtClean="0"/>
              <a:t>ARDF-Foxhunting --- 100+</a:t>
            </a:r>
          </a:p>
          <a:p>
            <a:r>
              <a:rPr lang="en-US" dirty="0" smtClean="0"/>
              <a:t>ISS Contact, 10 Scouts </a:t>
            </a:r>
          </a:p>
          <a:p>
            <a:r>
              <a:rPr lang="en-US" dirty="0" smtClean="0"/>
              <a:t>High-Altitude Balloon Launches</a:t>
            </a:r>
          </a:p>
          <a:p>
            <a:r>
              <a:rPr lang="en-US" dirty="0" smtClean="0"/>
              <a:t>Permanent Repeater Installation 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320-057_Patch_w_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638" y="3336111"/>
            <a:ext cx="32766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03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53947">
            <a:off x="853717" y="3110884"/>
            <a:ext cx="7772400" cy="1248158"/>
          </a:xfrm>
        </p:spPr>
        <p:txBody>
          <a:bodyPr/>
          <a:lstStyle/>
          <a:p>
            <a:r>
              <a:rPr lang="en-US" dirty="0" smtClean="0"/>
              <a:t>What is Radio Scouting?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And what does it mean to me?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49988"/>
            <a:ext cx="1162050" cy="365125"/>
          </a:xfrm>
        </p:spPr>
        <p:txBody>
          <a:bodyPr/>
          <a:lstStyle/>
          <a:p>
            <a:fld id="{FA88A605-819E-41AE-9D5E-65B606BDD01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130-032-Radio-Scouting-201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27" y="490270"/>
            <a:ext cx="2663242" cy="201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94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Jamboree Sponsors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Icom</a:t>
            </a:r>
            <a:r>
              <a:rPr lang="en-US" dirty="0" smtClean="0"/>
              <a:t> America --- transceivers, repeaters and so much more --- on site and great support</a:t>
            </a:r>
          </a:p>
          <a:p>
            <a:r>
              <a:rPr lang="en-US" dirty="0" err="1" smtClean="0"/>
              <a:t>SteppIR</a:t>
            </a:r>
            <a:r>
              <a:rPr lang="en-US" dirty="0" smtClean="0"/>
              <a:t> --- verticals and beam antennas</a:t>
            </a:r>
          </a:p>
          <a:p>
            <a:r>
              <a:rPr lang="en-US" dirty="0" smtClean="0"/>
              <a:t>Array Solutions --- band pass filters</a:t>
            </a:r>
          </a:p>
          <a:p>
            <a:r>
              <a:rPr lang="en-US" dirty="0" err="1" smtClean="0"/>
              <a:t>GigaParts</a:t>
            </a:r>
            <a:r>
              <a:rPr lang="en-US" dirty="0" smtClean="0"/>
              <a:t> --- headphones/microphones</a:t>
            </a:r>
          </a:p>
          <a:p>
            <a:r>
              <a:rPr lang="en-US" dirty="0" smtClean="0"/>
              <a:t>Thanks for such great support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38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4" name="Picture Placeholder 13" descr="Scouts from Cyprus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New World JOTA-JOTI Team in 2014</a:t>
            </a:r>
          </a:p>
          <a:p>
            <a:r>
              <a:rPr lang="en-US" dirty="0" smtClean="0"/>
              <a:t>HQ Move to Kuala Lumpur from Geneva</a:t>
            </a:r>
          </a:p>
          <a:p>
            <a:r>
              <a:rPr lang="en-US" dirty="0" smtClean="0"/>
              <a:t>Registration System and Supporting Website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JOTA-JOTI</a:t>
            </a:r>
            <a:endParaRPr lang="en-US" dirty="0"/>
          </a:p>
        </p:txBody>
      </p:sp>
      <p:pic>
        <p:nvPicPr>
          <p:cNvPr id="13" name="Picture Placeholder 12" descr="scouts from Japan.jpg"/>
          <p:cNvPicPr>
            <a:picLocks noGrp="1" noChangeAspect="1"/>
          </p:cNvPicPr>
          <p:nvPr>
            <p:ph type="pic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2352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249988"/>
            <a:ext cx="1162050" cy="365125"/>
          </a:xfrm>
        </p:spPr>
        <p:txBody>
          <a:bodyPr/>
          <a:lstStyle/>
          <a:p>
            <a:fld id="{FA88A605-819E-41AE-9D5E-65B606BDD01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130-032-Radio-Scouting-201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66" y="549212"/>
            <a:ext cx="2557318" cy="19336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1000000">
            <a:off x="558505" y="3393299"/>
            <a:ext cx="7622161" cy="1199912"/>
          </a:xfrm>
        </p:spPr>
        <p:txBody>
          <a:bodyPr/>
          <a:lstStyle/>
          <a:p>
            <a:r>
              <a:rPr lang="en-US" dirty="0" smtClean="0"/>
              <a:t>What does it mean to 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85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 descr="ICOM JOTA POP Bann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912" y="1257300"/>
            <a:ext cx="7241088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21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2788" y="3012142"/>
            <a:ext cx="7924960" cy="3388658"/>
          </a:xfrm>
        </p:spPr>
        <p:txBody>
          <a:bodyPr>
            <a:normAutofit/>
          </a:bodyPr>
          <a:lstStyle/>
          <a:p>
            <a:r>
              <a:rPr lang="en-US" dirty="0" smtClean="0"/>
              <a:t>10 Complete Stations for loan to Councils, entering third year of the program</a:t>
            </a:r>
          </a:p>
          <a:p>
            <a:r>
              <a:rPr lang="en-US" dirty="0" smtClean="0"/>
              <a:t>Promotion of Radio Scouting year round</a:t>
            </a:r>
          </a:p>
          <a:p>
            <a:r>
              <a:rPr lang="en-US" dirty="0" smtClean="0"/>
              <a:t>Official Jamboree Transceiver/Repeater Sponsor</a:t>
            </a:r>
          </a:p>
          <a:p>
            <a:r>
              <a:rPr lang="en-US" dirty="0" smtClean="0"/>
              <a:t>Installed 3 repeaters at The Summit in WV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 descr="ICOM-wht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750" y="1457442"/>
            <a:ext cx="2557199" cy="12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7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For More Info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K2BSA Website </a:t>
            </a:r>
            <a:r>
              <a:rPr lang="en-US" dirty="0" smtClean="0">
                <a:hlinkClick r:id="rId2"/>
              </a:rPr>
              <a:t>http://www.k2bsa.net</a:t>
            </a:r>
            <a:endParaRPr lang="en-US" dirty="0" smtClean="0"/>
          </a:p>
          <a:p>
            <a:r>
              <a:rPr lang="en-US" dirty="0" smtClean="0"/>
              <a:t>K2BSA Facebook Page </a:t>
            </a:r>
            <a:r>
              <a:rPr lang="en-US" dirty="0" smtClean="0">
                <a:hlinkClick r:id="rId3"/>
              </a:rPr>
              <a:t>http://www.facebook.com/K2BSA.Scouting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K2BSA Twitter </a:t>
            </a:r>
            <a:r>
              <a:rPr lang="en-US" dirty="0" smtClean="0">
                <a:hlinkClick r:id="rId4"/>
              </a:rPr>
              <a:t>http://twitter.com/K2BSA_Scouting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JOTA Pages </a:t>
            </a:r>
            <a:r>
              <a:rPr lang="en-US" dirty="0" smtClean="0">
                <a:hlinkClick r:id="rId5"/>
              </a:rPr>
              <a:t>http://www.scouting.org/jota</a:t>
            </a:r>
            <a:r>
              <a:rPr lang="en-US" dirty="0" smtClean="0"/>
              <a:t> </a:t>
            </a:r>
          </a:p>
          <a:p>
            <a:r>
              <a:rPr lang="en-US" dirty="0" smtClean="0"/>
              <a:t>Jim Wilson, K5ND </a:t>
            </a:r>
            <a:r>
              <a:rPr lang="en-US" dirty="0" smtClean="0">
                <a:hlinkClick r:id="rId6"/>
              </a:rPr>
              <a:t>jim.wilson@k2bsa.net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55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 rot="21042312">
            <a:off x="1217216" y="3567234"/>
            <a:ext cx="7324068" cy="1220720"/>
          </a:xfrm>
        </p:spPr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pic>
        <p:nvPicPr>
          <p:cNvPr id="8" name="Picture Placeholder 7" descr="K2TD_3.jpg"/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68552">
            <a:off x="914400" y="836613"/>
            <a:ext cx="3924300" cy="2805112"/>
          </a:xfr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Radio Scouting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04838"/>
            <a:ext cx="1385888" cy="233362"/>
          </a:xfrm>
        </p:spPr>
        <p:txBody>
          <a:bodyPr/>
          <a:lstStyle/>
          <a:p>
            <a:fld id="{FA88A605-819E-41AE-9D5E-65B606BDD01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" name="Picture 8" descr="130-032-Radio-Scouting-201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428" y="4519483"/>
            <a:ext cx="2487332" cy="188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2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 descr="130-032-Radio-Scouting-201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852" y="1653039"/>
            <a:ext cx="6364679" cy="48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84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49988"/>
            <a:ext cx="1162050" cy="365125"/>
          </a:xfrm>
        </p:spPr>
        <p:txBody>
          <a:bodyPr/>
          <a:lstStyle/>
          <a:p>
            <a:fld id="{FA88A605-819E-41AE-9D5E-65B606BDD01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 rot="21060000">
            <a:off x="2480730" y="4720995"/>
            <a:ext cx="6632577" cy="914400"/>
          </a:xfrm>
        </p:spPr>
        <p:txBody>
          <a:bodyPr/>
          <a:lstStyle/>
          <a:p>
            <a:r>
              <a:rPr lang="en-US" dirty="0" smtClean="0"/>
              <a:t>Chairman, USA Radio Scouting Committee</a:t>
            </a:r>
          </a:p>
          <a:p>
            <a:r>
              <a:rPr lang="en-US" dirty="0" smtClean="0"/>
              <a:t>President, K2BSA Amateur Radio Assn.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 rot="21042312">
            <a:off x="1022823" y="3075878"/>
            <a:ext cx="7551601" cy="16126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Jim Wilson, K5ND</a:t>
            </a:r>
            <a:br>
              <a:rPr lang="en-US" dirty="0" smtClean="0"/>
            </a:br>
            <a:r>
              <a:rPr lang="en-US" sz="3200" dirty="0" smtClean="0"/>
              <a:t>World JOTA-JOTI Team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847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2788" y="1361587"/>
            <a:ext cx="7716837" cy="1320509"/>
          </a:xfrm>
        </p:spPr>
        <p:txBody>
          <a:bodyPr/>
          <a:lstStyle/>
          <a:p>
            <a:r>
              <a:rPr lang="en-US" dirty="0" smtClean="0"/>
              <a:t>What is Radio Scouting?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2788" y="2984399"/>
            <a:ext cx="7408333" cy="3068376"/>
          </a:xfrm>
        </p:spPr>
        <p:txBody>
          <a:bodyPr>
            <a:normAutofit/>
          </a:bodyPr>
          <a:lstStyle/>
          <a:p>
            <a:r>
              <a:rPr lang="en-US" dirty="0" smtClean="0"/>
              <a:t>Jamboree on the Air</a:t>
            </a:r>
          </a:p>
          <a:p>
            <a:r>
              <a:rPr lang="en-US" dirty="0" smtClean="0"/>
              <a:t>Radio Merit Badge</a:t>
            </a:r>
          </a:p>
          <a:p>
            <a:r>
              <a:rPr lang="en-US" dirty="0" smtClean="0"/>
              <a:t>Amateur Radio Operator Rating Strip</a:t>
            </a:r>
          </a:p>
          <a:p>
            <a:r>
              <a:rPr lang="en-US" dirty="0" smtClean="0"/>
              <a:t>Morse Code Interpreter Strip</a:t>
            </a:r>
          </a:p>
          <a:p>
            <a:r>
              <a:rPr lang="en-US" dirty="0"/>
              <a:t>National Scout Jamboree </a:t>
            </a:r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05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328693"/>
          </a:xfrm>
        </p:spPr>
        <p:txBody>
          <a:bodyPr/>
          <a:lstStyle/>
          <a:p>
            <a:r>
              <a:rPr lang="en-US" dirty="0" smtClean="0"/>
              <a:t>Radio Scouting Path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434499"/>
              </p:ext>
            </p:extLst>
          </p:nvPr>
        </p:nvGraphicFramePr>
        <p:xfrm>
          <a:off x="712788" y="3011488"/>
          <a:ext cx="7716837" cy="338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448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202397" cy="1328693"/>
          </a:xfrm>
        </p:spPr>
        <p:txBody>
          <a:bodyPr/>
          <a:lstStyle/>
          <a:p>
            <a:r>
              <a:rPr lang="en-US" sz="4400" dirty="0" smtClean="0"/>
              <a:t>What is Jamboree on the Air?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2788" y="3053050"/>
            <a:ext cx="7947841" cy="34506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World-Wide Annual Event --- Third Weekend in October --- Started 1958</a:t>
            </a:r>
          </a:p>
          <a:p>
            <a:r>
              <a:rPr lang="en-US" dirty="0" smtClean="0"/>
              <a:t>Largest Scouting Event in the World</a:t>
            </a:r>
          </a:p>
          <a:p>
            <a:r>
              <a:rPr lang="en-US" dirty="0" smtClean="0"/>
              <a:t>750,000+ Scouts</a:t>
            </a:r>
          </a:p>
          <a:p>
            <a:r>
              <a:rPr lang="en-US" dirty="0" smtClean="0"/>
              <a:t>29,000+ Radio Amateurs</a:t>
            </a:r>
          </a:p>
          <a:p>
            <a:r>
              <a:rPr lang="en-US" dirty="0" smtClean="0"/>
              <a:t>12,000+ Stations </a:t>
            </a:r>
          </a:p>
          <a:p>
            <a:r>
              <a:rPr lang="en-US" dirty="0" smtClean="0"/>
              <a:t>150+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JOTA201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940" y="4036665"/>
            <a:ext cx="2920245" cy="254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2788" y="1383042"/>
            <a:ext cx="7716837" cy="1351577"/>
          </a:xfrm>
        </p:spPr>
        <p:txBody>
          <a:bodyPr/>
          <a:lstStyle/>
          <a:p>
            <a:r>
              <a:rPr lang="en-US" dirty="0" smtClean="0"/>
              <a:t>What are the Benefits?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Scouts engage in conversations with other Scouts across the country and around the world. </a:t>
            </a:r>
          </a:p>
          <a:p>
            <a:r>
              <a:rPr lang="en-US" dirty="0"/>
              <a:t>They get a glimpse of other cultures and regional differences.</a:t>
            </a:r>
          </a:p>
          <a:p>
            <a:r>
              <a:rPr lang="en-US" dirty="0" smtClean="0"/>
              <a:t>Scouts get exposed to the technology, fun and magic of amateur radio.</a:t>
            </a:r>
          </a:p>
          <a:p>
            <a:r>
              <a:rPr lang="en-US" dirty="0" smtClean="0"/>
              <a:t>Natural starting point for Radio Merit Badge.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8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Placeholder 10" descr="KH6BB 4 copy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2788" y="4444532"/>
            <a:ext cx="7716838" cy="1905733"/>
          </a:xfrm>
        </p:spPr>
        <p:txBody>
          <a:bodyPr/>
          <a:lstStyle/>
          <a:p>
            <a:r>
              <a:rPr lang="en-US" dirty="0" smtClean="0"/>
              <a:t>Scouts Having Fun</a:t>
            </a:r>
            <a:r>
              <a:rPr lang="en-US" dirty="0"/>
              <a:t> </a:t>
            </a:r>
            <a:r>
              <a:rPr lang="en-US" dirty="0" smtClean="0"/>
              <a:t>in Conversations Across the Country and Around the World</a:t>
            </a:r>
            <a:endParaRPr lang="en-US" dirty="0"/>
          </a:p>
        </p:txBody>
      </p:sp>
      <p:pic>
        <p:nvPicPr>
          <p:cNvPr id="12" name="Picture Placeholder 11" descr="W6TOI 2.jpg"/>
          <p:cNvPicPr>
            <a:picLocks noGrp="1" noChangeAspect="1"/>
          </p:cNvPicPr>
          <p:nvPr>
            <p:ph type="pic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907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 JOTA 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872604"/>
              </p:ext>
            </p:extLst>
          </p:nvPr>
        </p:nvGraphicFramePr>
        <p:xfrm>
          <a:off x="712788" y="3011488"/>
          <a:ext cx="771683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968"/>
                <a:gridCol w="1339766"/>
                <a:gridCol w="1543367"/>
                <a:gridCol w="1543367"/>
                <a:gridCol w="1543367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   Growth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119%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200%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33%</a:t>
                      </a:r>
                      <a:endParaRPr lang="en-US" sz="2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Scouts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454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3,185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18,537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13,866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   Growth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602%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482%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- 25%</a:t>
                      </a:r>
                      <a:endParaRPr lang="en-US" sz="24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9695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3055</TotalTime>
  <Words>743</Words>
  <Application>Microsoft Macintosh PowerPoint</Application>
  <PresentationFormat>On-screen Show (4:3)</PresentationFormat>
  <Paragraphs>157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Sky</vt:lpstr>
      <vt:lpstr>PowerPoint Presentation</vt:lpstr>
      <vt:lpstr>What is Radio Scouting?</vt:lpstr>
      <vt:lpstr>Jim Wilson, K5ND World JOTA-JOTI Team</vt:lpstr>
      <vt:lpstr>What is Radio Scouting?</vt:lpstr>
      <vt:lpstr>Radio Scouting Path</vt:lpstr>
      <vt:lpstr>What is Jamboree on the Air?</vt:lpstr>
      <vt:lpstr>What are the Benefits?</vt:lpstr>
      <vt:lpstr>Scouts Having Fun in Conversations Across the Country and Around the World</vt:lpstr>
      <vt:lpstr>USA JOTA Results</vt:lpstr>
      <vt:lpstr>How do I organize  a JOTA event?</vt:lpstr>
      <vt:lpstr>What Resources are Available?</vt:lpstr>
      <vt:lpstr>Get on the Air during JOTA</vt:lpstr>
      <vt:lpstr>Radio Scouting Path</vt:lpstr>
      <vt:lpstr>What is Radio Merit Badge?</vt:lpstr>
      <vt:lpstr>Strong Interest &amp; Growth</vt:lpstr>
      <vt:lpstr>Radio Scouting Path</vt:lpstr>
      <vt:lpstr>Amateur Radio  Operator Rating Strip</vt:lpstr>
      <vt:lpstr>Morse Code Interpreter Strip</vt:lpstr>
      <vt:lpstr>National Scout Jamboree</vt:lpstr>
      <vt:lpstr>Jamboree Sponsors</vt:lpstr>
      <vt:lpstr>World JOTA-JOTI</vt:lpstr>
      <vt:lpstr>What does it mean to me?</vt:lpstr>
      <vt:lpstr>PowerPoint Presentation</vt:lpstr>
      <vt:lpstr>PowerPoint Presentation</vt:lpstr>
      <vt:lpstr>For More Info</vt:lpstr>
      <vt:lpstr>Q &amp; A</vt:lpstr>
      <vt:lpstr>PowerPoint Presentation</vt:lpstr>
    </vt:vector>
  </TitlesOfParts>
  <Company>Boy Scouts of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Jamboree on the Air</dc:title>
  <dc:creator>Jim Wilson</dc:creator>
  <cp:lastModifiedBy>James Wilson</cp:lastModifiedBy>
  <cp:revision>81</cp:revision>
  <dcterms:created xsi:type="dcterms:W3CDTF">2013-04-05T14:30:18Z</dcterms:created>
  <dcterms:modified xsi:type="dcterms:W3CDTF">2014-05-07T13:19:42Z</dcterms:modified>
</cp:coreProperties>
</file>